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D7D22-1A92-43DB-A1DB-B4F799C40206}" type="datetimeFigureOut">
              <a:rPr lang="de-DE" smtClean="0"/>
              <a:pPr/>
              <a:t>04.02.2009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1037-B59B-4AD2-BAB0-09699DEF51E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11037-B59B-4AD2-BAB0-09699DEF51E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11037-B59B-4AD2-BAB0-09699DEF51E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11037-B59B-4AD2-BAB0-09699DEF51E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11037-B59B-4AD2-BAB0-09699DEF51E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11037-B59B-4AD2-BAB0-09699DEF51E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11037-B59B-4AD2-BAB0-09699DEF51E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11037-B59B-4AD2-BAB0-09699DEF51E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FED5-47EF-4D64-AF27-3E63E890803B}" type="datetimeFigureOut">
              <a:rPr lang="de-DE" smtClean="0"/>
              <a:pPr/>
              <a:t>04.02.2009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BA48-E530-4032-9425-0FE28D9DBB9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FED5-47EF-4D64-AF27-3E63E890803B}" type="datetimeFigureOut">
              <a:rPr lang="de-DE" smtClean="0"/>
              <a:pPr/>
              <a:t>04.02.2009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BA48-E530-4032-9425-0FE28D9DBB9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FED5-47EF-4D64-AF27-3E63E890803B}" type="datetimeFigureOut">
              <a:rPr lang="de-DE" smtClean="0"/>
              <a:pPr/>
              <a:t>04.02.2009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BA48-E530-4032-9425-0FE28D9DBB9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FED5-47EF-4D64-AF27-3E63E890803B}" type="datetimeFigureOut">
              <a:rPr lang="de-DE" smtClean="0"/>
              <a:pPr/>
              <a:t>04.02.2009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BA48-E530-4032-9425-0FE28D9DBB9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FED5-47EF-4D64-AF27-3E63E890803B}" type="datetimeFigureOut">
              <a:rPr lang="de-DE" smtClean="0"/>
              <a:pPr/>
              <a:t>04.02.2009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BA48-E530-4032-9425-0FE28D9DBB9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FED5-47EF-4D64-AF27-3E63E890803B}" type="datetimeFigureOut">
              <a:rPr lang="de-DE" smtClean="0"/>
              <a:pPr/>
              <a:t>04.02.2009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BA48-E530-4032-9425-0FE28D9DBB9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FED5-47EF-4D64-AF27-3E63E890803B}" type="datetimeFigureOut">
              <a:rPr lang="de-DE" smtClean="0"/>
              <a:pPr/>
              <a:t>04.02.2009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BA48-E530-4032-9425-0FE28D9DBB9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FED5-47EF-4D64-AF27-3E63E890803B}" type="datetimeFigureOut">
              <a:rPr lang="de-DE" smtClean="0"/>
              <a:pPr/>
              <a:t>04.02.2009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BA48-E530-4032-9425-0FE28D9DBB9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FED5-47EF-4D64-AF27-3E63E890803B}" type="datetimeFigureOut">
              <a:rPr lang="de-DE" smtClean="0"/>
              <a:pPr/>
              <a:t>04.02.2009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BA48-E530-4032-9425-0FE28D9DBB9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FED5-47EF-4D64-AF27-3E63E890803B}" type="datetimeFigureOut">
              <a:rPr lang="de-DE" smtClean="0"/>
              <a:pPr/>
              <a:t>04.02.2009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BA48-E530-4032-9425-0FE28D9DBB9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FED5-47EF-4D64-AF27-3E63E890803B}" type="datetimeFigureOut">
              <a:rPr lang="de-DE" smtClean="0"/>
              <a:pPr/>
              <a:t>04.02.2009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BA48-E530-4032-9425-0FE28D9DBB9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3FED5-47EF-4D64-AF27-3E63E890803B}" type="datetimeFigureOut">
              <a:rPr lang="de-DE" smtClean="0"/>
              <a:pPr/>
              <a:t>04.02.2009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6BA48-E530-4032-9425-0FE28D9DBB9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evelop\ws\cdo\eclipse.org-cdo\backgroun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2000240"/>
            <a:ext cx="7215238" cy="2550841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42910" y="2143116"/>
            <a:ext cx="35004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2000" b="1" cap="none" spc="150" smtClean="0">
                <a:ln w="11430"/>
                <a:solidFill>
                  <a:schemeClr val="bg1"/>
                </a:solidFill>
                <a:effectLst>
                  <a:outerShdw blurRad="50800" dist="38100" dir="2700000" algn="tl" rotWithShape="0">
                    <a:schemeClr val="accent4">
                      <a:lumMod val="50000"/>
                      <a:alpha val="84000"/>
                    </a:schemeClr>
                  </a:outerShdw>
                </a:effectLst>
              </a:rPr>
              <a:t>The CDO Model Repository</a:t>
            </a:r>
            <a:endParaRPr lang="de-DE" sz="2000" b="1" cap="none" spc="150">
              <a:ln w="11430"/>
              <a:solidFill>
                <a:schemeClr val="bg1"/>
              </a:solidFill>
              <a:effectLst>
                <a:outerShdw blurRad="50800" dist="38100" dir="2700000" algn="tl" rotWithShape="0">
                  <a:schemeClr val="accent4">
                    <a:lumMod val="50000"/>
                    <a:alpha val="84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evelop\ws\cdo\cdo\images\backgroundLigh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0" y="2001600"/>
            <a:ext cx="7260908" cy="1268825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42910" y="2143116"/>
            <a:ext cx="35004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2000" b="1" cap="none" spc="150" smtClean="0">
                <a:ln w="11430"/>
                <a:solidFill>
                  <a:schemeClr val="bg1"/>
                </a:solidFill>
                <a:effectLst>
                  <a:outerShdw blurRad="50800" dist="38100" dir="2700000" algn="tl" rotWithShape="0">
                    <a:schemeClr val="accent4">
                      <a:lumMod val="50000"/>
                    </a:schemeClr>
                  </a:outerShdw>
                </a:effectLst>
              </a:rPr>
              <a:t>CDO Downloads</a:t>
            </a:r>
            <a:endParaRPr lang="de-DE" sz="2000" b="1" cap="none" spc="150">
              <a:ln w="11430"/>
              <a:solidFill>
                <a:schemeClr val="bg1"/>
              </a:solidFill>
              <a:effectLst>
                <a:outerShdw blurRad="50800" dist="38100" dir="2700000" algn="tl" rotWithShape="0">
                  <a:schemeClr val="accent4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evelop\ws\cdo\cdo\images\backgroundLigh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0" y="2001600"/>
            <a:ext cx="7260908" cy="1268825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42910" y="2143116"/>
            <a:ext cx="35004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2000" b="1" cap="none" spc="150" smtClean="0">
                <a:ln w="11430"/>
                <a:solidFill>
                  <a:schemeClr val="bg1"/>
                </a:solidFill>
                <a:effectLst>
                  <a:outerShdw blurRad="50800" dist="38100" dir="2700000" algn="tl" rotWithShape="0">
                    <a:schemeClr val="accent4">
                      <a:lumMod val="50000"/>
                    </a:schemeClr>
                  </a:outerShdw>
                </a:effectLst>
              </a:rPr>
              <a:t>CDO Documentation</a:t>
            </a:r>
            <a:endParaRPr lang="de-DE" sz="2000" b="1" cap="none" spc="150">
              <a:ln w="11430"/>
              <a:solidFill>
                <a:schemeClr val="bg1"/>
              </a:solidFill>
              <a:effectLst>
                <a:outerShdw blurRad="50800" dist="38100" dir="2700000" algn="tl" rotWithShape="0">
                  <a:schemeClr val="accent4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evelop\ws\cdo\cdo\images\backgroundLigh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0" y="2001600"/>
            <a:ext cx="7260908" cy="1268825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42910" y="2143116"/>
            <a:ext cx="35004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2000" b="1" cap="none" spc="150" smtClean="0">
                <a:ln w="11430"/>
                <a:solidFill>
                  <a:schemeClr val="bg1"/>
                </a:solidFill>
                <a:effectLst>
                  <a:outerShdw blurRad="50800" dist="38100" dir="2700000" algn="tl" rotWithShape="0">
                    <a:schemeClr val="accent4">
                      <a:lumMod val="50000"/>
                    </a:schemeClr>
                  </a:outerShdw>
                </a:effectLst>
              </a:rPr>
              <a:t>CDO Support</a:t>
            </a:r>
            <a:endParaRPr lang="de-DE" sz="2000" b="1" cap="none" spc="150">
              <a:ln w="11430"/>
              <a:solidFill>
                <a:schemeClr val="bg1"/>
              </a:solidFill>
              <a:effectLst>
                <a:outerShdw blurRad="50800" dist="38100" dir="2700000" algn="tl" rotWithShape="0">
                  <a:schemeClr val="accent4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evelop\ws\cdo\cdo\images\backgroundLigh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0" y="2001600"/>
            <a:ext cx="7260908" cy="1268825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42910" y="2143116"/>
            <a:ext cx="35004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2000" b="1" cap="none" spc="150" smtClean="0">
                <a:ln w="11430"/>
                <a:solidFill>
                  <a:schemeClr val="bg1"/>
                </a:solidFill>
                <a:effectLst>
                  <a:outerShdw blurRad="50800" dist="38100" dir="2700000" algn="tl" rotWithShape="0">
                    <a:schemeClr val="accent4">
                      <a:lumMod val="50000"/>
                    </a:schemeClr>
                  </a:outerShdw>
                </a:effectLst>
              </a:rPr>
              <a:t>CDO Community</a:t>
            </a:r>
            <a:endParaRPr lang="de-DE" sz="2000" b="1" cap="none" spc="150">
              <a:ln w="11430"/>
              <a:solidFill>
                <a:schemeClr val="bg1"/>
              </a:solidFill>
              <a:effectLst>
                <a:outerShdw blurRad="50800" dist="38100" dir="2700000" algn="tl" rotWithShape="0">
                  <a:schemeClr val="accent4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evelop\ws\cdo\cdo\images\backgroundLigh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0" y="2001600"/>
            <a:ext cx="7260908" cy="1268825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42910" y="2143116"/>
            <a:ext cx="35004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2000" b="1" cap="none" spc="150" smtClean="0">
                <a:ln w="11430"/>
                <a:solidFill>
                  <a:schemeClr val="bg1"/>
                </a:solidFill>
                <a:effectLst>
                  <a:outerShdw blurRad="50800" dist="38100" dir="2700000" algn="tl" rotWithShape="0">
                    <a:schemeClr val="accent4">
                      <a:lumMod val="50000"/>
                    </a:schemeClr>
                  </a:outerShdw>
                </a:effectLst>
              </a:rPr>
              <a:t>CDO Development</a:t>
            </a:r>
            <a:endParaRPr lang="de-DE" sz="2000" b="1" cap="none" spc="150">
              <a:ln w="11430"/>
              <a:solidFill>
                <a:schemeClr val="bg1"/>
              </a:solidFill>
              <a:effectLst>
                <a:outerShdw blurRad="50800" dist="38100" dir="2700000" algn="tl" rotWithShape="0">
                  <a:schemeClr val="accent4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evelop\ws\cdo\cdo\images\backgroundLigh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0" y="2001600"/>
            <a:ext cx="7260908" cy="1268825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42910" y="2143116"/>
            <a:ext cx="35004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2000" b="1" cap="none" spc="150" smtClean="0">
                <a:ln w="11430"/>
                <a:solidFill>
                  <a:schemeClr val="bg1"/>
                </a:solidFill>
                <a:effectLst>
                  <a:outerShdw blurRad="50800" dist="38100" dir="2700000" algn="tl" rotWithShape="0">
                    <a:schemeClr val="accent4">
                      <a:lumMod val="50000"/>
                    </a:schemeClr>
                  </a:outerShdw>
                </a:effectLst>
              </a:rPr>
              <a:t>CDO Team</a:t>
            </a:r>
            <a:endParaRPr lang="de-DE" sz="2000" b="1" cap="none" spc="150">
              <a:ln w="11430"/>
              <a:solidFill>
                <a:schemeClr val="bg1"/>
              </a:solidFill>
              <a:effectLst>
                <a:outerShdw blurRad="50800" dist="38100" dir="2700000" algn="tl" rotWithShape="0">
                  <a:schemeClr val="accent4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Bildschirmpräsentation (4:3)</PresentationFormat>
  <Paragraphs>14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Stepper</dc:creator>
  <cp:lastModifiedBy>Stepper</cp:lastModifiedBy>
  <cp:revision>7</cp:revision>
  <dcterms:created xsi:type="dcterms:W3CDTF">2009-02-03T17:55:51Z</dcterms:created>
  <dcterms:modified xsi:type="dcterms:W3CDTF">2009-02-04T11:10:21Z</dcterms:modified>
</cp:coreProperties>
</file>