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5" r:id="rId5"/>
    <p:sldId id="260" r:id="rId6"/>
    <p:sldId id="263" r:id="rId7"/>
    <p:sldId id="259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10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19.10.2008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per@esc-net.d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esc-net.d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643866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7858148" y="373401"/>
            <a:ext cx="1071570" cy="1412525"/>
            <a:chOff x="6966065" y="3158836"/>
            <a:chExt cx="1463040" cy="1928554"/>
          </a:xfrm>
        </p:grpSpPr>
        <p:pic>
          <p:nvPicPr>
            <p:cNvPr id="8" name="Picture 3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Abgerundetes Rechteck 8"/>
            <p:cNvSpPr/>
            <p:nvPr userDrawn="1"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6286512" y="444839"/>
            <a:ext cx="15716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smtClean="0"/>
              <a:t>Eike Stepper</a:t>
            </a:r>
          </a:p>
          <a:p>
            <a:pPr algn="r"/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3"/>
              </a:rPr>
              <a:t>stepper@esc-net.de</a:t>
            </a:r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4"/>
              </a:rPr>
              <a:t>http://www.esc-net.de</a:t>
            </a:r>
            <a:endParaRPr lang="en-US" sz="1050" smtClean="0"/>
          </a:p>
          <a:p>
            <a:pPr algn="r"/>
            <a:endParaRPr lang="en-US" sz="1050" smtClean="0"/>
          </a:p>
          <a:p>
            <a:pPr algn="r"/>
            <a:r>
              <a:rPr lang="en-US" sz="1050" smtClean="0"/>
              <a:t>ES-Computersysteme</a:t>
            </a:r>
          </a:p>
          <a:p>
            <a:pPr algn="r"/>
            <a:r>
              <a:rPr lang="en-US" sz="1050" smtClean="0"/>
              <a:t>Berlin, Germany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CDO Model Repository  |  © 2008 by Eike Stepper, Berlin, Germany  |  Made available under the EPL v1.0</a:t>
            </a:r>
            <a:endParaRPr lang="en-US"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35269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2F2672"/>
                </a:solidFill>
              </a:rPr>
              <a:t>CDO </a:t>
            </a:r>
            <a:r>
              <a:rPr lang="en-US" smtClean="0">
                <a:solidFill>
                  <a:srgbClr val="2F2672"/>
                </a:solidFill>
              </a:rPr>
              <a:t>2.0 Preview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071942"/>
            <a:ext cx="9144000" cy="1857388"/>
          </a:xfrm>
        </p:spPr>
        <p:txBody>
          <a:bodyPr>
            <a:normAutofit/>
          </a:bodyPr>
          <a:lstStyle/>
          <a:p>
            <a:r>
              <a:rPr lang="en-US" sz="2400" smtClean="0"/>
              <a:t>Power to the People</a:t>
            </a:r>
          </a:p>
          <a:p>
            <a:r>
              <a:rPr lang="en-US" sz="2400" smtClean="0"/>
              <a:t>Appealing to a </a:t>
            </a:r>
            <a:r>
              <a:rPr lang="en-US" sz="2400" smtClean="0"/>
              <a:t>Broader </a:t>
            </a:r>
            <a:r>
              <a:rPr lang="en-US" sz="2400" smtClean="0"/>
              <a:t>Community</a:t>
            </a:r>
          </a:p>
          <a:p>
            <a:r>
              <a:rPr lang="en-US" sz="2400" smtClean="0"/>
              <a:t>Lighter, Faster and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2.0 Themes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808" cy="457203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Power to the People</a:t>
            </a:r>
          </a:p>
          <a:p>
            <a:pPr marL="360363" lvl="1" indent="0">
              <a:buNone/>
            </a:pPr>
            <a:r>
              <a:rPr lang="en-US" smtClean="0"/>
              <a:t>Major improvements in the API and configuration will give clients </a:t>
            </a:r>
            <a:r>
              <a:rPr lang="en-US" smtClean="0"/>
              <a:t>considerably </a:t>
            </a:r>
            <a:r>
              <a:rPr lang="en-US" smtClean="0"/>
              <a:t>more control </a:t>
            </a:r>
            <a:r>
              <a:rPr lang="en-US" smtClean="0"/>
              <a:t>over the behaviour and performance of their repositories and </a:t>
            </a:r>
            <a:r>
              <a:rPr lang="en-US" smtClean="0"/>
              <a:t>sessions</a:t>
            </a:r>
            <a:r>
              <a:rPr lang="en-US" smtClean="0"/>
              <a:t>.</a:t>
            </a:r>
          </a:p>
          <a:p>
            <a:r>
              <a:rPr lang="en-US" smtClean="0"/>
              <a:t>Appealing to a Broader Community</a:t>
            </a:r>
          </a:p>
          <a:p>
            <a:pPr marL="360363" lvl="1" indent="0">
              <a:buNone/>
            </a:pPr>
            <a:r>
              <a:rPr lang="en-US" smtClean="0"/>
              <a:t>The CDO project has a proven record of robustness and flexibility.  However, in the past best results could only be achieved with EMF models </a:t>
            </a:r>
            <a:r>
              <a:rPr lang="en-US" smtClean="0"/>
              <a:t>specifically </a:t>
            </a:r>
            <a:r>
              <a:rPr lang="en-US" smtClean="0"/>
              <a:t>generated </a:t>
            </a:r>
            <a:r>
              <a:rPr lang="en-US" smtClean="0"/>
              <a:t>for the usage with CDO. The upcoming 2.0 release will be less invasive to the client models and applications by being better aligned with EMF and other standards.</a:t>
            </a:r>
          </a:p>
          <a:p>
            <a:pPr lvl="1"/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2.0 Themes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808" cy="4714908"/>
          </a:xfrm>
        </p:spPr>
        <p:txBody>
          <a:bodyPr>
            <a:normAutofit fontScale="62500" lnSpcReduction="20000"/>
          </a:bodyPr>
          <a:lstStyle/>
          <a:p>
            <a:r>
              <a:rPr lang="en-US" sz="5500" smtClean="0"/>
              <a:t>Lighter, Faster </a:t>
            </a:r>
            <a:r>
              <a:rPr lang="en-US" sz="5500" smtClean="0"/>
              <a:t>and </a:t>
            </a:r>
            <a:r>
              <a:rPr lang="en-US" sz="5500" smtClean="0"/>
              <a:t>Better</a:t>
            </a:r>
          </a:p>
          <a:p>
            <a:pPr marL="360363" lvl="1" indent="0">
              <a:buNone/>
            </a:pPr>
            <a:r>
              <a:rPr lang="en-US" sz="3700" smtClean="0"/>
              <a:t/>
            </a:r>
            <a:br>
              <a:rPr lang="en-US" sz="3700" smtClean="0"/>
            </a:br>
            <a:r>
              <a:rPr lang="en-US" sz="3700" smtClean="0"/>
              <a:t>The </a:t>
            </a:r>
            <a:r>
              <a:rPr lang="en-US" sz="3700" smtClean="0"/>
              <a:t>CDO project has a proven track record of quality, reliability, and extensibility but all these aspects can be </a:t>
            </a:r>
            <a:r>
              <a:rPr lang="en-US" sz="3700" smtClean="0"/>
              <a:t>continuously </a:t>
            </a:r>
            <a:r>
              <a:rPr lang="en-US" sz="3700" smtClean="0"/>
              <a:t>improved.</a:t>
            </a:r>
          </a:p>
          <a:p>
            <a:pPr marL="360363" lvl="1" indent="0">
              <a:buNone/>
            </a:pPr>
            <a:r>
              <a:rPr lang="en-US" sz="3700" smtClean="0"/>
              <a:t/>
            </a:r>
            <a:br>
              <a:rPr lang="en-US" sz="3700" smtClean="0"/>
            </a:br>
            <a:r>
              <a:rPr lang="en-US" sz="3700" smtClean="0"/>
              <a:t>Existing </a:t>
            </a:r>
            <a:r>
              <a:rPr lang="en-US" sz="3700" smtClean="0"/>
              <a:t>and new clients often desire more functionality from the framework while long established clients generally desire mostly improvements in performance.</a:t>
            </a:r>
          </a:p>
          <a:p>
            <a:pPr marL="360363" lvl="1" indent="0">
              <a:buNone/>
            </a:pPr>
            <a:r>
              <a:rPr lang="en-US" sz="3700" smtClean="0"/>
              <a:t/>
            </a:r>
            <a:br>
              <a:rPr lang="en-US" sz="3700" smtClean="0"/>
            </a:br>
            <a:r>
              <a:rPr lang="en-US" sz="3700" smtClean="0"/>
              <a:t>Often </a:t>
            </a:r>
            <a:r>
              <a:rPr lang="en-US" sz="3700" smtClean="0"/>
              <a:t>these two are at odds since additional extensibility often has a performance cost and any changes, even performance boosting ones, potentially impact </a:t>
            </a:r>
            <a:r>
              <a:rPr lang="en-US" sz="3700" smtClean="0"/>
              <a:t>reliability</a:t>
            </a:r>
            <a:r>
              <a:rPr lang="en-US" sz="3700" smtClean="0"/>
              <a:t>.</a:t>
            </a:r>
            <a:br>
              <a:rPr lang="en-US" sz="3700" smtClean="0"/>
            </a:br>
            <a:endParaRPr lang="en-US" sz="3700" smtClean="0"/>
          </a:p>
          <a:p>
            <a:pPr lvl="1"/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2.0 Themes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808" cy="4714908"/>
          </a:xfrm>
        </p:spPr>
        <p:txBody>
          <a:bodyPr>
            <a:normAutofit fontScale="62500" lnSpcReduction="20000"/>
          </a:bodyPr>
          <a:lstStyle/>
          <a:p>
            <a:r>
              <a:rPr lang="en-US" sz="5500" smtClean="0"/>
              <a:t>Lighter, Faster </a:t>
            </a:r>
            <a:r>
              <a:rPr lang="en-US" sz="5500" smtClean="0"/>
              <a:t>and </a:t>
            </a:r>
            <a:r>
              <a:rPr lang="en-US" sz="5500" smtClean="0"/>
              <a:t>Better (continued)</a:t>
            </a:r>
          </a:p>
          <a:p>
            <a:pPr marL="360363" lvl="1" indent="0">
              <a:buNone/>
            </a:pPr>
            <a:r>
              <a:rPr lang="en-US" sz="3700" smtClean="0"/>
              <a:t/>
            </a:r>
            <a:br>
              <a:rPr lang="en-US" sz="3700" smtClean="0"/>
            </a:br>
            <a:r>
              <a:rPr lang="en-US" sz="3700" smtClean="0"/>
              <a:t>Every </a:t>
            </a:r>
            <a:r>
              <a:rPr lang="en-US" sz="3700" smtClean="0"/>
              <a:t>effort will be made to introduce new capabilities so that they have negligible impact on established clients based on the guiding principle:  </a:t>
            </a:r>
            <a:r>
              <a:rPr lang="en-US" sz="3700" b="1" i="1" smtClean="0"/>
              <a:t>If you don't use it, you don't pay for </a:t>
            </a:r>
            <a:r>
              <a:rPr lang="en-US" sz="3700" b="1" i="1" smtClean="0"/>
              <a:t>it</a:t>
            </a:r>
            <a:r>
              <a:rPr lang="en-US" sz="3700" b="1" i="1" smtClean="0"/>
              <a:t>.</a:t>
            </a:r>
            <a:r>
              <a:rPr lang="en-US" sz="3700" smtClean="0"/>
              <a:t/>
            </a:r>
            <a:br>
              <a:rPr lang="en-US" sz="3700" smtClean="0"/>
            </a:br>
            <a:endParaRPr lang="en-US" sz="3700" smtClean="0"/>
          </a:p>
          <a:p>
            <a:pPr marL="360363" lvl="1" indent="0">
              <a:buNone/>
            </a:pPr>
            <a:r>
              <a:rPr lang="en-US" sz="3700" smtClean="0"/>
              <a:t>Because service and support has and always will take priority over new development work, development commitments and schedules are subject to arbitrary change, slippage, or even </a:t>
            </a:r>
            <a:r>
              <a:rPr lang="en-US" sz="3700" smtClean="0"/>
              <a:t>deferral</a:t>
            </a:r>
            <a:r>
              <a:rPr lang="en-US" sz="3700" smtClean="0"/>
              <a:t>.</a:t>
            </a:r>
            <a:br>
              <a:rPr lang="en-US" sz="3700" smtClean="0"/>
            </a:br>
            <a:endParaRPr lang="en-US" sz="3700" smtClean="0"/>
          </a:p>
          <a:p>
            <a:pPr marL="360363" lvl="1" indent="0">
              <a:buNone/>
            </a:pPr>
            <a:r>
              <a:rPr lang="en-US" sz="3700" smtClean="0"/>
              <a:t>Be sure to establish direct communication to ensure that any hard commitments are seen as that by the development team itself!</a:t>
            </a:r>
          </a:p>
          <a:p>
            <a:pPr lvl="1"/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Power to the People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mtClean="0"/>
              <a:t>215688: Create </a:t>
            </a:r>
            <a:r>
              <a:rPr lang="en-US" smtClean="0"/>
              <a:t>save </a:t>
            </a:r>
            <a:r>
              <a:rPr lang="en-US" smtClean="0"/>
              <a:t>points</a:t>
            </a:r>
          </a:p>
          <a:p>
            <a:pPr>
              <a:buNone/>
            </a:pPr>
            <a:r>
              <a:rPr lang="en-US" smtClean="0"/>
              <a:t>208689: Add </a:t>
            </a:r>
            <a:r>
              <a:rPr lang="en-US" smtClean="0"/>
              <a:t>resource </a:t>
            </a:r>
            <a:r>
              <a:rPr lang="en-US" smtClean="0"/>
              <a:t>queries</a:t>
            </a:r>
          </a:p>
          <a:p>
            <a:pPr>
              <a:buNone/>
            </a:pPr>
            <a:r>
              <a:rPr lang="en-US" smtClean="0"/>
              <a:t>230832: Make remote </a:t>
            </a:r>
            <a:r>
              <a:rPr lang="en-US" smtClean="0"/>
              <a:t>invalidation </a:t>
            </a:r>
            <a:r>
              <a:rPr lang="en-US" smtClean="0"/>
              <a:t>configurable</a:t>
            </a:r>
          </a:p>
          <a:p>
            <a:pPr>
              <a:buNone/>
            </a:pPr>
            <a:r>
              <a:rPr lang="en-US" smtClean="0"/>
              <a:t>233273</a:t>
            </a:r>
            <a:r>
              <a:rPr lang="en-US" smtClean="0"/>
              <a:t>: </a:t>
            </a:r>
            <a:r>
              <a:rPr lang="en-US" smtClean="0"/>
              <a:t>Develop </a:t>
            </a:r>
            <a:r>
              <a:rPr lang="en-US" smtClean="0"/>
              <a:t>Query </a:t>
            </a:r>
            <a:r>
              <a:rPr lang="en-US" smtClean="0"/>
              <a:t>mechanism</a:t>
            </a:r>
          </a:p>
          <a:p>
            <a:pPr>
              <a:buNone/>
            </a:pPr>
            <a:r>
              <a:rPr lang="en-US" smtClean="0"/>
              <a:t>233277: </a:t>
            </a:r>
            <a:r>
              <a:rPr lang="en-US" smtClean="0"/>
              <a:t>Automatic </a:t>
            </a:r>
            <a:r>
              <a:rPr lang="en-US" smtClean="0"/>
              <a:t>attachment of dangling references</a:t>
            </a:r>
          </a:p>
          <a:p>
            <a:pPr>
              <a:buNone/>
            </a:pPr>
            <a:r>
              <a:rPr lang="en-US" smtClean="0"/>
              <a:t>233314</a:t>
            </a:r>
            <a:r>
              <a:rPr lang="en-US" smtClean="0"/>
              <a:t>: </a:t>
            </a:r>
            <a:r>
              <a:rPr lang="en-US" smtClean="0"/>
              <a:t>CDOTransactionHandler.rollingbackTransaction()</a:t>
            </a:r>
          </a:p>
          <a:p>
            <a:pPr>
              <a:buNone/>
            </a:pPr>
            <a:r>
              <a:rPr lang="en-US" smtClean="0"/>
              <a:t>233490: </a:t>
            </a:r>
            <a:r>
              <a:rPr lang="en-US" smtClean="0"/>
              <a:t>Change </a:t>
            </a:r>
            <a:r>
              <a:rPr lang="en-US" smtClean="0"/>
              <a:t>Subscriptions</a:t>
            </a:r>
          </a:p>
          <a:p>
            <a:pPr>
              <a:buNone/>
            </a:pPr>
            <a:r>
              <a:rPr lang="en-US" smtClean="0"/>
              <a:t>241463</a:t>
            </a:r>
            <a:r>
              <a:rPr lang="en-US" smtClean="0"/>
              <a:t>: </a:t>
            </a:r>
            <a:r>
              <a:rPr lang="en-US" smtClean="0"/>
              <a:t>Configurable timeout </a:t>
            </a:r>
            <a:r>
              <a:rPr lang="en-US" smtClean="0"/>
              <a:t>in </a:t>
            </a:r>
            <a:r>
              <a:rPr lang="en-US" smtClean="0"/>
              <a:t>Connector.openChannel</a:t>
            </a:r>
            <a:r>
              <a:rPr lang="en-US" smtClean="0"/>
              <a:t>()</a:t>
            </a:r>
          </a:p>
          <a:p>
            <a:pPr>
              <a:buNone/>
            </a:pPr>
            <a:r>
              <a:rPr lang="en-US" smtClean="0"/>
              <a:t>241464</a:t>
            </a:r>
            <a:r>
              <a:rPr lang="en-US" smtClean="0"/>
              <a:t>: </a:t>
            </a:r>
            <a:r>
              <a:rPr lang="en-US" smtClean="0"/>
              <a:t>Configurable </a:t>
            </a:r>
            <a:r>
              <a:rPr lang="en-US" smtClean="0"/>
              <a:t>timeouts </a:t>
            </a:r>
            <a:r>
              <a:rPr lang="en-US" smtClean="0"/>
              <a:t>in </a:t>
            </a:r>
            <a:r>
              <a:rPr lang="en-US" smtClean="0"/>
              <a:t>CDO read-access requests</a:t>
            </a:r>
          </a:p>
          <a:p>
            <a:pPr>
              <a:buNone/>
            </a:pPr>
            <a:r>
              <a:rPr lang="en-US" smtClean="0"/>
              <a:t>243279: Add caching properties </a:t>
            </a:r>
            <a:r>
              <a:rPr lang="en-US" smtClean="0"/>
              <a:t>to </a:t>
            </a:r>
            <a:r>
              <a:rPr lang="en-US" smtClean="0"/>
              <a:t>CDOSessionConfiguration</a:t>
            </a:r>
          </a:p>
          <a:p>
            <a:pPr>
              <a:buNone/>
            </a:pPr>
            <a:r>
              <a:rPr lang="en-US" smtClean="0"/>
              <a:t>244801: </a:t>
            </a:r>
            <a:r>
              <a:rPr lang="en-US" smtClean="0"/>
              <a:t>Export </a:t>
            </a:r>
            <a:r>
              <a:rPr lang="en-US" smtClean="0"/>
              <a:t>resources </a:t>
            </a:r>
            <a:r>
              <a:rPr lang="en-US" smtClean="0"/>
              <a:t>to </a:t>
            </a:r>
            <a:r>
              <a:rPr lang="en-US" smtClean="0"/>
              <a:t>XMI…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Power to the People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245944</a:t>
            </a:r>
            <a:r>
              <a:rPr lang="en-US" smtClean="0"/>
              <a:t>: Make MEMStore </a:t>
            </a:r>
            <a:r>
              <a:rPr lang="en-US" smtClean="0"/>
              <a:t>more </a:t>
            </a:r>
            <a:r>
              <a:rPr lang="en-US" smtClean="0"/>
              <a:t>configurable (list sizes)</a:t>
            </a:r>
          </a:p>
          <a:p>
            <a:pPr>
              <a:buNone/>
            </a:pPr>
            <a:r>
              <a:rPr lang="en-US" smtClean="0"/>
              <a:t>247143: Add detach object handling </a:t>
            </a:r>
            <a:r>
              <a:rPr lang="en-US" smtClean="0"/>
              <a:t>to </a:t>
            </a:r>
            <a:r>
              <a:rPr lang="en-US" smtClean="0"/>
              <a:t>CDOTransactionHandler</a:t>
            </a:r>
          </a:p>
          <a:p>
            <a:pPr>
              <a:buNone/>
            </a:pPr>
            <a:r>
              <a:rPr lang="en-US" smtClean="0"/>
              <a:t>247428: Prefix for EClass names </a:t>
            </a:r>
            <a:r>
              <a:rPr lang="en-US" smtClean="0"/>
              <a:t>in </a:t>
            </a:r>
            <a:r>
              <a:rPr lang="en-US" smtClean="0"/>
              <a:t>DBStore</a:t>
            </a:r>
          </a:p>
          <a:p>
            <a:pPr>
              <a:buNone/>
            </a:pPr>
            <a:r>
              <a:rPr lang="en-US" smtClean="0"/>
              <a:t>247709</a:t>
            </a:r>
            <a:r>
              <a:rPr lang="en-US" smtClean="0"/>
              <a:t>: </a:t>
            </a:r>
            <a:r>
              <a:rPr lang="en-US" smtClean="0"/>
              <a:t>Override standard </a:t>
            </a:r>
            <a:r>
              <a:rPr lang="en-US" smtClean="0"/>
              <a:t>Teneo </a:t>
            </a:r>
            <a:r>
              <a:rPr lang="en-US" smtClean="0"/>
              <a:t>extensions </a:t>
            </a:r>
            <a:r>
              <a:rPr lang="en-US" smtClean="0"/>
              <a:t>for generating mapping</a:t>
            </a:r>
          </a:p>
          <a:p>
            <a:pPr>
              <a:buNone/>
            </a:pPr>
            <a:r>
              <a:rPr lang="pt-BR" smtClean="0"/>
              <a:t>248017: Provide a </a:t>
            </a:r>
            <a:r>
              <a:rPr lang="pt-BR" smtClean="0"/>
              <a:t>CDOSession.setInitialReferenceChunkSize</a:t>
            </a:r>
            <a:r>
              <a:rPr lang="pt-BR" smtClean="0"/>
              <a:t>()</a:t>
            </a:r>
          </a:p>
          <a:p>
            <a:pPr>
              <a:buNone/>
            </a:pPr>
            <a:r>
              <a:rPr lang="pt-BR" smtClean="0"/>
              <a:t>248325: Support </a:t>
            </a:r>
            <a:r>
              <a:rPr lang="pt-BR" smtClean="0"/>
              <a:t>CDOAudit.setTimeStamp</a:t>
            </a:r>
            <a:r>
              <a:rPr lang="pt-BR" smtClean="0"/>
              <a:t>()</a:t>
            </a:r>
          </a:p>
          <a:p>
            <a:pPr>
              <a:buNone/>
            </a:pPr>
            <a:r>
              <a:rPr lang="en-US" smtClean="0"/>
              <a:t>249278</a:t>
            </a:r>
            <a:r>
              <a:rPr lang="en-US" smtClean="0"/>
              <a:t>: </a:t>
            </a:r>
            <a:r>
              <a:rPr lang="en-US" smtClean="0"/>
              <a:t>Interceptors </a:t>
            </a:r>
            <a:r>
              <a:rPr lang="en-US" smtClean="0"/>
              <a:t>at the server-side to run validation, filtering</a:t>
            </a:r>
            <a:r>
              <a:rPr lang="en-US" smtClean="0"/>
              <a:t>, </a:t>
            </a:r>
            <a:r>
              <a:rPr lang="en-US" smtClean="0"/>
              <a:t>etc.</a:t>
            </a:r>
          </a:p>
          <a:p>
            <a:pPr>
              <a:buNone/>
            </a:pPr>
            <a:r>
              <a:rPr lang="en-US" smtClean="0"/>
              <a:t>249296: </a:t>
            </a:r>
            <a:r>
              <a:rPr lang="en-US" smtClean="0"/>
              <a:t>Provide </a:t>
            </a:r>
            <a:r>
              <a:rPr lang="en-US" smtClean="0"/>
              <a:t>userID for </a:t>
            </a:r>
            <a:r>
              <a:rPr lang="en-US" smtClean="0"/>
              <a:t>IChannel </a:t>
            </a:r>
            <a:r>
              <a:rPr lang="en-US" smtClean="0"/>
              <a:t>through </a:t>
            </a:r>
            <a:r>
              <a:rPr lang="en-US" smtClean="0"/>
              <a:t>IUserAware</a:t>
            </a:r>
          </a:p>
          <a:p>
            <a:pPr>
              <a:buNone/>
            </a:pPr>
            <a:r>
              <a:rPr lang="en-US" smtClean="0"/>
              <a:t>249297: </a:t>
            </a:r>
            <a:r>
              <a:rPr lang="en-US" smtClean="0"/>
              <a:t>Provide </a:t>
            </a:r>
            <a:r>
              <a:rPr lang="en-US" smtClean="0"/>
              <a:t>userID for </a:t>
            </a:r>
            <a:r>
              <a:rPr lang="en-US" smtClean="0"/>
              <a:t>CDOProtocolSession </a:t>
            </a:r>
            <a:r>
              <a:rPr lang="en-US" smtClean="0"/>
              <a:t>through </a:t>
            </a:r>
            <a:r>
              <a:rPr lang="en-US" smtClean="0"/>
              <a:t>IUserAware</a:t>
            </a:r>
          </a:p>
          <a:p>
            <a:pPr>
              <a:buNone/>
            </a:pPr>
            <a:r>
              <a:rPr lang="en-US" smtClean="0"/>
              <a:t>249536</a:t>
            </a:r>
            <a:r>
              <a:rPr lang="en-US" smtClean="0"/>
              <a:t>: </a:t>
            </a:r>
            <a:r>
              <a:rPr lang="en-US" smtClean="0"/>
              <a:t>Public </a:t>
            </a:r>
            <a:r>
              <a:rPr lang="en-US" smtClean="0"/>
              <a:t>view lock to protect clients against </a:t>
            </a:r>
            <a:r>
              <a:rPr lang="en-US" smtClean="0"/>
              <a:t>remote </a:t>
            </a:r>
            <a:r>
              <a:rPr lang="en-US" smtClean="0"/>
              <a:t>invalidation</a:t>
            </a:r>
            <a:endParaRPr lang="pt-BR" smtClean="0"/>
          </a:p>
          <a:p>
            <a:pPr>
              <a:buNone/>
            </a:pPr>
            <a:r>
              <a:rPr lang="en-US" smtClean="0"/>
              <a:t>249847: Store resources in a </a:t>
            </a:r>
            <a:r>
              <a:rPr lang="en-US" smtClean="0"/>
              <a:t>hierarchical </a:t>
            </a:r>
            <a:r>
              <a:rPr lang="en-US" smtClean="0"/>
              <a:t>structure</a:t>
            </a:r>
          </a:p>
          <a:p>
            <a:pPr>
              <a:buNone/>
            </a:pPr>
            <a:r>
              <a:rPr lang="en-US" smtClean="0"/>
              <a:t>250064: CDOPackageRegistryImpl should </a:t>
            </a:r>
            <a:r>
              <a:rPr lang="en-US" smtClean="0"/>
              <a:t>offer </a:t>
            </a:r>
            <a:r>
              <a:rPr lang="en-US" smtClean="0"/>
              <a:t>delegation…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Appealing to a Broader Community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204890: </a:t>
            </a:r>
            <a:r>
              <a:rPr lang="en-US" smtClean="0"/>
              <a:t>Implement </a:t>
            </a:r>
            <a:r>
              <a:rPr lang="en-US" smtClean="0"/>
              <a:t>detach</a:t>
            </a:r>
          </a:p>
          <a:p>
            <a:pPr>
              <a:buNone/>
            </a:pPr>
            <a:r>
              <a:rPr lang="en-US" smtClean="0"/>
              <a:t>248296: </a:t>
            </a:r>
            <a:r>
              <a:rPr lang="en-US" smtClean="0"/>
              <a:t>Manage CDOResource </a:t>
            </a:r>
            <a:r>
              <a:rPr lang="en-US" smtClean="0"/>
              <a:t>.isLoaded</a:t>
            </a:r>
          </a:p>
          <a:p>
            <a:pPr>
              <a:buNone/>
            </a:pPr>
            <a:r>
              <a:rPr lang="en-US" smtClean="0"/>
              <a:t>226778</a:t>
            </a:r>
            <a:r>
              <a:rPr lang="en-US" smtClean="0"/>
              <a:t>: </a:t>
            </a:r>
            <a:r>
              <a:rPr lang="en-US" smtClean="0"/>
              <a:t>getURIFragment </a:t>
            </a:r>
            <a:r>
              <a:rPr lang="en-US" smtClean="0"/>
              <a:t>and </a:t>
            </a:r>
            <a:r>
              <a:rPr lang="en-US" smtClean="0"/>
              <a:t>getEObject</a:t>
            </a:r>
          </a:p>
          <a:p>
            <a:pPr>
              <a:buNone/>
            </a:pPr>
            <a:r>
              <a:rPr lang="nl-NL" smtClean="0"/>
              <a:t>242349: Net4J </a:t>
            </a:r>
            <a:r>
              <a:rPr lang="nl-NL" smtClean="0"/>
              <a:t>PostgreSQL </a:t>
            </a:r>
            <a:r>
              <a:rPr lang="nl-NL" smtClean="0"/>
              <a:t>DBAdapter</a:t>
            </a:r>
          </a:p>
          <a:p>
            <a:pPr>
              <a:buNone/>
            </a:pPr>
            <a:r>
              <a:rPr lang="nl-NL" smtClean="0"/>
              <a:t>246705: Support </a:t>
            </a:r>
            <a:r>
              <a:rPr lang="nl-NL" smtClean="0"/>
              <a:t>containment </a:t>
            </a:r>
            <a:r>
              <a:rPr lang="nl-NL" smtClean="0"/>
              <a:t>proxies</a:t>
            </a:r>
          </a:p>
          <a:p>
            <a:pPr>
              <a:buNone/>
            </a:pPr>
            <a:r>
              <a:rPr lang="fr-FR" smtClean="0"/>
              <a:t>246844: Implement </a:t>
            </a:r>
            <a:r>
              <a:rPr lang="fr-FR" smtClean="0"/>
              <a:t>Resource.delete</a:t>
            </a:r>
            <a:r>
              <a:rPr lang="fr-FR" smtClean="0"/>
              <a:t>()</a:t>
            </a:r>
          </a:p>
          <a:p>
            <a:pPr>
              <a:buNone/>
            </a:pPr>
            <a:r>
              <a:rPr lang="fr-FR" smtClean="0"/>
              <a:t>213402: Support </a:t>
            </a:r>
            <a:r>
              <a:rPr lang="fr-FR" smtClean="0"/>
              <a:t>external </a:t>
            </a:r>
            <a:r>
              <a:rPr lang="fr-FR" smtClean="0"/>
              <a:t>references</a:t>
            </a:r>
          </a:p>
          <a:p>
            <a:pPr>
              <a:buNone/>
            </a:pPr>
            <a:r>
              <a:rPr lang="en-US" smtClean="0"/>
              <a:t>247226: Transparently support </a:t>
            </a:r>
            <a:r>
              <a:rPr lang="en-US" smtClean="0"/>
              <a:t>legacy </a:t>
            </a:r>
            <a:r>
              <a:rPr lang="en-US" smtClean="0"/>
              <a:t>models…</a:t>
            </a:r>
            <a:endParaRPr lang="fr-FR" smtClean="0"/>
          </a:p>
          <a:p>
            <a:pPr>
              <a:buNone/>
            </a:pPr>
            <a:endParaRPr lang="nl-NL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Lighter, Faster and Better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mtClean="0"/>
              <a:t>213369: </a:t>
            </a:r>
            <a:r>
              <a:rPr lang="en-US" smtClean="0"/>
              <a:t>Exception </a:t>
            </a:r>
            <a:r>
              <a:rPr lang="en-US" smtClean="0"/>
              <a:t>handling</a:t>
            </a:r>
          </a:p>
          <a:p>
            <a:pPr>
              <a:buNone/>
            </a:pPr>
            <a:r>
              <a:rPr lang="en-US" smtClean="0"/>
              <a:t>216586</a:t>
            </a:r>
            <a:r>
              <a:rPr lang="en-US" smtClean="0"/>
              <a:t>: </a:t>
            </a:r>
            <a:r>
              <a:rPr lang="en-US" smtClean="0"/>
              <a:t>Optional </a:t>
            </a:r>
            <a:r>
              <a:rPr lang="en-US" smtClean="0"/>
              <a:t>pooling of </a:t>
            </a:r>
            <a:r>
              <a:rPr lang="en-US" smtClean="0"/>
              <a:t>store </a:t>
            </a:r>
            <a:r>
              <a:rPr lang="en-US" smtClean="0"/>
              <a:t>accessors</a:t>
            </a:r>
          </a:p>
          <a:p>
            <a:pPr>
              <a:buNone/>
            </a:pPr>
            <a:r>
              <a:rPr lang="en-US" smtClean="0"/>
              <a:t>243287</a:t>
            </a:r>
            <a:r>
              <a:rPr lang="en-US" smtClean="0"/>
              <a:t>: </a:t>
            </a:r>
            <a:r>
              <a:rPr lang="en-US" smtClean="0"/>
              <a:t>Shortcut </a:t>
            </a:r>
            <a:r>
              <a:rPr lang="en-US" smtClean="0"/>
              <a:t>for </a:t>
            </a:r>
            <a:r>
              <a:rPr lang="en-US" smtClean="0"/>
              <a:t>getObject(object.cdoID())</a:t>
            </a:r>
          </a:p>
          <a:p>
            <a:pPr>
              <a:buNone/>
            </a:pPr>
            <a:r>
              <a:rPr lang="en-US" smtClean="0"/>
              <a:t>243987: Decouple Signal </a:t>
            </a:r>
            <a:r>
              <a:rPr lang="en-US" smtClean="0"/>
              <a:t>from </a:t>
            </a:r>
            <a:r>
              <a:rPr lang="en-US" smtClean="0"/>
              <a:t>IChannel</a:t>
            </a:r>
          </a:p>
          <a:p>
            <a:pPr>
              <a:buNone/>
            </a:pPr>
            <a:r>
              <a:rPr lang="en-US" smtClean="0"/>
              <a:t>244006: Decouple </a:t>
            </a:r>
            <a:r>
              <a:rPr lang="en-US" smtClean="0"/>
              <a:t>IConnector </a:t>
            </a:r>
            <a:r>
              <a:rPr lang="en-US" smtClean="0"/>
              <a:t>from</a:t>
            </a:r>
            <a:br>
              <a:rPr lang="en-US" smtClean="0"/>
            </a:br>
            <a:r>
              <a:rPr lang="en-US" smtClean="0"/>
              <a:t>            IManagedContainer</a:t>
            </a:r>
          </a:p>
          <a:p>
            <a:pPr>
              <a:buNone/>
            </a:pPr>
            <a:r>
              <a:rPr lang="en-US" smtClean="0"/>
              <a:t>245794: Provide memory sensitive </a:t>
            </a:r>
            <a:r>
              <a:rPr lang="en-US" smtClean="0"/>
              <a:t>revision </a:t>
            </a:r>
            <a:r>
              <a:rPr lang="en-US" smtClean="0"/>
              <a:t>cache</a:t>
            </a:r>
          </a:p>
          <a:p>
            <a:pPr>
              <a:buNone/>
            </a:pPr>
            <a:r>
              <a:rPr lang="en-US" smtClean="0"/>
              <a:t>245947: Provide a two level </a:t>
            </a:r>
            <a:r>
              <a:rPr lang="en-US" smtClean="0"/>
              <a:t>revision </a:t>
            </a:r>
            <a:r>
              <a:rPr lang="en-US" smtClean="0"/>
              <a:t>cache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Lighter, Faster and Better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/>
              <a:t>245950</a:t>
            </a:r>
            <a:r>
              <a:rPr lang="en-US" smtClean="0"/>
              <a:t>: </a:t>
            </a:r>
            <a:r>
              <a:rPr lang="en-US" smtClean="0"/>
              <a:t>Make </a:t>
            </a:r>
            <a:r>
              <a:rPr lang="en-US" smtClean="0"/>
              <a:t>TwoLevelRevisionCache </a:t>
            </a:r>
            <a:r>
              <a:rPr lang="en-US" smtClean="0"/>
              <a:t>the default</a:t>
            </a:r>
          </a:p>
          <a:p>
            <a:pPr>
              <a:buNone/>
            </a:pPr>
            <a:r>
              <a:rPr lang="en-US" smtClean="0"/>
              <a:t>246454: Optimize transfer of </a:t>
            </a:r>
            <a:r>
              <a:rPr lang="en-US" smtClean="0"/>
              <a:t>Package </a:t>
            </a:r>
            <a:r>
              <a:rPr lang="en-US" smtClean="0"/>
              <a:t>URIs</a:t>
            </a:r>
          </a:p>
          <a:p>
            <a:pPr>
              <a:buNone/>
            </a:pPr>
            <a:r>
              <a:rPr lang="en-US" smtClean="0"/>
              <a:t>246465</a:t>
            </a:r>
            <a:r>
              <a:rPr lang="en-US" smtClean="0"/>
              <a:t>: </a:t>
            </a:r>
            <a:r>
              <a:rPr lang="en-US" smtClean="0"/>
              <a:t>Optimize</a:t>
            </a:r>
            <a:br>
              <a:rPr lang="en-US" smtClean="0"/>
            </a:br>
            <a:r>
              <a:rPr lang="en-US" smtClean="0"/>
              <a:t>            CDOTransactionImpl.analyzeNewPackages</a:t>
            </a:r>
          </a:p>
          <a:p>
            <a:pPr>
              <a:buNone/>
            </a:pPr>
            <a:r>
              <a:rPr lang="en-US" smtClean="0"/>
              <a:t>247174</a:t>
            </a:r>
            <a:r>
              <a:rPr lang="en-US" smtClean="0"/>
              <a:t>: </a:t>
            </a:r>
            <a:r>
              <a:rPr lang="en-US" smtClean="0"/>
              <a:t>Remove uniqueResourceContents</a:t>
            </a:r>
          </a:p>
          <a:p>
            <a:pPr>
              <a:buNone/>
            </a:pPr>
            <a:r>
              <a:rPr lang="en-US" smtClean="0"/>
              <a:t>247764</a:t>
            </a:r>
            <a:r>
              <a:rPr lang="en-US" smtClean="0"/>
              <a:t>: </a:t>
            </a:r>
            <a:r>
              <a:rPr lang="en-US" smtClean="0"/>
              <a:t>Optimize ModelUtil.getCDOFeature()</a:t>
            </a:r>
          </a:p>
          <a:p>
            <a:pPr>
              <a:buNone/>
            </a:pPr>
            <a:r>
              <a:rPr lang="en-US" smtClean="0"/>
              <a:t>248062: </a:t>
            </a:r>
            <a:r>
              <a:rPr lang="en-US" smtClean="0"/>
              <a:t>Refactor </a:t>
            </a:r>
            <a:r>
              <a:rPr lang="en-US" smtClean="0"/>
              <a:t>CDOView.</a:t>
            </a:r>
            <a:br>
              <a:rPr lang="en-US" smtClean="0"/>
            </a:br>
            <a:r>
              <a:rPr lang="en-US" smtClean="0"/>
              <a:t>            setLoadRevisionCollectionChunkSize</a:t>
            </a:r>
          </a:p>
          <a:p>
            <a:pPr>
              <a:buNone/>
            </a:pPr>
            <a:r>
              <a:rPr lang="en-US" smtClean="0"/>
              <a:t>248997: Protect closed sessions and </a:t>
            </a:r>
            <a:r>
              <a:rPr lang="en-US" smtClean="0"/>
              <a:t>their </a:t>
            </a:r>
            <a:r>
              <a:rPr lang="en-US" smtClean="0"/>
              <a:t>views</a:t>
            </a:r>
            <a:br>
              <a:rPr lang="en-US" smtClean="0"/>
            </a:br>
            <a:r>
              <a:rPr lang="en-US" smtClean="0"/>
              <a:t>            against </a:t>
            </a:r>
            <a:r>
              <a:rPr lang="en-US" smtClean="0"/>
              <a:t>illegal </a:t>
            </a:r>
            <a:r>
              <a:rPr lang="en-US" smtClean="0"/>
              <a:t>usage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580</Words>
  <Application>Microsoft Office PowerPoint</Application>
  <PresentationFormat>Bildschirmpräsentation (4:3)</PresentationFormat>
  <Paragraphs>98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Template</vt:lpstr>
      <vt:lpstr>CDO 2.0 Preview</vt:lpstr>
      <vt:lpstr>2.0 Themes</vt:lpstr>
      <vt:lpstr>2.0 Themes</vt:lpstr>
      <vt:lpstr>2.0 Themes</vt:lpstr>
      <vt:lpstr>Power to the People</vt:lpstr>
      <vt:lpstr>Power to the People</vt:lpstr>
      <vt:lpstr>Appealing to a Broader Community</vt:lpstr>
      <vt:lpstr>Lighter, Faster and Better</vt:lpstr>
      <vt:lpstr>Lighter, Faster and Better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OEM</cp:lastModifiedBy>
  <cp:revision>88</cp:revision>
  <dcterms:created xsi:type="dcterms:W3CDTF">2008-08-22T09:52:33Z</dcterms:created>
  <dcterms:modified xsi:type="dcterms:W3CDTF">2008-10-19T20:18:18Z</dcterms:modified>
</cp:coreProperties>
</file>