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4" r:id="rId4"/>
    <p:sldId id="265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FFCC"/>
    <a:srgbClr val="FF99FF"/>
    <a:srgbClr val="FFFFFF"/>
    <a:srgbClr val="C0C0C0"/>
    <a:srgbClr val="6B95C7"/>
    <a:srgbClr val="FFFFAB"/>
    <a:srgbClr val="2F26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47" autoAdjust="0"/>
    <p:restoredTop sz="94706" autoAdjust="0"/>
  </p:normalViewPr>
  <p:slideViewPr>
    <p:cSldViewPr snapToObjects="1">
      <p:cViewPr varScale="1">
        <p:scale>
          <a:sx n="127" d="100"/>
          <a:sy n="127" d="100"/>
        </p:scale>
        <p:origin x="-1356" y="-96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27.11.2008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per@esc-net.d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esc-net.de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643866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43900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7858148" y="373401"/>
            <a:ext cx="1071570" cy="1412525"/>
            <a:chOff x="6966065" y="3158836"/>
            <a:chExt cx="1463040" cy="1928554"/>
          </a:xfrm>
        </p:grpSpPr>
        <p:pic>
          <p:nvPicPr>
            <p:cNvPr id="8" name="Picture 3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00885" y="3214686"/>
              <a:ext cx="1393041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Abgerundetes Rechteck 8"/>
            <p:cNvSpPr/>
            <p:nvPr userDrawn="1"/>
          </p:nvSpPr>
          <p:spPr bwMode="auto">
            <a:xfrm>
              <a:off x="6966065" y="3158836"/>
              <a:ext cx="1463040" cy="1928554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endParaRPr>
            </a:p>
          </p:txBody>
        </p:sp>
      </p:grpSp>
      <p:sp>
        <p:nvSpPr>
          <p:cNvPr id="10" name="Textfeld 9"/>
          <p:cNvSpPr txBox="1"/>
          <p:nvPr userDrawn="1"/>
        </p:nvSpPr>
        <p:spPr>
          <a:xfrm>
            <a:off x="6286512" y="444839"/>
            <a:ext cx="15716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smtClean="0"/>
              <a:t>Eike Stepper</a:t>
            </a:r>
          </a:p>
          <a:p>
            <a:pPr algn="r"/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3"/>
              </a:rPr>
              <a:t>stepper@esc-net.de</a:t>
            </a:r>
            <a:endParaRPr lang="en-US" sz="1050" smtClean="0"/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hlinkClick r:id="rId4"/>
              </a:rPr>
              <a:t>http://www.esc-net.de</a:t>
            </a:r>
            <a:endParaRPr lang="en-US" sz="1050" smtClean="0"/>
          </a:p>
          <a:p>
            <a:pPr algn="r"/>
            <a:endParaRPr lang="en-US" sz="1050" smtClean="0"/>
          </a:p>
          <a:p>
            <a:pPr algn="r"/>
            <a:r>
              <a:rPr lang="en-US" sz="1050" smtClean="0"/>
              <a:t>ES-Computersysteme</a:t>
            </a:r>
          </a:p>
          <a:p>
            <a:pPr algn="r"/>
            <a:r>
              <a:rPr lang="en-US" sz="1050" smtClean="0"/>
              <a:t>Berlin, Germany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28596" y="6356350"/>
            <a:ext cx="85725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>
                <a:cs typeface="Arial" charset="0"/>
              </a:rPr>
              <a:t>CDO Model Repository  |  © 2008 by Eike Stepper, Berlin, Germany  |  Made available under the EPL v1.0</a:t>
            </a:r>
            <a:endParaRPr lang="en-US">
              <a:cs typeface="Arial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635269"/>
            <a:ext cx="9144000" cy="1470025"/>
          </a:xfrm>
        </p:spPr>
        <p:txBody>
          <a:bodyPr/>
          <a:lstStyle/>
          <a:p>
            <a:r>
              <a:rPr lang="en-US" smtClean="0">
                <a:solidFill>
                  <a:srgbClr val="2F2672"/>
                </a:solidFill>
              </a:rPr>
              <a:t>CDO Model Repository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4071942"/>
            <a:ext cx="9144000" cy="1181096"/>
          </a:xfrm>
        </p:spPr>
        <p:txBody>
          <a:bodyPr>
            <a:normAutofit/>
          </a:bodyPr>
          <a:lstStyle/>
          <a:p>
            <a:r>
              <a:rPr lang="en-US" sz="2400" b="1" smtClean="0"/>
              <a:t>A Model Repository for EMF</a:t>
            </a:r>
          </a:p>
          <a:p>
            <a:r>
              <a:rPr lang="en-US" sz="2400" b="1" smtClean="0"/>
              <a:t>A Framework for Distributed Shared Models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857232"/>
            <a:ext cx="612090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2136641" y="5151863"/>
            <a:ext cx="1935293" cy="942242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8" name="Zylinder 7"/>
          <p:cNvSpPr/>
          <p:nvPr/>
        </p:nvSpPr>
        <p:spPr>
          <a:xfrm>
            <a:off x="4875980" y="5126503"/>
            <a:ext cx="1746557" cy="1088579"/>
          </a:xfrm>
          <a:prstGeom prst="can">
            <a:avLst/>
          </a:prstGeom>
          <a:solidFill>
            <a:schemeClr val="bg1">
              <a:lumMod val="75000"/>
            </a:schemeClr>
          </a:solidFill>
          <a:ln w="9525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endParaRPr lang="en-US" sz="16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188970" y="2541128"/>
            <a:ext cx="1746557" cy="544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4">
                    <a:lumMod val="75000"/>
                  </a:schemeClr>
                </a:solidFill>
              </a:rPr>
              <a:t>EObject</a:t>
            </a:r>
            <a:endParaRPr lang="en-US" sz="16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4875980" y="2541128"/>
            <a:ext cx="1746557" cy="544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4">
                    <a:lumMod val="75000"/>
                  </a:schemeClr>
                </a:solidFill>
              </a:rPr>
              <a:t>CDOView</a:t>
            </a:r>
            <a:endParaRPr lang="en-US" sz="16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3532475" y="1588621"/>
            <a:ext cx="1746557" cy="544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4">
                    <a:lumMod val="75000"/>
                  </a:schemeClr>
                </a:solidFill>
              </a:rPr>
              <a:t>EStore</a:t>
            </a:r>
            <a:endParaRPr lang="en-US" sz="16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2188970" y="3765779"/>
            <a:ext cx="1746557" cy="544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4">
                    <a:lumMod val="75000"/>
                  </a:schemeClr>
                </a:solidFill>
              </a:rPr>
              <a:t>CDORevision</a:t>
            </a:r>
            <a:endParaRPr lang="en-US" sz="16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875980" y="3765779"/>
            <a:ext cx="1746557" cy="544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accent4">
                    <a:lumMod val="75000"/>
                  </a:schemeClr>
                </a:solidFill>
              </a:rPr>
              <a:t>CDOSession</a:t>
            </a:r>
            <a:endParaRPr lang="en-US" sz="1600" b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Form 13"/>
          <p:cNvCxnSpPr>
            <a:stCxn id="11" idx="3"/>
            <a:endCxn id="10" idx="0"/>
          </p:cNvCxnSpPr>
          <p:nvPr/>
        </p:nvCxnSpPr>
        <p:spPr>
          <a:xfrm>
            <a:off x="5279031" y="1860766"/>
            <a:ext cx="470227" cy="68036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 14"/>
          <p:cNvCxnSpPr>
            <a:stCxn id="11" idx="1"/>
            <a:endCxn id="9" idx="0"/>
          </p:cNvCxnSpPr>
          <p:nvPr/>
        </p:nvCxnSpPr>
        <p:spPr>
          <a:xfrm rot="10800000" flipV="1">
            <a:off x="3062250" y="1860766"/>
            <a:ext cx="470227" cy="68036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4"/>
          <p:cNvCxnSpPr>
            <a:stCxn id="9" idx="2"/>
            <a:endCxn id="12" idx="0"/>
          </p:cNvCxnSpPr>
          <p:nvPr/>
        </p:nvCxnSpPr>
        <p:spPr>
          <a:xfrm rot="5400000">
            <a:off x="2722067" y="3425617"/>
            <a:ext cx="680362" cy="298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10" idx="2"/>
            <a:endCxn id="13" idx="0"/>
          </p:cNvCxnSpPr>
          <p:nvPr/>
        </p:nvCxnSpPr>
        <p:spPr>
          <a:xfrm rot="5400000">
            <a:off x="5409077" y="3425617"/>
            <a:ext cx="680362" cy="298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winkelte Verbindung 18"/>
          <p:cNvCxnSpPr>
            <a:stCxn id="13" idx="1"/>
            <a:endCxn id="12" idx="3"/>
          </p:cNvCxnSpPr>
          <p:nvPr/>
        </p:nvCxnSpPr>
        <p:spPr>
          <a:xfrm rot="10800000">
            <a:off x="3935526" y="4037924"/>
            <a:ext cx="940454" cy="30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20"/>
          <p:cNvCxnSpPr>
            <a:stCxn id="10" idx="1"/>
            <a:endCxn id="9" idx="3"/>
          </p:cNvCxnSpPr>
          <p:nvPr/>
        </p:nvCxnSpPr>
        <p:spPr>
          <a:xfrm rot="10800000">
            <a:off x="3935526" y="2813272"/>
            <a:ext cx="940454" cy="30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 19"/>
          <p:cNvCxnSpPr>
            <a:stCxn id="12" idx="1"/>
            <a:endCxn id="12" idx="2"/>
          </p:cNvCxnSpPr>
          <p:nvPr/>
        </p:nvCxnSpPr>
        <p:spPr>
          <a:xfrm rot="10800000" flipH="1" flipV="1">
            <a:off x="2188968" y="4037924"/>
            <a:ext cx="873278" cy="272145"/>
          </a:xfrm>
          <a:prstGeom prst="bentConnector4">
            <a:avLst>
              <a:gd name="adj1" fmla="val -49230"/>
              <a:gd name="adj2" fmla="val 259999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feil nach oben und unten 20"/>
          <p:cNvSpPr/>
          <p:nvPr/>
        </p:nvSpPr>
        <p:spPr>
          <a:xfrm>
            <a:off x="5413382" y="4310069"/>
            <a:ext cx="671753" cy="1088579"/>
          </a:xfrm>
          <a:prstGeom prst="upDown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winkelte Verbindung 25"/>
          <p:cNvCxnSpPr/>
          <p:nvPr/>
        </p:nvCxnSpPr>
        <p:spPr>
          <a:xfrm flipV="1">
            <a:off x="2340060" y="5648438"/>
            <a:ext cx="537402" cy="302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6"/>
          <p:cNvCxnSpPr/>
          <p:nvPr/>
        </p:nvCxnSpPr>
        <p:spPr>
          <a:xfrm>
            <a:off x="2340060" y="5344831"/>
            <a:ext cx="537402" cy="30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 30"/>
          <p:cNvCxnSpPr/>
          <p:nvPr/>
        </p:nvCxnSpPr>
        <p:spPr>
          <a:xfrm>
            <a:off x="2340060" y="5925402"/>
            <a:ext cx="537402" cy="30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849060" y="5223703"/>
            <a:ext cx="787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strong ref</a:t>
            </a:r>
            <a:endParaRPr lang="en-US" sz="1200"/>
          </a:p>
        </p:txBody>
      </p:sp>
      <p:sp>
        <p:nvSpPr>
          <p:cNvPr id="27" name="Textfeld 26"/>
          <p:cNvSpPr txBox="1"/>
          <p:nvPr/>
        </p:nvSpPr>
        <p:spPr>
          <a:xfrm>
            <a:off x="2846040" y="5504639"/>
            <a:ext cx="1023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soft/weak ref</a:t>
            </a:r>
            <a:endParaRPr lang="en-US" sz="1200"/>
          </a:p>
        </p:txBody>
      </p:sp>
      <p:sp>
        <p:nvSpPr>
          <p:cNvPr id="28" name="Textfeld 27"/>
          <p:cNvSpPr txBox="1"/>
          <p:nvPr/>
        </p:nvSpPr>
        <p:spPr>
          <a:xfrm>
            <a:off x="2846040" y="5789520"/>
            <a:ext cx="87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foreign key</a:t>
            </a:r>
            <a:endParaRPr lang="en-US" sz="1200"/>
          </a:p>
        </p:txBody>
      </p:sp>
      <p:cxnSp>
        <p:nvCxnSpPr>
          <p:cNvPr id="37" name="Gewinkelte Verbindung 36"/>
          <p:cNvCxnSpPr>
            <a:stCxn id="38" idx="1"/>
            <a:endCxn id="9" idx="1"/>
          </p:cNvCxnSpPr>
          <p:nvPr/>
        </p:nvCxnSpPr>
        <p:spPr>
          <a:xfrm rot="10800000" flipV="1">
            <a:off x="2188970" y="831886"/>
            <a:ext cx="1209155" cy="1981385"/>
          </a:xfrm>
          <a:prstGeom prst="bentConnector3">
            <a:avLst>
              <a:gd name="adj1" fmla="val 135555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398124" y="500042"/>
            <a:ext cx="2015258" cy="66369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>
                    <a:lumMod val="50000"/>
                  </a:schemeClr>
                </a:solidFill>
              </a:rPr>
              <a:t>Application</a:t>
            </a:r>
          </a:p>
        </p:txBody>
      </p:sp>
      <p:cxnSp>
        <p:nvCxnSpPr>
          <p:cNvPr id="39" name="Gewinkelte Verbindung 38"/>
          <p:cNvCxnSpPr>
            <a:stCxn id="38" idx="3"/>
            <a:endCxn id="10" idx="3"/>
          </p:cNvCxnSpPr>
          <p:nvPr/>
        </p:nvCxnSpPr>
        <p:spPr>
          <a:xfrm>
            <a:off x="5413382" y="831888"/>
            <a:ext cx="1209155" cy="1981385"/>
          </a:xfrm>
          <a:prstGeom prst="bentConnector3">
            <a:avLst>
              <a:gd name="adj1" fmla="val 135555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 |  © 2008 by Eike Stepper, Berlin, Germany  | 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Gewinkelte Verbindung 47"/>
          <p:cNvCxnSpPr>
            <a:endCxn id="28" idx="2"/>
          </p:cNvCxnSpPr>
          <p:nvPr/>
        </p:nvCxnSpPr>
        <p:spPr bwMode="auto">
          <a:xfrm rot="10800000">
            <a:off x="1444903" y="2470082"/>
            <a:ext cx="2263331" cy="51923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Abgerundetes Rechteck 6"/>
          <p:cNvSpPr/>
          <p:nvPr/>
        </p:nvSpPr>
        <p:spPr bwMode="auto">
          <a:xfrm>
            <a:off x="3053463" y="1192999"/>
            <a:ext cx="5300315" cy="4329126"/>
          </a:xfrm>
          <a:prstGeom prst="roundRect">
            <a:avLst>
              <a:gd name="adj" fmla="val 4353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PERSISTENT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80" charset="-128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336146" y="189543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ＭＳ Ｐゴシック" pitchFamily="80" charset="-128"/>
              </a:rPr>
              <a:t>NEW</a:t>
            </a: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6657677" y="189543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DIRTY</a:t>
            </a: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36146" y="4148962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PROXY</a:t>
            </a: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5032246" y="3040463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80" charset="-128"/>
              </a:rPr>
              <a:t>CLEAN</a:t>
            </a:r>
          </a:p>
        </p:txBody>
      </p:sp>
      <p:cxnSp>
        <p:nvCxnSpPr>
          <p:cNvPr id="12" name="Gerade Verbindung mit Pfeil 11"/>
          <p:cNvCxnSpPr>
            <a:stCxn id="28" idx="3"/>
            <a:endCxn id="8" idx="1"/>
          </p:cNvCxnSpPr>
          <p:nvPr/>
        </p:nvCxnSpPr>
        <p:spPr bwMode="auto">
          <a:xfrm flipV="1">
            <a:off x="2245510" y="2181693"/>
            <a:ext cx="1090636" cy="21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Abgerundetes Rechteck 12"/>
          <p:cNvSpPr/>
          <p:nvPr/>
        </p:nvSpPr>
        <p:spPr bwMode="auto">
          <a:xfrm>
            <a:off x="6657677" y="4148962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CONFLICT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80" charset="-128"/>
            </a:endParaRPr>
          </a:p>
        </p:txBody>
      </p:sp>
      <p:cxnSp>
        <p:nvCxnSpPr>
          <p:cNvPr id="14" name="Gewinkelte Verbindung 47"/>
          <p:cNvCxnSpPr>
            <a:stCxn id="8" idx="3"/>
          </p:cNvCxnSpPr>
          <p:nvPr/>
        </p:nvCxnSpPr>
        <p:spPr bwMode="auto">
          <a:xfrm>
            <a:off x="4749563" y="2181693"/>
            <a:ext cx="675257" cy="86869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Gewinkelte Verbindung 47"/>
          <p:cNvCxnSpPr>
            <a:stCxn id="9" idx="1"/>
          </p:cNvCxnSpPr>
          <p:nvPr/>
        </p:nvCxnSpPr>
        <p:spPr bwMode="auto">
          <a:xfrm rot="10800000" flipV="1">
            <a:off x="6067763" y="2181693"/>
            <a:ext cx="589915" cy="86869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Gewinkelte Verbindung 47"/>
          <p:cNvCxnSpPr>
            <a:stCxn id="11" idx="3"/>
            <a:endCxn id="9" idx="2"/>
          </p:cNvCxnSpPr>
          <p:nvPr/>
        </p:nvCxnSpPr>
        <p:spPr bwMode="auto">
          <a:xfrm flipV="1">
            <a:off x="6445665" y="2467948"/>
            <a:ext cx="918722" cy="8587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6964601" y="3621891"/>
            <a:ext cx="889111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invalidate</a:t>
            </a:r>
            <a:endParaRPr lang="en-US" sz="11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6456713" y="2989320"/>
            <a:ext cx="574892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write</a:t>
            </a:r>
            <a:endParaRPr lang="en-US" sz="1100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6045493" y="1835941"/>
            <a:ext cx="736649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553173" y="3803140"/>
            <a:ext cx="517254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read</a:t>
            </a:r>
            <a:endParaRPr lang="en-US" sz="1100" b="1" dirty="0"/>
          </a:p>
        </p:txBody>
      </p:sp>
      <p:cxnSp>
        <p:nvCxnSpPr>
          <p:cNvPr id="21" name="Gewinkelte Verbindung 47"/>
          <p:cNvCxnSpPr/>
          <p:nvPr/>
        </p:nvCxnSpPr>
        <p:spPr bwMode="auto">
          <a:xfrm rot="5400000">
            <a:off x="6871399" y="3309523"/>
            <a:ext cx="1678881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Gewinkelte Verbindung 47"/>
          <p:cNvCxnSpPr>
            <a:stCxn id="11" idx="2"/>
            <a:endCxn id="10" idx="3"/>
          </p:cNvCxnSpPr>
          <p:nvPr/>
        </p:nvCxnSpPr>
        <p:spPr bwMode="auto">
          <a:xfrm rot="5400000">
            <a:off x="4833139" y="3529402"/>
            <a:ext cx="822241" cy="98939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Gewinkelte Verbindung 47"/>
          <p:cNvCxnSpPr>
            <a:stCxn id="10" idx="0"/>
            <a:endCxn id="11" idx="1"/>
          </p:cNvCxnSpPr>
          <p:nvPr/>
        </p:nvCxnSpPr>
        <p:spPr bwMode="auto">
          <a:xfrm rot="5400000" flipH="1" flipV="1">
            <a:off x="4126429" y="3243146"/>
            <a:ext cx="822241" cy="98939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Gewinkelte Verbindung 47"/>
          <p:cNvCxnSpPr>
            <a:stCxn id="13" idx="2"/>
            <a:endCxn id="10" idx="2"/>
          </p:cNvCxnSpPr>
          <p:nvPr/>
        </p:nvCxnSpPr>
        <p:spPr bwMode="auto">
          <a:xfrm rot="5400000">
            <a:off x="5703497" y="3060709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feld 24"/>
          <p:cNvSpPr txBox="1"/>
          <p:nvPr/>
        </p:nvSpPr>
        <p:spPr>
          <a:xfrm>
            <a:off x="7364386" y="4721477"/>
            <a:ext cx="649263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reload</a:t>
            </a:r>
            <a:endParaRPr lang="en-US" sz="1100" b="1" dirty="0"/>
          </a:p>
        </p:txBody>
      </p:sp>
      <p:sp>
        <p:nvSpPr>
          <p:cNvPr id="26" name="Textfeld 25"/>
          <p:cNvSpPr txBox="1"/>
          <p:nvPr/>
        </p:nvSpPr>
        <p:spPr>
          <a:xfrm>
            <a:off x="2403483" y="1845099"/>
            <a:ext cx="645545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attach</a:t>
            </a:r>
            <a:endParaRPr lang="en-US" sz="11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2371875" y="2989320"/>
            <a:ext cx="677152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detach</a:t>
            </a:r>
            <a:endParaRPr lang="en-US" sz="1100" b="1" dirty="0"/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44298" y="1897567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i="1" dirty="0" smtClean="0">
                <a:ea typeface="ＭＳ Ｐゴシック" pitchFamily="80" charset="-128"/>
              </a:rPr>
              <a:t>TRANSIENT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759609" y="1835941"/>
            <a:ext cx="736649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commit</a:t>
            </a:r>
            <a:endParaRPr lang="en-US" sz="11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4996192" y="3621891"/>
            <a:ext cx="889111" cy="35116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b="1" dirty="0" smtClean="0"/>
              <a:t>invalidate</a:t>
            </a:r>
            <a:endParaRPr lang="en-US" sz="11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110</Words>
  <Application>Microsoft Office PowerPoint</Application>
  <PresentationFormat>Bildschirmpräsentation (4:3)</PresentationFormat>
  <Paragraphs>39</Paragraphs>
  <Slides>4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Template</vt:lpstr>
      <vt:lpstr>CDO Model Repository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456</cp:revision>
  <dcterms:created xsi:type="dcterms:W3CDTF">2008-08-22T09:52:33Z</dcterms:created>
  <dcterms:modified xsi:type="dcterms:W3CDTF">2008-11-27T15:51:37Z</dcterms:modified>
</cp:coreProperties>
</file>