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2787"/>
    <p:restoredTop sz="90929"/>
  </p:normalViewPr>
  <p:slideViewPr>
    <p:cSldViewPr>
      <p:cViewPr varScale="1">
        <p:scale>
          <a:sx n="115" d="100"/>
          <a:sy n="115" d="100"/>
        </p:scale>
        <p:origin x="-8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3192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195E0D-C352-436A-AAB2-4D4F6E04E849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B804CD-E38C-44FE-B740-A29C6E539222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ight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Connected Data Objects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The EMF Model Repository</a:t>
            </a:r>
            <a:endParaRPr lang="en-US" dirty="0"/>
          </a:p>
        </p:txBody>
      </p:sp>
      <p:pic>
        <p:nvPicPr>
          <p:cNvPr id="24581" name="Picture 5" descr="eclipsecon_2008"/>
          <p:cNvPicPr>
            <a:picLocks noChangeAspect="1" noChangeArrowheads="1"/>
          </p:cNvPicPr>
          <p:nvPr userDrawn="1"/>
        </p:nvPicPr>
        <p:blipFill>
          <a:blip r:embed="rId3" cstate="print"/>
          <a:srcRect t="13081" b="12592"/>
          <a:stretch>
            <a:fillRect/>
          </a:stretch>
        </p:blipFill>
        <p:spPr bwMode="auto">
          <a:xfrm>
            <a:off x="187325" y="0"/>
            <a:ext cx="3328988" cy="965200"/>
          </a:xfrm>
          <a:prstGeom prst="rect">
            <a:avLst/>
          </a:prstGeom>
          <a:noFill/>
        </p:spPr>
      </p:pic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3400" y="241300"/>
            <a:ext cx="2133600" cy="476250"/>
          </a:xfrm>
          <a:ln/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 userDrawn="1"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300" dirty="0">
                <a:cs typeface="Arial" charset="0"/>
              </a:rPr>
              <a:t>© 2008 by </a:t>
            </a:r>
            <a:r>
              <a:rPr lang="en-US" sz="1300" dirty="0" smtClean="0">
                <a:cs typeface="Arial" charset="0"/>
              </a:rPr>
              <a:t>Eike</a:t>
            </a:r>
            <a:r>
              <a:rPr lang="en-US" sz="1300" baseline="0" dirty="0" smtClean="0">
                <a:cs typeface="Arial" charset="0"/>
              </a:rPr>
              <a:t> Stepper</a:t>
            </a:r>
            <a:r>
              <a:rPr lang="en-US" sz="1300" dirty="0" smtClean="0">
                <a:cs typeface="Arial" charset="0"/>
              </a:rPr>
              <a:t>; </a:t>
            </a:r>
            <a:r>
              <a:rPr lang="en-US" sz="1300" dirty="0">
                <a:cs typeface="Arial" charset="0"/>
              </a:rPr>
              <a:t>made available under the EPL v1.0 |  </a:t>
            </a:r>
            <a:r>
              <a:rPr lang="en-US" sz="1300" dirty="0" smtClean="0">
                <a:cs typeface="Arial" charset="0"/>
              </a:rPr>
              <a:t>03-18-2008</a:t>
            </a:r>
            <a:endParaRPr lang="en-US" sz="1300" dirty="0"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DC80D-BC9E-4C98-B1EA-52D7E616646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029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0292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BF63E-6A5C-4F9F-BB69-AFB31D681C91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E37D1-2572-4B84-9D77-27F6B325F74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0CD2C0-0D69-4C4A-97DC-06E10BA02BF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0180C3-699E-4C2C-B682-2775D1F6F31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251E92-73BC-4C04-B25A-B75D82583E3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747FF1-FB10-4622-B7FB-8E417B10723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697576-3A58-44D2-ACA2-4EE364F4822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C02E9-8818-459E-B777-9067066A389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153AE-DEA8-4276-BA54-8E3242D4705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ight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Connected Data Objects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eclipsecon_2008"/>
          <p:cNvPicPr>
            <a:picLocks noChangeAspect="1" noChangeArrowheads="1"/>
          </p:cNvPicPr>
          <p:nvPr userDrawn="1"/>
        </p:nvPicPr>
        <p:blipFill>
          <a:blip r:embed="rId14" cstate="print"/>
          <a:srcRect t="13081" b="12592"/>
          <a:stretch>
            <a:fillRect/>
          </a:stretch>
        </p:blipFill>
        <p:spPr bwMode="auto">
          <a:xfrm>
            <a:off x="187325" y="0"/>
            <a:ext cx="3328988" cy="9652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black">
          <a:xfrm>
            <a:off x="1447800" y="6475413"/>
            <a:ext cx="7696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cs typeface="Arial" charset="0"/>
              </a:rPr>
              <a:t> </a:t>
            </a:r>
            <a:r>
              <a:rPr lang="en-US" sz="1000" smtClean="0">
                <a:cs typeface="Arial" charset="0"/>
              </a:rPr>
              <a:t>Developing Pluggable Client/Server Applications with Net4j  </a:t>
            </a:r>
            <a:r>
              <a:rPr lang="en-US" sz="1000" dirty="0">
                <a:cs typeface="Arial" charset="0"/>
              </a:rPr>
              <a:t>|  © 2008 by </a:t>
            </a:r>
            <a:r>
              <a:rPr lang="en-US" sz="1000" dirty="0" smtClean="0">
                <a:cs typeface="Arial" charset="0"/>
              </a:rPr>
              <a:t>Eike Stepper; </a:t>
            </a:r>
            <a:r>
              <a:rPr lang="en-US" sz="1000" dirty="0">
                <a:cs typeface="Arial" charset="0"/>
              </a:rPr>
              <a:t>made available under the EPL v1.0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2400" y="6537325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cs typeface="+mj-cs"/>
              </a:defRPr>
            </a:lvl1pPr>
          </a:lstStyle>
          <a:p>
            <a:fld id="{E0057161-9591-4DED-A25C-180553094DA9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9pPr>
    </p:titleStyle>
    <p:bodyStyle>
      <a:lvl1pPr marL="173038" indent="-173038" algn="l" rtl="0" fontAlgn="base">
        <a:spcBef>
          <a:spcPct val="20000"/>
        </a:spcBef>
        <a:spcAft>
          <a:spcPct val="0"/>
        </a:spcAft>
        <a:buChar char="•"/>
        <a:tabLst>
          <a:tab pos="404813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fontAlgn="base">
        <a:spcBef>
          <a:spcPct val="20000"/>
        </a:spcBef>
        <a:spcAft>
          <a:spcPct val="0"/>
        </a:spcAft>
        <a:buFont typeface="Wingdings" pitchFamily="80" charset="2"/>
        <a:buChar char="w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</a:defRPr>
      </a:lvl2pPr>
      <a:lvl3pPr marL="973138" indent="-173038" algn="l" rtl="0" fontAlgn="base">
        <a:spcBef>
          <a:spcPct val="20000"/>
        </a:spcBef>
        <a:spcAft>
          <a:spcPct val="0"/>
        </a:spcAft>
        <a:buFont typeface="Wingdings" pitchFamily="80" charset="2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</a:defRPr>
      </a:lvl3pPr>
      <a:lvl4pPr marL="1311275" indent="-223838" algn="l" rtl="0" fontAlgn="base">
        <a:spcBef>
          <a:spcPct val="20000"/>
        </a:spcBef>
        <a:spcAft>
          <a:spcPct val="0"/>
        </a:spcAft>
        <a:buFont typeface="Wingdings" pitchFamily="80" charset="2"/>
        <a:buChar char="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4pPr>
      <a:lvl5pPr marL="1716088" indent="-231775" algn="l" rtl="0" fontAlgn="base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5pPr>
      <a:lvl6pPr marL="2173288" indent="-231775" algn="l" rtl="0" fontAlgn="base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6pPr>
      <a:lvl7pPr marL="2630488" indent="-231775" algn="l" rtl="0" fontAlgn="base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7pPr>
      <a:lvl8pPr marL="3087688" indent="-231775" algn="l" rtl="0" fontAlgn="base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8pPr>
      <a:lvl9pPr marL="3544888" indent="-231775" algn="l" rtl="0" fontAlgn="base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PowerPoint</Application>
  <PresentationFormat>Bildschirmpräsentation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Blank Presentation</vt:lpstr>
      <vt:lpstr>Folie 1</vt:lpstr>
      <vt:lpstr>Folie 2</vt:lpstr>
    </vt:vector>
  </TitlesOfParts>
  <Company>office mac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mac</dc:creator>
  <cp:lastModifiedBy>Stepper</cp:lastModifiedBy>
  <cp:revision>12</cp:revision>
  <dcterms:created xsi:type="dcterms:W3CDTF">2007-12-12T17:59:30Z</dcterms:created>
  <dcterms:modified xsi:type="dcterms:W3CDTF">2008-02-18T07:55:06Z</dcterms:modified>
</cp:coreProperties>
</file>