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FEE43-53BC-4532-AF6E-AF6178FBED8C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FCA0-F888-4EDC-A046-C296C56A62A2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3FCA0-F888-4EDC-A046-C296C56A62A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158C-C9F2-4975-A44F-187095BD4A3D}" type="datetimeFigureOut">
              <a:rPr lang="de-DE" smtClean="0"/>
              <a:t>30.08.2008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794D-EB6E-4825-A7BC-6708368B81C3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uppieren 364"/>
          <p:cNvGrpSpPr/>
          <p:nvPr/>
        </p:nvGrpSpPr>
        <p:grpSpPr>
          <a:xfrm flipH="1">
            <a:off x="6332265" y="347575"/>
            <a:ext cx="727566" cy="5857916"/>
            <a:chOff x="1928794" y="928670"/>
            <a:chExt cx="1071570" cy="5214974"/>
          </a:xfrm>
        </p:grpSpPr>
        <p:sp>
          <p:nvSpPr>
            <p:cNvPr id="366" name="Abgerundetes Rechteck 365"/>
            <p:cNvSpPr/>
            <p:nvPr/>
          </p:nvSpPr>
          <p:spPr>
            <a:xfrm>
              <a:off x="1928794" y="928670"/>
              <a:ext cx="928694" cy="5214974"/>
            </a:xfrm>
            <a:prstGeom prst="roundRect">
              <a:avLst>
                <a:gd name="adj" fmla="val 8589"/>
              </a:avLst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hteck 366"/>
            <p:cNvSpPr/>
            <p:nvPr/>
          </p:nvSpPr>
          <p:spPr>
            <a:xfrm>
              <a:off x="2714612" y="1214422"/>
              <a:ext cx="285752" cy="4572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8" name="Gruppieren 367"/>
          <p:cNvGrpSpPr/>
          <p:nvPr/>
        </p:nvGrpSpPr>
        <p:grpSpPr>
          <a:xfrm>
            <a:off x="5332979" y="346229"/>
            <a:ext cx="768062" cy="5857916"/>
            <a:chOff x="1928794" y="928670"/>
            <a:chExt cx="1071570" cy="5214974"/>
          </a:xfrm>
        </p:grpSpPr>
        <p:sp>
          <p:nvSpPr>
            <p:cNvPr id="369" name="Abgerundetes Rechteck 368"/>
            <p:cNvSpPr/>
            <p:nvPr/>
          </p:nvSpPr>
          <p:spPr>
            <a:xfrm>
              <a:off x="1928794" y="928670"/>
              <a:ext cx="928694" cy="5214974"/>
            </a:xfrm>
            <a:prstGeom prst="roundRect">
              <a:avLst>
                <a:gd name="adj" fmla="val 8589"/>
              </a:avLst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hteck 369"/>
            <p:cNvSpPr/>
            <p:nvPr/>
          </p:nvSpPr>
          <p:spPr>
            <a:xfrm>
              <a:off x="2714612" y="1214422"/>
              <a:ext cx="285752" cy="4572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0" name="Gruppieren 359"/>
          <p:cNvGrpSpPr/>
          <p:nvPr/>
        </p:nvGrpSpPr>
        <p:grpSpPr>
          <a:xfrm flipH="1">
            <a:off x="3018119" y="928670"/>
            <a:ext cx="928694" cy="5214974"/>
            <a:chOff x="1928794" y="928670"/>
            <a:chExt cx="1071570" cy="5214974"/>
          </a:xfrm>
        </p:grpSpPr>
        <p:sp>
          <p:nvSpPr>
            <p:cNvPr id="361" name="Abgerundetes Rechteck 360"/>
            <p:cNvSpPr/>
            <p:nvPr/>
          </p:nvSpPr>
          <p:spPr>
            <a:xfrm>
              <a:off x="1928794" y="928670"/>
              <a:ext cx="928694" cy="5214974"/>
            </a:xfrm>
            <a:prstGeom prst="roundRect">
              <a:avLst>
                <a:gd name="adj" fmla="val 8589"/>
              </a:avLst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hteck 361"/>
            <p:cNvSpPr/>
            <p:nvPr/>
          </p:nvSpPr>
          <p:spPr>
            <a:xfrm>
              <a:off x="2714612" y="1214422"/>
              <a:ext cx="285752" cy="4572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uppieren 356"/>
          <p:cNvGrpSpPr/>
          <p:nvPr/>
        </p:nvGrpSpPr>
        <p:grpSpPr>
          <a:xfrm>
            <a:off x="1928794" y="928670"/>
            <a:ext cx="1071570" cy="5214974"/>
            <a:chOff x="1928794" y="928670"/>
            <a:chExt cx="1071570" cy="5214974"/>
          </a:xfrm>
        </p:grpSpPr>
        <p:sp>
          <p:nvSpPr>
            <p:cNvPr id="355" name="Abgerundetes Rechteck 354"/>
            <p:cNvSpPr/>
            <p:nvPr/>
          </p:nvSpPr>
          <p:spPr>
            <a:xfrm>
              <a:off x="1928794" y="928670"/>
              <a:ext cx="928694" cy="5214974"/>
            </a:xfrm>
            <a:prstGeom prst="roundRect">
              <a:avLst>
                <a:gd name="adj" fmla="val 8589"/>
              </a:avLst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hteck 355"/>
            <p:cNvSpPr/>
            <p:nvPr/>
          </p:nvSpPr>
          <p:spPr>
            <a:xfrm>
              <a:off x="2714612" y="1214422"/>
              <a:ext cx="285752" cy="4572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hteck 29"/>
          <p:cNvSpPr/>
          <p:nvPr/>
        </p:nvSpPr>
        <p:spPr>
          <a:xfrm>
            <a:off x="571472" y="428604"/>
            <a:ext cx="1000132" cy="55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RevisionManager</a:t>
            </a:r>
            <a:endParaRPr lang="en-US" sz="1600"/>
          </a:p>
        </p:txBody>
      </p:sp>
      <p:grpSp>
        <p:nvGrpSpPr>
          <p:cNvPr id="114" name="Gruppieren 113"/>
          <p:cNvGrpSpPr/>
          <p:nvPr/>
        </p:nvGrpSpPr>
        <p:grpSpPr>
          <a:xfrm>
            <a:off x="1571604" y="2214554"/>
            <a:ext cx="7215238" cy="428628"/>
            <a:chOff x="1571604" y="1214422"/>
            <a:chExt cx="7215238" cy="428628"/>
          </a:xfrm>
        </p:grpSpPr>
        <p:sp>
          <p:nvSpPr>
            <p:cNvPr id="4" name="Rechteck 3"/>
            <p:cNvSpPr/>
            <p:nvPr/>
          </p:nvSpPr>
          <p:spPr>
            <a:xfrm>
              <a:off x="2500298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sp>
          <p:nvSpPr>
            <p:cNvPr id="5" name="Rechteck 4"/>
            <p:cNvSpPr/>
            <p:nvPr/>
          </p:nvSpPr>
          <p:spPr>
            <a:xfrm>
              <a:off x="4143372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786446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5143504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rot="10800000">
              <a:off x="5143504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/>
            <p:cNvSpPr/>
            <p:nvPr/>
          </p:nvSpPr>
          <p:spPr>
            <a:xfrm>
              <a:off x="7429520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6786578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rot="10800000">
              <a:off x="6786578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>
              <a:off x="3514552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rot="10800000">
              <a:off x="3514552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1571604" y="1285860"/>
              <a:ext cx="928694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 rot="10800000">
              <a:off x="2143108" y="1571612"/>
              <a:ext cx="371312" cy="1588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8358214" y="1285860"/>
              <a:ext cx="428628" cy="1588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hteck 206"/>
          <p:cNvSpPr/>
          <p:nvPr/>
        </p:nvSpPr>
        <p:spPr>
          <a:xfrm>
            <a:off x="2357422" y="1214422"/>
            <a:ext cx="1428760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CurrentLRU</a:t>
            </a:r>
            <a:endParaRPr lang="en-US" sz="1600"/>
          </a:p>
        </p:txBody>
      </p:sp>
      <p:sp>
        <p:nvSpPr>
          <p:cNvPr id="208" name="Rechteck 207"/>
          <p:cNvSpPr/>
          <p:nvPr/>
        </p:nvSpPr>
        <p:spPr>
          <a:xfrm>
            <a:off x="5500694" y="571480"/>
            <a:ext cx="1428760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RevisedLRU</a:t>
            </a:r>
            <a:endParaRPr lang="en-US" sz="1600"/>
          </a:p>
        </p:txBody>
      </p:sp>
      <p:cxnSp>
        <p:nvCxnSpPr>
          <p:cNvPr id="233" name="Gerade Verbindung mit Pfeil 232"/>
          <p:cNvCxnSpPr/>
          <p:nvPr/>
        </p:nvCxnSpPr>
        <p:spPr>
          <a:xfrm rot="5400000">
            <a:off x="2570942" y="1928802"/>
            <a:ext cx="572298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/>
          <p:cNvCxnSpPr/>
          <p:nvPr/>
        </p:nvCxnSpPr>
        <p:spPr>
          <a:xfrm rot="5400000" flipH="1" flipV="1">
            <a:off x="2858282" y="1928802"/>
            <a:ext cx="57150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uppieren 236"/>
          <p:cNvGrpSpPr/>
          <p:nvPr/>
        </p:nvGrpSpPr>
        <p:grpSpPr>
          <a:xfrm>
            <a:off x="1571604" y="3214686"/>
            <a:ext cx="7215238" cy="428628"/>
            <a:chOff x="1571604" y="1214422"/>
            <a:chExt cx="7215238" cy="428628"/>
          </a:xfrm>
        </p:grpSpPr>
        <p:sp>
          <p:nvSpPr>
            <p:cNvPr id="238" name="Rechteck 237"/>
            <p:cNvSpPr/>
            <p:nvPr/>
          </p:nvSpPr>
          <p:spPr>
            <a:xfrm>
              <a:off x="2500298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sp>
          <p:nvSpPr>
            <p:cNvPr id="239" name="Rechteck 238"/>
            <p:cNvSpPr/>
            <p:nvPr/>
          </p:nvSpPr>
          <p:spPr>
            <a:xfrm>
              <a:off x="4143372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5786446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cxnSp>
          <p:nvCxnSpPr>
            <p:cNvPr id="241" name="Gerade Verbindung mit Pfeil 240"/>
            <p:cNvCxnSpPr/>
            <p:nvPr/>
          </p:nvCxnSpPr>
          <p:spPr>
            <a:xfrm>
              <a:off x="5143504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mit Pfeil 241"/>
            <p:cNvCxnSpPr/>
            <p:nvPr/>
          </p:nvCxnSpPr>
          <p:spPr>
            <a:xfrm rot="10800000">
              <a:off x="5143504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hteck 242"/>
            <p:cNvSpPr/>
            <p:nvPr/>
          </p:nvSpPr>
          <p:spPr>
            <a:xfrm>
              <a:off x="7429520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cxnSp>
          <p:nvCxnSpPr>
            <p:cNvPr id="244" name="Gerade Verbindung mit Pfeil 243"/>
            <p:cNvCxnSpPr/>
            <p:nvPr/>
          </p:nvCxnSpPr>
          <p:spPr>
            <a:xfrm>
              <a:off x="6786578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 Verbindung mit Pfeil 244"/>
            <p:cNvCxnSpPr/>
            <p:nvPr/>
          </p:nvCxnSpPr>
          <p:spPr>
            <a:xfrm rot="10800000">
              <a:off x="6786578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mit Pfeil 245"/>
            <p:cNvCxnSpPr/>
            <p:nvPr/>
          </p:nvCxnSpPr>
          <p:spPr>
            <a:xfrm>
              <a:off x="3514552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mit Pfeil 246"/>
            <p:cNvCxnSpPr/>
            <p:nvPr/>
          </p:nvCxnSpPr>
          <p:spPr>
            <a:xfrm rot="10800000">
              <a:off x="3514552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mit Pfeil 247"/>
            <p:cNvCxnSpPr/>
            <p:nvPr/>
          </p:nvCxnSpPr>
          <p:spPr>
            <a:xfrm>
              <a:off x="1571604" y="1285860"/>
              <a:ext cx="928694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mit Pfeil 248"/>
            <p:cNvCxnSpPr/>
            <p:nvPr/>
          </p:nvCxnSpPr>
          <p:spPr>
            <a:xfrm rot="10800000">
              <a:off x="2143108" y="1571612"/>
              <a:ext cx="371312" cy="1588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 Verbindung mit Pfeil 249"/>
            <p:cNvCxnSpPr/>
            <p:nvPr/>
          </p:nvCxnSpPr>
          <p:spPr>
            <a:xfrm>
              <a:off x="8358214" y="1285860"/>
              <a:ext cx="428628" cy="1588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/>
          <p:cNvGrpSpPr/>
          <p:nvPr/>
        </p:nvGrpSpPr>
        <p:grpSpPr>
          <a:xfrm>
            <a:off x="1571604" y="4286256"/>
            <a:ext cx="7215238" cy="428628"/>
            <a:chOff x="1571604" y="1214422"/>
            <a:chExt cx="7215238" cy="428628"/>
          </a:xfrm>
        </p:grpSpPr>
        <p:sp>
          <p:nvSpPr>
            <p:cNvPr id="252" name="Rechteck 251"/>
            <p:cNvSpPr/>
            <p:nvPr/>
          </p:nvSpPr>
          <p:spPr>
            <a:xfrm>
              <a:off x="2500298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sp>
          <p:nvSpPr>
            <p:cNvPr id="253" name="Rechteck 252"/>
            <p:cNvSpPr/>
            <p:nvPr/>
          </p:nvSpPr>
          <p:spPr>
            <a:xfrm>
              <a:off x="4143372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sp>
          <p:nvSpPr>
            <p:cNvPr id="254" name="Rechteck 253"/>
            <p:cNvSpPr/>
            <p:nvPr/>
          </p:nvSpPr>
          <p:spPr>
            <a:xfrm>
              <a:off x="5786446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cxnSp>
          <p:nvCxnSpPr>
            <p:cNvPr id="255" name="Gerade Verbindung mit Pfeil 254"/>
            <p:cNvCxnSpPr/>
            <p:nvPr/>
          </p:nvCxnSpPr>
          <p:spPr>
            <a:xfrm>
              <a:off x="5143504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mit Pfeil 255"/>
            <p:cNvCxnSpPr/>
            <p:nvPr/>
          </p:nvCxnSpPr>
          <p:spPr>
            <a:xfrm rot="10800000">
              <a:off x="5143504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Rechteck 256"/>
            <p:cNvSpPr/>
            <p:nvPr/>
          </p:nvSpPr>
          <p:spPr>
            <a:xfrm>
              <a:off x="7429520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cxnSp>
          <p:nvCxnSpPr>
            <p:cNvPr id="258" name="Gerade Verbindung mit Pfeil 257"/>
            <p:cNvCxnSpPr/>
            <p:nvPr/>
          </p:nvCxnSpPr>
          <p:spPr>
            <a:xfrm>
              <a:off x="6786578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Gerade Verbindung mit Pfeil 258"/>
            <p:cNvCxnSpPr/>
            <p:nvPr/>
          </p:nvCxnSpPr>
          <p:spPr>
            <a:xfrm rot="10800000">
              <a:off x="6786578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/>
            <p:cNvCxnSpPr/>
            <p:nvPr/>
          </p:nvCxnSpPr>
          <p:spPr>
            <a:xfrm>
              <a:off x="3514552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/>
            <p:cNvCxnSpPr/>
            <p:nvPr/>
          </p:nvCxnSpPr>
          <p:spPr>
            <a:xfrm rot="10800000">
              <a:off x="3514552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mit Pfeil 261"/>
            <p:cNvCxnSpPr/>
            <p:nvPr/>
          </p:nvCxnSpPr>
          <p:spPr>
            <a:xfrm>
              <a:off x="1571604" y="1285860"/>
              <a:ext cx="928694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mit Pfeil 262"/>
            <p:cNvCxnSpPr/>
            <p:nvPr/>
          </p:nvCxnSpPr>
          <p:spPr>
            <a:xfrm rot="10800000">
              <a:off x="2143108" y="1571612"/>
              <a:ext cx="371312" cy="1588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 Verbindung mit Pfeil 263"/>
            <p:cNvCxnSpPr/>
            <p:nvPr/>
          </p:nvCxnSpPr>
          <p:spPr>
            <a:xfrm>
              <a:off x="8358214" y="1285860"/>
              <a:ext cx="428628" cy="1588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pieren 264"/>
          <p:cNvGrpSpPr/>
          <p:nvPr/>
        </p:nvGrpSpPr>
        <p:grpSpPr>
          <a:xfrm>
            <a:off x="1571604" y="5357826"/>
            <a:ext cx="7215238" cy="428628"/>
            <a:chOff x="1571604" y="1214422"/>
            <a:chExt cx="7215238" cy="428628"/>
          </a:xfrm>
        </p:grpSpPr>
        <p:sp>
          <p:nvSpPr>
            <p:cNvPr id="266" name="Rechteck 265"/>
            <p:cNvSpPr/>
            <p:nvPr/>
          </p:nvSpPr>
          <p:spPr>
            <a:xfrm>
              <a:off x="2500298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4143372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5786446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cxnSp>
          <p:nvCxnSpPr>
            <p:cNvPr id="269" name="Gerade Verbindung mit Pfeil 268"/>
            <p:cNvCxnSpPr/>
            <p:nvPr/>
          </p:nvCxnSpPr>
          <p:spPr>
            <a:xfrm>
              <a:off x="5143504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mit Pfeil 269"/>
            <p:cNvCxnSpPr/>
            <p:nvPr/>
          </p:nvCxnSpPr>
          <p:spPr>
            <a:xfrm rot="10800000">
              <a:off x="5143504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hteck 270"/>
            <p:cNvSpPr/>
            <p:nvPr/>
          </p:nvSpPr>
          <p:spPr>
            <a:xfrm>
              <a:off x="7429520" y="1214422"/>
              <a:ext cx="100013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Holder</a:t>
              </a:r>
              <a:endParaRPr lang="en-US" sz="1600"/>
            </a:p>
          </p:txBody>
        </p:sp>
        <p:cxnSp>
          <p:nvCxnSpPr>
            <p:cNvPr id="272" name="Gerade Verbindung mit Pfeil 271"/>
            <p:cNvCxnSpPr/>
            <p:nvPr/>
          </p:nvCxnSpPr>
          <p:spPr>
            <a:xfrm>
              <a:off x="6786578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mit Pfeil 272"/>
            <p:cNvCxnSpPr/>
            <p:nvPr/>
          </p:nvCxnSpPr>
          <p:spPr>
            <a:xfrm rot="10800000">
              <a:off x="6786578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 Verbindung mit Pfeil 273"/>
            <p:cNvCxnSpPr/>
            <p:nvPr/>
          </p:nvCxnSpPr>
          <p:spPr>
            <a:xfrm>
              <a:off x="3514552" y="1285860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Gerade Verbindung mit Pfeil 274"/>
            <p:cNvCxnSpPr/>
            <p:nvPr/>
          </p:nvCxnSpPr>
          <p:spPr>
            <a:xfrm rot="10800000">
              <a:off x="3514552" y="1571612"/>
              <a:ext cx="642942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 Verbindung mit Pfeil 275"/>
            <p:cNvCxnSpPr/>
            <p:nvPr/>
          </p:nvCxnSpPr>
          <p:spPr>
            <a:xfrm>
              <a:off x="1571604" y="1285860"/>
              <a:ext cx="928694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 Verbindung mit Pfeil 276"/>
            <p:cNvCxnSpPr/>
            <p:nvPr/>
          </p:nvCxnSpPr>
          <p:spPr>
            <a:xfrm rot="10800000">
              <a:off x="2143108" y="1571612"/>
              <a:ext cx="371312" cy="1588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 Verbindung mit Pfeil 277"/>
            <p:cNvCxnSpPr/>
            <p:nvPr/>
          </p:nvCxnSpPr>
          <p:spPr>
            <a:xfrm>
              <a:off x="8358214" y="1285860"/>
              <a:ext cx="428628" cy="1588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Gerade Verbindung mit Pfeil 278"/>
          <p:cNvCxnSpPr/>
          <p:nvPr/>
        </p:nvCxnSpPr>
        <p:spPr>
          <a:xfrm>
            <a:off x="4429124" y="2643182"/>
            <a:ext cx="1643074" cy="571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/>
          <p:nvPr/>
        </p:nvCxnSpPr>
        <p:spPr>
          <a:xfrm rot="10800000">
            <a:off x="4786314" y="2643182"/>
            <a:ext cx="1714512" cy="571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/>
          <p:nvPr/>
        </p:nvCxnSpPr>
        <p:spPr>
          <a:xfrm flipV="1">
            <a:off x="6072198" y="3214686"/>
            <a:ext cx="1714512" cy="4286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/>
          <p:nvPr/>
        </p:nvCxnSpPr>
        <p:spPr>
          <a:xfrm rot="10800000" flipV="1">
            <a:off x="6500826" y="3214686"/>
            <a:ext cx="1571636" cy="4286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/>
          <p:cNvCxnSpPr/>
          <p:nvPr/>
        </p:nvCxnSpPr>
        <p:spPr>
          <a:xfrm rot="5400000">
            <a:off x="7466033" y="3963991"/>
            <a:ext cx="642942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 Verbindung mit Pfeil 291"/>
          <p:cNvCxnSpPr/>
          <p:nvPr/>
        </p:nvCxnSpPr>
        <p:spPr>
          <a:xfrm rot="5400000" flipH="1" flipV="1">
            <a:off x="7751785" y="3963991"/>
            <a:ext cx="642942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mit Pfeil 296"/>
          <p:cNvCxnSpPr/>
          <p:nvPr/>
        </p:nvCxnSpPr>
        <p:spPr>
          <a:xfrm rot="10800000" flipV="1">
            <a:off x="4357686" y="4714884"/>
            <a:ext cx="3359174" cy="6429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/>
          <p:cNvCxnSpPr/>
          <p:nvPr/>
        </p:nvCxnSpPr>
        <p:spPr>
          <a:xfrm flipV="1">
            <a:off x="4857752" y="4714884"/>
            <a:ext cx="3287736" cy="6429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/>
          <p:cNvCxnSpPr>
            <a:endCxn id="207" idx="1"/>
          </p:cNvCxnSpPr>
          <p:nvPr/>
        </p:nvCxnSpPr>
        <p:spPr>
          <a:xfrm>
            <a:off x="1571604" y="1428736"/>
            <a:ext cx="78581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rade Verbindung mit Pfeil 306"/>
          <p:cNvCxnSpPr/>
          <p:nvPr/>
        </p:nvCxnSpPr>
        <p:spPr>
          <a:xfrm rot="10800000" flipV="1">
            <a:off x="4500562" y="1000108"/>
            <a:ext cx="1571636" cy="12144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mit Pfeil 307"/>
          <p:cNvCxnSpPr/>
          <p:nvPr/>
        </p:nvCxnSpPr>
        <p:spPr>
          <a:xfrm flipV="1">
            <a:off x="4857752" y="1000108"/>
            <a:ext cx="1500198" cy="12144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 rot="5400000">
            <a:off x="2572530" y="2928140"/>
            <a:ext cx="57150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 Verbindung mit Pfeil 315"/>
          <p:cNvCxnSpPr/>
          <p:nvPr/>
        </p:nvCxnSpPr>
        <p:spPr>
          <a:xfrm rot="5400000" flipH="1" flipV="1">
            <a:off x="2858282" y="2928140"/>
            <a:ext cx="57150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mit Pfeil 316"/>
          <p:cNvCxnSpPr/>
          <p:nvPr/>
        </p:nvCxnSpPr>
        <p:spPr>
          <a:xfrm rot="5400000">
            <a:off x="2536811" y="3963991"/>
            <a:ext cx="642942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erade Verbindung mit Pfeil 317"/>
          <p:cNvCxnSpPr/>
          <p:nvPr/>
        </p:nvCxnSpPr>
        <p:spPr>
          <a:xfrm rot="5400000" flipH="1" flipV="1">
            <a:off x="2822563" y="3963991"/>
            <a:ext cx="642942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Gerade Verbindung mit Pfeil 318"/>
          <p:cNvCxnSpPr/>
          <p:nvPr/>
        </p:nvCxnSpPr>
        <p:spPr>
          <a:xfrm rot="5400000">
            <a:off x="2536811" y="5035561"/>
            <a:ext cx="642942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rot="5400000" flipH="1" flipV="1">
            <a:off x="2822563" y="5035561"/>
            <a:ext cx="642942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rade Verbindung mit Pfeil 322"/>
          <p:cNvCxnSpPr/>
          <p:nvPr/>
        </p:nvCxnSpPr>
        <p:spPr>
          <a:xfrm rot="5400000">
            <a:off x="3500430" y="3143248"/>
            <a:ext cx="3571900" cy="1714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 Verbindung mit Pfeil 323"/>
          <p:cNvCxnSpPr/>
          <p:nvPr/>
        </p:nvCxnSpPr>
        <p:spPr>
          <a:xfrm rot="5400000" flipH="1" flipV="1">
            <a:off x="3821901" y="3178967"/>
            <a:ext cx="3571900" cy="16430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Gerade Verbindung mit Pfeil 332"/>
          <p:cNvCxnSpPr/>
          <p:nvPr/>
        </p:nvCxnSpPr>
        <p:spPr>
          <a:xfrm rot="10800000" flipV="1">
            <a:off x="4500562" y="2643182"/>
            <a:ext cx="1571636" cy="571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Gerade Verbindung mit Pfeil 333"/>
          <p:cNvCxnSpPr/>
          <p:nvPr/>
        </p:nvCxnSpPr>
        <p:spPr>
          <a:xfrm flipV="1">
            <a:off x="4857752" y="2643182"/>
            <a:ext cx="1571636" cy="571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rade Verbindung mit Pfeil 338"/>
          <p:cNvCxnSpPr/>
          <p:nvPr/>
        </p:nvCxnSpPr>
        <p:spPr>
          <a:xfrm rot="16200000" flipH="1">
            <a:off x="4393405" y="3679033"/>
            <a:ext cx="357190" cy="2857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 Verbindung mit Pfeil 339"/>
          <p:cNvCxnSpPr/>
          <p:nvPr/>
        </p:nvCxnSpPr>
        <p:spPr>
          <a:xfrm rot="16200000" flipV="1">
            <a:off x="4750595" y="3679033"/>
            <a:ext cx="285752" cy="2143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Gerade Verbindung mit Pfeil 350"/>
          <p:cNvCxnSpPr/>
          <p:nvPr/>
        </p:nvCxnSpPr>
        <p:spPr>
          <a:xfrm>
            <a:off x="1571604" y="785794"/>
            <a:ext cx="392909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357"/>
          <p:cNvCxnSpPr/>
          <p:nvPr/>
        </p:nvCxnSpPr>
        <p:spPr>
          <a:xfrm rot="5400000">
            <a:off x="2785653" y="1143381"/>
            <a:ext cx="14367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/>
          <p:cNvCxnSpPr/>
          <p:nvPr/>
        </p:nvCxnSpPr>
        <p:spPr>
          <a:xfrm rot="5400000" flipH="1" flipV="1">
            <a:off x="3035289" y="5892817"/>
            <a:ext cx="21431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Gerade Verbindung mit Pfeil 370"/>
          <p:cNvCxnSpPr/>
          <p:nvPr/>
        </p:nvCxnSpPr>
        <p:spPr>
          <a:xfrm rot="5400000">
            <a:off x="5929719" y="499645"/>
            <a:ext cx="14367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mit Pfeil 371"/>
          <p:cNvCxnSpPr/>
          <p:nvPr/>
        </p:nvCxnSpPr>
        <p:spPr>
          <a:xfrm rot="5400000" flipH="1" flipV="1">
            <a:off x="6323025" y="5892817"/>
            <a:ext cx="21431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mit Pfeil 372"/>
          <p:cNvCxnSpPr/>
          <p:nvPr/>
        </p:nvCxnSpPr>
        <p:spPr>
          <a:xfrm rot="10800000" flipV="1">
            <a:off x="6072198" y="5143512"/>
            <a:ext cx="285752" cy="2143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mit Pfeil 373"/>
          <p:cNvCxnSpPr/>
          <p:nvPr/>
        </p:nvCxnSpPr>
        <p:spPr>
          <a:xfrm flipV="1">
            <a:off x="6357950" y="5072074"/>
            <a:ext cx="357190" cy="2857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Stepper</dc:creator>
  <cp:lastModifiedBy>Stepper</cp:lastModifiedBy>
  <cp:revision>11</cp:revision>
  <dcterms:created xsi:type="dcterms:W3CDTF">2008-08-30T16:00:23Z</dcterms:created>
  <dcterms:modified xsi:type="dcterms:W3CDTF">2008-08-30T16:50:38Z</dcterms:modified>
</cp:coreProperties>
</file>