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2" r:id="rId3"/>
    <p:sldId id="377" r:id="rId4"/>
    <p:sldId id="378" r:id="rId5"/>
    <p:sldId id="381" r:id="rId6"/>
    <p:sldId id="382" r:id="rId7"/>
    <p:sldId id="383" r:id="rId8"/>
    <p:sldId id="384" r:id="rId9"/>
    <p:sldId id="387" r:id="rId10"/>
    <p:sldId id="385" r:id="rId11"/>
    <p:sldId id="388" r:id="rId12"/>
    <p:sldId id="389" r:id="rId13"/>
    <p:sldId id="390" r:id="rId14"/>
    <p:sldId id="396" r:id="rId15"/>
    <p:sldId id="395" r:id="rId16"/>
    <p:sldId id="392" r:id="rId17"/>
    <p:sldId id="393" r:id="rId18"/>
    <p:sldId id="394" r:id="rId19"/>
    <p:sldId id="397" r:id="rId20"/>
    <p:sldId id="399" r:id="rId21"/>
    <p:sldId id="401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DDDDD"/>
    <a:srgbClr val="DEDEDE"/>
    <a:srgbClr val="FFFFFF"/>
    <a:srgbClr val="2F2672"/>
    <a:srgbClr val="0066FF"/>
    <a:srgbClr val="806EAA"/>
    <a:srgbClr val="D7E5F5"/>
    <a:srgbClr val="FFAA01"/>
    <a:srgbClr val="FFC24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120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71942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102115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4427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1005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3500430" y="928670"/>
            <a:ext cx="4500594" cy="1143008"/>
            <a:chOff x="3500430" y="928670"/>
            <a:chExt cx="4500594" cy="1143008"/>
          </a:xfrm>
        </p:grpSpPr>
        <p:sp>
          <p:nvSpPr>
            <p:cNvPr id="54" name="Abgerundetes Rechteck 53"/>
            <p:cNvSpPr/>
            <p:nvPr/>
          </p:nvSpPr>
          <p:spPr>
            <a:xfrm>
              <a:off x="3500430" y="928670"/>
              <a:ext cx="4500594" cy="114300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68374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1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11250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2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541268" y="1119737"/>
              <a:ext cx="1285884" cy="428628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3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89" grpId="0" animBg="1"/>
      <p:bldP spid="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954640" y="1069381"/>
            <a:ext cx="2688666" cy="1183056"/>
            <a:chOff x="954640" y="1069381"/>
            <a:chExt cx="2688666" cy="1183056"/>
          </a:xfrm>
        </p:grpSpPr>
        <p:sp>
          <p:nvSpPr>
            <p:cNvPr id="69" name="Abgerundetes Rechteck 68"/>
            <p:cNvSpPr/>
            <p:nvPr/>
          </p:nvSpPr>
          <p:spPr>
            <a:xfrm>
              <a:off x="954640" y="1069381"/>
              <a:ext cx="2688666" cy="1002297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1672926" y="1890918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518116" y="2929181"/>
            <a:ext cx="2014780" cy="123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3993 0.27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0"/>
                            </p:stCondLst>
                            <p:childTnLst>
                              <p:par>
                                <p:cTn id="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-0.32188 0.57639 " pathEditMode="relative" rAng="0" ptsTypes="AA">
                                      <p:cBhvr>
                                        <p:cTn id="26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70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4757 0.15555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56" grpId="0" animBg="1"/>
      <p:bldP spid="156" grpId="2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120" grpId="1" animBg="1"/>
      <p:bldP spid="120" grpId="2" animBg="1"/>
      <p:bldP spid="120" grpId="4" animBg="1"/>
      <p:bldP spid="117" grpId="0" animBg="1"/>
      <p:bldP spid="65" grpId="0" animBg="1"/>
      <p:bldP spid="65" grpId="1" animBg="1"/>
      <p:bldP spid="65" grpId="2" animBg="1"/>
      <p:bldP spid="119" grpId="0" animBg="1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  <a:endParaRPr lang="en-US" sz="3600" b="1" i="1" smtClean="0">
              <a:solidFill>
                <a:srgbClr val="C0000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rgbClr val="FFD47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92086" y="2502688"/>
            <a:ext cx="3350756" cy="1574018"/>
            <a:chOff x="2946074" y="2652706"/>
            <a:chExt cx="3350756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6868" y="2652706"/>
              <a:ext cx="3349167" cy="1571636"/>
            </a:xfrm>
            <a:prstGeom prst="rect">
              <a:avLst/>
            </a:prstGeom>
            <a:solidFill>
              <a:srgbClr val="FFD47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6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3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58" grpId="0"/>
      <p:bldP spid="58" grpId="2"/>
      <p:bldP spid="70" grpId="0" animBg="1"/>
      <p:bldP spid="70" grpId="1" animBg="1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14338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06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876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876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67547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115" grpId="0" animBg="1"/>
      <p:bldP spid="160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8" grpId="0" animBg="1"/>
      <p:bldP spid="170" grpId="0" animBg="1"/>
      <p:bldP spid="2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9406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Object[] values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bgerundetes Rechteck 51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4143380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2556238" y="4143380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898062" y="4143380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5969764" y="4143380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1258</Words>
  <Application>Microsoft Office PowerPoint</Application>
  <PresentationFormat>Bildschirmpräsentation (4:3)</PresentationFormat>
  <Paragraphs>588</Paragraphs>
  <Slides>21</Slides>
  <Notes>21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1380</cp:revision>
  <dcterms:created xsi:type="dcterms:W3CDTF">2008-08-22T09:52:33Z</dcterms:created>
  <dcterms:modified xsi:type="dcterms:W3CDTF">2009-03-18T14:53:37Z</dcterms:modified>
</cp:coreProperties>
</file>