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0DAA-D742-4314-A347-9E8065E86702}" type="datetimeFigureOut">
              <a:rPr lang="de-DE" smtClean="0"/>
              <a:t>26.09.2009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1C159-7153-4AAF-8FD4-D56AAE3A60F7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1C159-7153-4AAF-8FD4-D56AAE3A60F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1C159-7153-4AAF-8FD4-D56AAE3A60F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17C4-ADED-42C0-ADC9-FAADE51F093C}" type="datetimeFigureOut">
              <a:rPr lang="de-DE" smtClean="0"/>
              <a:t>26.09.2009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AA4-2D36-4D4A-9B8D-FBFFF533225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17C4-ADED-42C0-ADC9-FAADE51F093C}" type="datetimeFigureOut">
              <a:rPr lang="de-DE" smtClean="0"/>
              <a:t>26.09.2009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AA4-2D36-4D4A-9B8D-FBFFF533225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17C4-ADED-42C0-ADC9-FAADE51F093C}" type="datetimeFigureOut">
              <a:rPr lang="de-DE" smtClean="0"/>
              <a:t>26.09.2009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AA4-2D36-4D4A-9B8D-FBFFF533225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17C4-ADED-42C0-ADC9-FAADE51F093C}" type="datetimeFigureOut">
              <a:rPr lang="de-DE" smtClean="0"/>
              <a:t>26.09.2009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AA4-2D36-4D4A-9B8D-FBFFF533225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17C4-ADED-42C0-ADC9-FAADE51F093C}" type="datetimeFigureOut">
              <a:rPr lang="de-DE" smtClean="0"/>
              <a:t>26.09.2009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AA4-2D36-4D4A-9B8D-FBFFF533225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17C4-ADED-42C0-ADC9-FAADE51F093C}" type="datetimeFigureOut">
              <a:rPr lang="de-DE" smtClean="0"/>
              <a:t>26.09.2009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AA4-2D36-4D4A-9B8D-FBFFF533225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17C4-ADED-42C0-ADC9-FAADE51F093C}" type="datetimeFigureOut">
              <a:rPr lang="de-DE" smtClean="0"/>
              <a:t>26.09.2009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AA4-2D36-4D4A-9B8D-FBFFF533225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17C4-ADED-42C0-ADC9-FAADE51F093C}" type="datetimeFigureOut">
              <a:rPr lang="de-DE" smtClean="0"/>
              <a:t>26.09.2009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AA4-2D36-4D4A-9B8D-FBFFF533225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17C4-ADED-42C0-ADC9-FAADE51F093C}" type="datetimeFigureOut">
              <a:rPr lang="de-DE" smtClean="0"/>
              <a:t>26.09.2009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AA4-2D36-4D4A-9B8D-FBFFF533225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17C4-ADED-42C0-ADC9-FAADE51F093C}" type="datetimeFigureOut">
              <a:rPr lang="de-DE" smtClean="0"/>
              <a:t>26.09.2009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AA4-2D36-4D4A-9B8D-FBFFF533225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17C4-ADED-42C0-ADC9-FAADE51F093C}" type="datetimeFigureOut">
              <a:rPr lang="de-DE" smtClean="0"/>
              <a:t>26.09.2009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AA4-2D36-4D4A-9B8D-FBFFF533225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E17C4-ADED-42C0-ADC9-FAADE51F093C}" type="datetimeFigureOut">
              <a:rPr lang="de-DE" smtClean="0"/>
              <a:t>26.09.2009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27AA4-2D36-4D4A-9B8D-FBFFF533225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bgerundetes Rechteck 51"/>
          <p:cNvSpPr/>
          <p:nvPr/>
        </p:nvSpPr>
        <p:spPr>
          <a:xfrm>
            <a:off x="4714876" y="785795"/>
            <a:ext cx="1857388" cy="5357849"/>
          </a:xfrm>
          <a:prstGeom prst="roundRect">
            <a:avLst>
              <a:gd name="adj" fmla="val 6207"/>
            </a:avLst>
          </a:prstGeom>
          <a:solidFill>
            <a:schemeClr val="accent4">
              <a:lumMod val="60000"/>
              <a:lumOff val="40000"/>
              <a:alpha val="39000"/>
            </a:schemeClr>
          </a:solidFill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/>
                </a:solidFill>
              </a:rPr>
              <a:t>RESOLVED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714612" y="1357298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NEW</a:t>
            </a:r>
            <a:endParaRPr lang="en-US" sz="1600"/>
          </a:p>
        </p:txBody>
      </p:sp>
      <p:sp>
        <p:nvSpPr>
          <p:cNvPr id="21" name="Abgerundetes Rechteck 20"/>
          <p:cNvSpPr/>
          <p:nvPr/>
        </p:nvSpPr>
        <p:spPr>
          <a:xfrm>
            <a:off x="857224" y="1357298"/>
            <a:ext cx="1285884" cy="5000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FEEDBACK-N</a:t>
            </a:r>
            <a:endParaRPr lang="en-US" sz="1600"/>
          </a:p>
        </p:txBody>
      </p:sp>
      <p:sp>
        <p:nvSpPr>
          <p:cNvPr id="26" name="Abgerundetes Rechteck 25"/>
          <p:cNvSpPr/>
          <p:nvPr/>
        </p:nvSpPr>
        <p:spPr>
          <a:xfrm>
            <a:off x="2714612" y="2143116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TRIAGED</a:t>
            </a:r>
            <a:endParaRPr lang="en-US" sz="1600"/>
          </a:p>
        </p:txBody>
      </p:sp>
      <p:cxnSp>
        <p:nvCxnSpPr>
          <p:cNvPr id="29" name="Gerade Verbindung mit Pfeil 28"/>
          <p:cNvCxnSpPr>
            <a:stCxn id="9" idx="1"/>
            <a:endCxn id="21" idx="3"/>
          </p:cNvCxnSpPr>
          <p:nvPr/>
        </p:nvCxnSpPr>
        <p:spPr>
          <a:xfrm rot="10800000">
            <a:off x="2143108" y="1607331"/>
            <a:ext cx="571504" cy="15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26" idx="2"/>
          </p:cNvCxnSpPr>
          <p:nvPr/>
        </p:nvCxnSpPr>
        <p:spPr>
          <a:xfrm rot="5400000">
            <a:off x="3214678" y="2786058"/>
            <a:ext cx="285752" cy="15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bgerundetes Rechteck 48"/>
          <p:cNvSpPr/>
          <p:nvPr/>
        </p:nvSpPr>
        <p:spPr>
          <a:xfrm>
            <a:off x="2714612" y="3714752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REVIEW</a:t>
            </a:r>
            <a:endParaRPr lang="en-US" sz="1600"/>
          </a:p>
        </p:txBody>
      </p:sp>
      <p:sp>
        <p:nvSpPr>
          <p:cNvPr id="54" name="Abgerundetes Rechteck 53"/>
          <p:cNvSpPr/>
          <p:nvPr/>
        </p:nvSpPr>
        <p:spPr>
          <a:xfrm>
            <a:off x="5000628" y="1357298"/>
            <a:ext cx="1285884" cy="50006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DUPLICATE</a:t>
            </a:r>
            <a:endParaRPr lang="en-US" sz="1600"/>
          </a:p>
        </p:txBody>
      </p:sp>
      <p:sp>
        <p:nvSpPr>
          <p:cNvPr id="55" name="Abgerundetes Rechteck 54"/>
          <p:cNvSpPr/>
          <p:nvPr/>
        </p:nvSpPr>
        <p:spPr>
          <a:xfrm>
            <a:off x="5000628" y="2143116"/>
            <a:ext cx="1285884" cy="50006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WORKS</a:t>
            </a:r>
            <a:endParaRPr lang="en-US" sz="1600"/>
          </a:p>
        </p:txBody>
      </p:sp>
      <p:sp>
        <p:nvSpPr>
          <p:cNvPr id="56" name="Abgerundetes Rechteck 55"/>
          <p:cNvSpPr/>
          <p:nvPr/>
        </p:nvSpPr>
        <p:spPr>
          <a:xfrm>
            <a:off x="5000628" y="2928934"/>
            <a:ext cx="1285884" cy="50006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NOTECLIPSE</a:t>
            </a:r>
            <a:endParaRPr lang="en-US" sz="1600"/>
          </a:p>
        </p:txBody>
      </p:sp>
      <p:sp>
        <p:nvSpPr>
          <p:cNvPr id="87" name="Abgerundetes Rechteck 86"/>
          <p:cNvSpPr/>
          <p:nvPr/>
        </p:nvSpPr>
        <p:spPr>
          <a:xfrm>
            <a:off x="2714612" y="4500570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REVIEWED</a:t>
            </a:r>
          </a:p>
        </p:txBody>
      </p:sp>
      <p:cxnSp>
        <p:nvCxnSpPr>
          <p:cNvPr id="88" name="Gerade Verbindung mit Pfeil 87"/>
          <p:cNvCxnSpPr>
            <a:stCxn id="37" idx="2"/>
            <a:endCxn id="49" idx="0"/>
          </p:cNvCxnSpPr>
          <p:nvPr/>
        </p:nvCxnSpPr>
        <p:spPr>
          <a:xfrm rot="5400000">
            <a:off x="3214678" y="3571876"/>
            <a:ext cx="285752" cy="15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bgerundetes Rechteck 94"/>
          <p:cNvSpPr/>
          <p:nvPr/>
        </p:nvSpPr>
        <p:spPr>
          <a:xfrm>
            <a:off x="5000628" y="4500570"/>
            <a:ext cx="1285884" cy="50006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FIXED</a:t>
            </a:r>
            <a:endParaRPr lang="en-US" sz="1600"/>
          </a:p>
        </p:txBody>
      </p:sp>
      <p:sp>
        <p:nvSpPr>
          <p:cNvPr id="106" name="Abgerundetes Rechteck 105"/>
          <p:cNvSpPr/>
          <p:nvPr/>
        </p:nvSpPr>
        <p:spPr>
          <a:xfrm>
            <a:off x="5000628" y="5429264"/>
            <a:ext cx="1285884" cy="50006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RELEASED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2714612" y="2928934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DEVELOP</a:t>
            </a:r>
            <a:endParaRPr lang="en-US" sz="1600"/>
          </a:p>
        </p:txBody>
      </p:sp>
      <p:sp>
        <p:nvSpPr>
          <p:cNvPr id="100" name="Ellipse 99"/>
          <p:cNvSpPr/>
          <p:nvPr/>
        </p:nvSpPr>
        <p:spPr>
          <a:xfrm>
            <a:off x="3251191" y="785794"/>
            <a:ext cx="214314" cy="21431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1" name="Gerade Verbindung mit Pfeil 100"/>
          <p:cNvCxnSpPr>
            <a:stCxn id="100" idx="4"/>
            <a:endCxn id="9" idx="0"/>
          </p:cNvCxnSpPr>
          <p:nvPr/>
        </p:nvCxnSpPr>
        <p:spPr>
          <a:xfrm rot="5400000">
            <a:off x="3179356" y="1178306"/>
            <a:ext cx="357190" cy="79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>
            <a:stCxn id="87" idx="3"/>
            <a:endCxn id="95" idx="1"/>
          </p:cNvCxnSpPr>
          <p:nvPr/>
        </p:nvCxnSpPr>
        <p:spPr>
          <a:xfrm>
            <a:off x="4000496" y="4750603"/>
            <a:ext cx="1000132" cy="15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stCxn id="95" idx="2"/>
            <a:endCxn id="106" idx="0"/>
          </p:cNvCxnSpPr>
          <p:nvPr/>
        </p:nvCxnSpPr>
        <p:spPr>
          <a:xfrm rot="5400000">
            <a:off x="5429256" y="5214950"/>
            <a:ext cx="428628" cy="15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Form 57"/>
          <p:cNvCxnSpPr>
            <a:stCxn id="54" idx="3"/>
            <a:endCxn id="118" idx="0"/>
          </p:cNvCxnSpPr>
          <p:nvPr/>
        </p:nvCxnSpPr>
        <p:spPr>
          <a:xfrm>
            <a:off x="6286512" y="1607331"/>
            <a:ext cx="1357322" cy="3821933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Form 57"/>
          <p:cNvCxnSpPr>
            <a:stCxn id="55" idx="3"/>
            <a:endCxn id="118" idx="0"/>
          </p:cNvCxnSpPr>
          <p:nvPr/>
        </p:nvCxnSpPr>
        <p:spPr>
          <a:xfrm>
            <a:off x="6286512" y="2393149"/>
            <a:ext cx="1357322" cy="3036115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Form 57"/>
          <p:cNvCxnSpPr>
            <a:stCxn id="9" idx="3"/>
            <a:endCxn id="56" idx="1"/>
          </p:cNvCxnSpPr>
          <p:nvPr/>
        </p:nvCxnSpPr>
        <p:spPr>
          <a:xfrm>
            <a:off x="4000496" y="1607331"/>
            <a:ext cx="1000132" cy="157163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Form 57"/>
          <p:cNvCxnSpPr>
            <a:stCxn id="9" idx="3"/>
            <a:endCxn id="54" idx="1"/>
          </p:cNvCxnSpPr>
          <p:nvPr/>
        </p:nvCxnSpPr>
        <p:spPr>
          <a:xfrm>
            <a:off x="4000496" y="1607331"/>
            <a:ext cx="1000132" cy="158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9" idx="2"/>
            <a:endCxn id="26" idx="0"/>
          </p:cNvCxnSpPr>
          <p:nvPr/>
        </p:nvCxnSpPr>
        <p:spPr>
          <a:xfrm rot="5400000">
            <a:off x="3214678" y="2000240"/>
            <a:ext cx="285752" cy="15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bgerundetes Rechteck 117"/>
          <p:cNvSpPr/>
          <p:nvPr/>
        </p:nvSpPr>
        <p:spPr>
          <a:xfrm>
            <a:off x="7000892" y="5429264"/>
            <a:ext cx="1285884" cy="50006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CLOSED</a:t>
            </a:r>
          </a:p>
        </p:txBody>
      </p:sp>
      <p:cxnSp>
        <p:nvCxnSpPr>
          <p:cNvPr id="120" name="Form 57"/>
          <p:cNvCxnSpPr>
            <a:stCxn id="9" idx="3"/>
            <a:endCxn id="55" idx="1"/>
          </p:cNvCxnSpPr>
          <p:nvPr/>
        </p:nvCxnSpPr>
        <p:spPr>
          <a:xfrm>
            <a:off x="4000496" y="1607331"/>
            <a:ext cx="1000132" cy="78581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Form 57"/>
          <p:cNvCxnSpPr>
            <a:stCxn id="56" idx="3"/>
            <a:endCxn id="118" idx="0"/>
          </p:cNvCxnSpPr>
          <p:nvPr/>
        </p:nvCxnSpPr>
        <p:spPr>
          <a:xfrm>
            <a:off x="6286512" y="3178967"/>
            <a:ext cx="1357322" cy="2250297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/>
          <p:cNvCxnSpPr>
            <a:stCxn id="49" idx="2"/>
            <a:endCxn id="87" idx="0"/>
          </p:cNvCxnSpPr>
          <p:nvPr/>
        </p:nvCxnSpPr>
        <p:spPr>
          <a:xfrm rot="5400000">
            <a:off x="3214678" y="4357694"/>
            <a:ext cx="285752" cy="15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bgerundetes Rechteck 139"/>
          <p:cNvSpPr/>
          <p:nvPr/>
        </p:nvSpPr>
        <p:spPr>
          <a:xfrm>
            <a:off x="857224" y="2143116"/>
            <a:ext cx="1285884" cy="5000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FEEDBACK-T</a:t>
            </a:r>
            <a:endParaRPr lang="en-US" sz="1600"/>
          </a:p>
        </p:txBody>
      </p:sp>
      <p:cxnSp>
        <p:nvCxnSpPr>
          <p:cNvPr id="141" name="Gerade Verbindung mit Pfeil 140"/>
          <p:cNvCxnSpPr>
            <a:stCxn id="26" idx="1"/>
            <a:endCxn id="140" idx="3"/>
          </p:cNvCxnSpPr>
          <p:nvPr/>
        </p:nvCxnSpPr>
        <p:spPr>
          <a:xfrm rot="10800000">
            <a:off x="2143108" y="2393149"/>
            <a:ext cx="571504" cy="15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bgerundetes Rechteck 141"/>
          <p:cNvSpPr/>
          <p:nvPr/>
        </p:nvSpPr>
        <p:spPr>
          <a:xfrm>
            <a:off x="857224" y="2928934"/>
            <a:ext cx="1285884" cy="5000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FEEDBACK-D</a:t>
            </a:r>
            <a:endParaRPr lang="en-US" sz="1600"/>
          </a:p>
        </p:txBody>
      </p:sp>
      <p:cxnSp>
        <p:nvCxnSpPr>
          <p:cNvPr id="143" name="Gerade Verbindung mit Pfeil 142"/>
          <p:cNvCxnSpPr>
            <a:stCxn id="37" idx="1"/>
            <a:endCxn id="142" idx="3"/>
          </p:cNvCxnSpPr>
          <p:nvPr/>
        </p:nvCxnSpPr>
        <p:spPr>
          <a:xfrm rot="10800000">
            <a:off x="2143108" y="3178967"/>
            <a:ext cx="571504" cy="15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Abgerundetes Rechteck 143"/>
          <p:cNvSpPr/>
          <p:nvPr/>
        </p:nvSpPr>
        <p:spPr>
          <a:xfrm>
            <a:off x="857224" y="3714752"/>
            <a:ext cx="1285884" cy="5000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FEEDBACK-R</a:t>
            </a:r>
            <a:endParaRPr lang="en-US" sz="1600"/>
          </a:p>
        </p:txBody>
      </p:sp>
      <p:cxnSp>
        <p:nvCxnSpPr>
          <p:cNvPr id="146" name="Gerade Verbindung mit Pfeil 145"/>
          <p:cNvCxnSpPr>
            <a:stCxn id="49" idx="1"/>
            <a:endCxn id="144" idx="3"/>
          </p:cNvCxnSpPr>
          <p:nvPr/>
        </p:nvCxnSpPr>
        <p:spPr>
          <a:xfrm rot="10800000">
            <a:off x="2143108" y="3964785"/>
            <a:ext cx="571504" cy="15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stCxn id="106" idx="3"/>
            <a:endCxn id="118" idx="1"/>
          </p:cNvCxnSpPr>
          <p:nvPr/>
        </p:nvCxnSpPr>
        <p:spPr>
          <a:xfrm>
            <a:off x="6286512" y="5679297"/>
            <a:ext cx="714380" cy="15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bgerundetes Rechteck 8"/>
          <p:cNvSpPr/>
          <p:nvPr/>
        </p:nvSpPr>
        <p:spPr>
          <a:xfrm>
            <a:off x="2714612" y="1357298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NEW</a:t>
            </a:r>
            <a:endParaRPr lang="en-US" sz="1600"/>
          </a:p>
        </p:txBody>
      </p:sp>
      <p:sp>
        <p:nvSpPr>
          <p:cNvPr id="21" name="Abgerundetes Rechteck 20"/>
          <p:cNvSpPr/>
          <p:nvPr/>
        </p:nvSpPr>
        <p:spPr>
          <a:xfrm>
            <a:off x="857224" y="1357298"/>
            <a:ext cx="1285884" cy="5000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FEEDBACK-N</a:t>
            </a:r>
            <a:endParaRPr lang="en-US" sz="1600"/>
          </a:p>
        </p:txBody>
      </p:sp>
      <p:sp>
        <p:nvSpPr>
          <p:cNvPr id="26" name="Abgerundetes Rechteck 25"/>
          <p:cNvSpPr/>
          <p:nvPr/>
        </p:nvSpPr>
        <p:spPr>
          <a:xfrm>
            <a:off x="2714612" y="2143116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TRIAGED</a:t>
            </a:r>
            <a:endParaRPr lang="en-US" sz="1600"/>
          </a:p>
        </p:txBody>
      </p:sp>
      <p:sp>
        <p:nvSpPr>
          <p:cNvPr id="49" name="Abgerundetes Rechteck 48"/>
          <p:cNvSpPr/>
          <p:nvPr/>
        </p:nvSpPr>
        <p:spPr>
          <a:xfrm>
            <a:off x="2714612" y="3714752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REVIEW</a:t>
            </a:r>
            <a:endParaRPr lang="en-US" sz="1600"/>
          </a:p>
        </p:txBody>
      </p:sp>
      <p:sp>
        <p:nvSpPr>
          <p:cNvPr id="54" name="Abgerundetes Rechteck 53"/>
          <p:cNvSpPr/>
          <p:nvPr/>
        </p:nvSpPr>
        <p:spPr>
          <a:xfrm>
            <a:off x="5000628" y="1357298"/>
            <a:ext cx="1285884" cy="50006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DUPLICATE</a:t>
            </a:r>
            <a:endParaRPr lang="en-US" sz="1600"/>
          </a:p>
        </p:txBody>
      </p:sp>
      <p:sp>
        <p:nvSpPr>
          <p:cNvPr id="55" name="Abgerundetes Rechteck 54"/>
          <p:cNvSpPr/>
          <p:nvPr/>
        </p:nvSpPr>
        <p:spPr>
          <a:xfrm>
            <a:off x="5000628" y="2143116"/>
            <a:ext cx="1285884" cy="50006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WORKS</a:t>
            </a:r>
            <a:endParaRPr lang="en-US" sz="1600"/>
          </a:p>
        </p:txBody>
      </p:sp>
      <p:sp>
        <p:nvSpPr>
          <p:cNvPr id="56" name="Abgerundetes Rechteck 55"/>
          <p:cNvSpPr/>
          <p:nvPr/>
        </p:nvSpPr>
        <p:spPr>
          <a:xfrm>
            <a:off x="5000628" y="2928934"/>
            <a:ext cx="1285884" cy="50006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NOTECLIPSE</a:t>
            </a:r>
            <a:endParaRPr lang="en-US" sz="1600"/>
          </a:p>
        </p:txBody>
      </p:sp>
      <p:sp>
        <p:nvSpPr>
          <p:cNvPr id="87" name="Abgerundetes Rechteck 86"/>
          <p:cNvSpPr/>
          <p:nvPr/>
        </p:nvSpPr>
        <p:spPr>
          <a:xfrm>
            <a:off x="2714612" y="4500570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REVIEWED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5000628" y="4500570"/>
            <a:ext cx="1285884" cy="50006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FIXED</a:t>
            </a:r>
            <a:endParaRPr lang="en-US" sz="1600"/>
          </a:p>
        </p:txBody>
      </p:sp>
      <p:sp>
        <p:nvSpPr>
          <p:cNvPr id="106" name="Abgerundetes Rechteck 105"/>
          <p:cNvSpPr/>
          <p:nvPr/>
        </p:nvSpPr>
        <p:spPr>
          <a:xfrm>
            <a:off x="5000628" y="5429264"/>
            <a:ext cx="1285884" cy="50006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RELEASED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2714612" y="2928934"/>
            <a:ext cx="128588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DEVELOP</a:t>
            </a:r>
            <a:endParaRPr lang="en-US" sz="1600"/>
          </a:p>
        </p:txBody>
      </p:sp>
      <p:sp>
        <p:nvSpPr>
          <p:cNvPr id="100" name="Ellipse 99"/>
          <p:cNvSpPr/>
          <p:nvPr/>
        </p:nvSpPr>
        <p:spPr>
          <a:xfrm>
            <a:off x="3251191" y="714356"/>
            <a:ext cx="214314" cy="21431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6" name="Gerade Verbindung mit Pfeil 95"/>
          <p:cNvCxnSpPr/>
          <p:nvPr/>
        </p:nvCxnSpPr>
        <p:spPr>
          <a:xfrm rot="10800000" flipH="1">
            <a:off x="1214414" y="821513"/>
            <a:ext cx="571504" cy="15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bgerundetes Rechteck 117"/>
          <p:cNvSpPr/>
          <p:nvPr/>
        </p:nvSpPr>
        <p:spPr>
          <a:xfrm>
            <a:off x="7000892" y="5429264"/>
            <a:ext cx="1285884" cy="50006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CLOSED</a:t>
            </a:r>
          </a:p>
        </p:txBody>
      </p:sp>
      <p:sp>
        <p:nvSpPr>
          <p:cNvPr id="140" name="Abgerundetes Rechteck 139"/>
          <p:cNvSpPr/>
          <p:nvPr/>
        </p:nvSpPr>
        <p:spPr>
          <a:xfrm>
            <a:off x="857224" y="2143116"/>
            <a:ext cx="1285884" cy="5000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FEEDBACK-T</a:t>
            </a:r>
            <a:endParaRPr lang="en-US" sz="1600"/>
          </a:p>
        </p:txBody>
      </p:sp>
      <p:sp>
        <p:nvSpPr>
          <p:cNvPr id="142" name="Abgerundetes Rechteck 141"/>
          <p:cNvSpPr/>
          <p:nvPr/>
        </p:nvSpPr>
        <p:spPr>
          <a:xfrm>
            <a:off x="857224" y="2928934"/>
            <a:ext cx="1285884" cy="5000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FEEDBACK-D</a:t>
            </a:r>
            <a:endParaRPr lang="en-US" sz="1600"/>
          </a:p>
        </p:txBody>
      </p:sp>
      <p:sp>
        <p:nvSpPr>
          <p:cNvPr id="144" name="Abgerundetes Rechteck 143"/>
          <p:cNvSpPr/>
          <p:nvPr/>
        </p:nvSpPr>
        <p:spPr>
          <a:xfrm>
            <a:off x="857224" y="3714752"/>
            <a:ext cx="1285884" cy="5000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/>
              <a:t>FEEDBACK-R</a:t>
            </a:r>
            <a:endParaRPr lang="en-US" sz="1600"/>
          </a:p>
        </p:txBody>
      </p:sp>
      <p:sp>
        <p:nvSpPr>
          <p:cNvPr id="46" name="Abgerundetes Rechteck 45"/>
          <p:cNvSpPr/>
          <p:nvPr/>
        </p:nvSpPr>
        <p:spPr>
          <a:xfrm>
            <a:off x="1285852" y="571480"/>
            <a:ext cx="500066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Abgerundetes Rechteck 46"/>
          <p:cNvSpPr/>
          <p:nvPr/>
        </p:nvSpPr>
        <p:spPr>
          <a:xfrm>
            <a:off x="2714612" y="571480"/>
            <a:ext cx="785818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Bildschirmpräsentation (4:3)</PresentationFormat>
  <Paragraphs>33</Paragraphs>
  <Slides>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Stepper</dc:creator>
  <cp:lastModifiedBy>Stepper</cp:lastModifiedBy>
  <cp:revision>26</cp:revision>
  <dcterms:created xsi:type="dcterms:W3CDTF">2009-09-26T08:28:02Z</dcterms:created>
  <dcterms:modified xsi:type="dcterms:W3CDTF">2009-09-27T08:55:07Z</dcterms:modified>
</cp:coreProperties>
</file>