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78" r:id="rId2"/>
    <p:sldId id="321" r:id="rId3"/>
    <p:sldId id="322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3" r:id="rId37"/>
  </p:sldIdLst>
  <p:sldSz cx="9144000" cy="6858000" type="screen4x3"/>
  <p:notesSz cx="7102475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672"/>
    <a:srgbClr val="4F81BD"/>
    <a:srgbClr val="00EE2D"/>
    <a:srgbClr val="00B022"/>
    <a:srgbClr val="FFC247"/>
    <a:srgbClr val="FFFFFF"/>
    <a:srgbClr val="DCDCDC"/>
    <a:srgbClr val="DDDDDD"/>
    <a:srgbClr val="DEDEDE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3114" autoAdjust="0"/>
    <p:restoredTop sz="94706" autoAdjust="0"/>
  </p:normalViewPr>
  <p:slideViewPr>
    <p:cSldViewPr snapToObjects="1">
      <p:cViewPr varScale="1">
        <p:scale>
          <a:sx n="189" d="100"/>
          <a:sy n="189" d="100"/>
        </p:scale>
        <p:origin x="-131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3224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1F1399A-6279-467A-AFC4-7FDFDBD65377}" type="datetimeFigureOut">
              <a:rPr lang="de-DE" smtClean="0"/>
              <a:pPr/>
              <a:t>23.10.2016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4EFD53E2-34CB-4AAB-9DD8-91E5E18A88A0}" type="datetimeFigureOut">
              <a:rPr lang="de-DE" smtClean="0"/>
              <a:pPr/>
              <a:t>23.10.2016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248" y="4861441"/>
            <a:ext cx="5681980" cy="4605576"/>
          </a:xfrm>
          <a:prstGeom prst="rect">
            <a:avLst/>
          </a:prstGeom>
        </p:spPr>
        <p:txBody>
          <a:bodyPr vert="horz" lIns="99066" tIns="49533" rIns="99066" bIns="49533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092" y="9721106"/>
            <a:ext cx="3077739" cy="511731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CDO for Application Programmers</a:t>
            </a:r>
          </a:p>
          <a:p>
            <a:r>
              <a:rPr lang="en-US" smtClean="0"/>
              <a:t>© 2016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CDO for Application Programmers</a:t>
            </a:r>
          </a:p>
          <a:p>
            <a:r>
              <a:rPr lang="en-US" smtClean="0"/>
              <a:t>© 2016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CDO for Application Programmers</a:t>
            </a:r>
          </a:p>
          <a:p>
            <a:r>
              <a:rPr lang="en-US" smtClean="0"/>
              <a:t>© 2016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3429000"/>
            <a:ext cx="9144000" cy="73911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sz="16600" smtClean="0"/>
              <a:t>CDO</a:t>
            </a:r>
            <a:endParaRPr lang="de-DE" sz="16600"/>
          </a:p>
        </p:txBody>
      </p:sp>
      <p:sp>
        <p:nvSpPr>
          <p:cNvPr id="3" name="Textfeld 2"/>
          <p:cNvSpPr txBox="1"/>
          <p:nvPr/>
        </p:nvSpPr>
        <p:spPr>
          <a:xfrm>
            <a:off x="4499992" y="6453336"/>
            <a:ext cx="4464496" cy="360040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t">
            <a:noAutofit/>
          </a:bodyPr>
          <a:lstStyle/>
          <a:p>
            <a:pPr algn="r">
              <a:spcBef>
                <a:spcPct val="0"/>
              </a:spcBef>
            </a:pPr>
            <a:r>
              <a:rPr lang="en-US" sz="1200" b="1" smtClean="0">
                <a:solidFill>
                  <a:schemeClr val="bg1"/>
                </a:solidFill>
                <a:latin typeface="Arial" pitchFamily="34" charset="0"/>
                <a:ea typeface="+mj-ea"/>
                <a:cs typeface="Arial" pitchFamily="34" charset="0"/>
              </a:rPr>
              <a:t>EclipseCon Europe, 27.10.2016, Ludwigsburg</a:t>
            </a:r>
          </a:p>
        </p:txBody>
      </p:sp>
      <p:sp>
        <p:nvSpPr>
          <p:cNvPr id="12" name="Titel 1"/>
          <p:cNvSpPr txBox="1">
            <a:spLocks/>
          </p:cNvSpPr>
          <p:nvPr/>
        </p:nvSpPr>
        <p:spPr>
          <a:xfrm>
            <a:off x="-32" y="4490085"/>
            <a:ext cx="9144000" cy="8111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for Application Programmers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Topics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smtClean="0"/>
              <a:t>Multiple threads that cooperate well when modifying and viewing my model</a:t>
            </a:r>
          </a:p>
          <a:p>
            <a:r>
              <a:rPr lang="en-US" b="0" smtClean="0"/>
              <a:t>Real data are orders of magnitude larger than the sample data</a:t>
            </a:r>
          </a:p>
          <a:p>
            <a:r>
              <a:rPr lang="en-US" b="0" smtClean="0"/>
              <a:t>Store this data and even broadcast changes to the other users</a:t>
            </a:r>
          </a:p>
          <a:p>
            <a:r>
              <a:rPr lang="en-US" b="0" smtClean="0"/>
              <a:t>Prevent multiple users from accidentally modifying the same object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for Application Programmers</a:t>
            </a:r>
          </a:p>
          <a:p>
            <a:r>
              <a:rPr lang="en-US" smtClean="0"/>
              <a:t>© 2016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2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2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3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6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2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6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7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1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8596" y="260648"/>
            <a:ext cx="8286808" cy="5882996"/>
          </a:xfrm>
        </p:spPr>
        <p:txBody>
          <a:bodyPr/>
          <a:lstStyle/>
          <a:p>
            <a:r>
              <a:rPr lang="de-DE" smtClean="0"/>
              <a:t>Create model</a:t>
            </a:r>
          </a:p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CDO for Application Programmers</a:t>
            </a:r>
          </a:p>
          <a:p>
            <a:r>
              <a:rPr lang="en-US" smtClean="0"/>
              <a:t>© 2016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505418" y="1868462"/>
            <a:ext cx="10663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TX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382141" y="3274737"/>
            <a:ext cx="1305165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TX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  <p:cxnSp>
        <p:nvCxnSpPr>
          <p:cNvPr id="29" name="Gewinkelte Verbindung 47"/>
          <p:cNvCxnSpPr>
            <a:stCxn id="154" idx="3"/>
            <a:endCxn id="151" idx="3"/>
          </p:cNvCxnSpPr>
          <p:nvPr/>
        </p:nvCxnSpPr>
        <p:spPr bwMode="auto">
          <a:xfrm flipV="1">
            <a:off x="7890792" y="2142776"/>
            <a:ext cx="12700" cy="2253527"/>
          </a:xfrm>
          <a:prstGeom prst="bentConnector3">
            <a:avLst>
              <a:gd name="adj1" fmla="val 5817687"/>
            </a:avLst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ysDot"/>
            <a:round/>
            <a:headEnd type="none" w="med" len="med"/>
            <a:tailEnd type="triangle" w="med" len="med"/>
          </a:ln>
          <a:effectLst/>
        </p:spPr>
      </p:cxn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8290651" y="4365991"/>
            <a:ext cx="817853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resolve</a:t>
            </a:r>
          </a:p>
          <a:p>
            <a:r>
              <a:rPr lang="en-US" sz="12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conflicts</a:t>
            </a:r>
            <a:endParaRPr lang="en-US" sz="1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2" grpId="0" animBg="1"/>
      <p:bldP spid="153" grpId="0" animBg="1"/>
      <p:bldP spid="156" grpId="0" animBg="1"/>
      <p:bldP spid="151" grpId="0" animBg="1"/>
      <p:bldP spid="154" grpId="0" animBg="1"/>
      <p:bldP spid="3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741" y="548680"/>
            <a:ext cx="8587819" cy="5184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0" y="163388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smtClean="0"/>
              <a:t>Demo Time</a:t>
            </a:r>
            <a:endParaRPr lang="de-DE" sz="11500" b="1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986" y="3717032"/>
            <a:ext cx="8072462" cy="1370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0" y="436684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Please evaluate this session…</a:t>
            </a:r>
            <a:endParaRPr lang="de-DE" sz="3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0" y="1633880"/>
            <a:ext cx="9144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500" b="1" smtClean="0"/>
              <a:t>Thank You</a:t>
            </a:r>
            <a:endParaRPr lang="de-DE" sz="11500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for Application Programmers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2016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1461</Words>
  <Application>Microsoft Office PowerPoint</Application>
  <PresentationFormat>Bildschirmpräsentation (4:3)</PresentationFormat>
  <Paragraphs>657</Paragraphs>
  <Slides>36</Slides>
  <Notes>34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Template</vt:lpstr>
      <vt:lpstr>CDO</vt:lpstr>
      <vt:lpstr>Topics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2476</cp:revision>
  <dcterms:created xsi:type="dcterms:W3CDTF">2008-08-22T09:52:33Z</dcterms:created>
  <dcterms:modified xsi:type="dcterms:W3CDTF">2016-10-24T04:24:37Z</dcterms:modified>
</cp:coreProperties>
</file>