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82" r:id="rId2"/>
    <p:sldId id="485" r:id="rId3"/>
    <p:sldId id="486" r:id="rId4"/>
    <p:sldId id="498" r:id="rId5"/>
    <p:sldId id="500" r:id="rId6"/>
    <p:sldId id="499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2D"/>
    <a:srgbClr val="00B022"/>
    <a:srgbClr val="FFC247"/>
    <a:srgbClr val="FFFFFF"/>
    <a:srgbClr val="DCDCDC"/>
    <a:srgbClr val="DDDDDD"/>
    <a:srgbClr val="DEDEDE"/>
    <a:srgbClr val="2F2672"/>
    <a:srgbClr val="0066FF"/>
    <a:srgbClr val="806E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706" autoAdjust="0"/>
  </p:normalViewPr>
  <p:slideViewPr>
    <p:cSldViewPr snapToObjects="1">
      <p:cViewPr varScale="1">
        <p:scale>
          <a:sx n="75" d="100"/>
          <a:sy n="75" d="100"/>
        </p:scale>
        <p:origin x="-1242" y="-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02.11.2010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02.11.2010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Eclipse Summit 2010 - Modeling Symposium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Eclipse Summit 2010 - Modeling Symposium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Eclipse Summit 2010 - Modeling Symposium</a:t>
            </a:r>
            <a:endParaRPr lang="en-US" smtClean="0"/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Eclipse Summit 2010 - Modeling Symposium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2555776" y="1844824"/>
            <a:ext cx="1800200" cy="2376264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95536" y="1196752"/>
            <a:ext cx="1872208" cy="1800200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Gerade Verbindung 33"/>
          <p:cNvCxnSpPr>
            <a:stCxn id="31" idx="2"/>
            <a:endCxn id="33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bgerundetes Rechteck 34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Gerade Verbindung 35"/>
          <p:cNvCxnSpPr>
            <a:stCxn id="35" idx="1"/>
            <a:endCxn id="33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2771800" y="2999802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Gerade Verbindung 37"/>
          <p:cNvCxnSpPr>
            <a:stCxn id="35" idx="2"/>
            <a:endCxn id="37" idx="0"/>
          </p:cNvCxnSpPr>
          <p:nvPr/>
        </p:nvCxnSpPr>
        <p:spPr>
          <a:xfrm rot="5400000">
            <a:off x="3309010" y="2852936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37" idx="2"/>
            <a:endCxn id="32" idx="0"/>
          </p:cNvCxnSpPr>
          <p:nvPr/>
        </p:nvCxnSpPr>
        <p:spPr>
          <a:xfrm rot="5400000">
            <a:off x="3310435" y="350243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Magnetplattenspeicher 39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Gerade Verbindung 40"/>
          <p:cNvCxnSpPr>
            <a:stCxn id="32" idx="2"/>
            <a:endCxn id="40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CDO Client 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 Server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Eclipse Summit 2010 - Modeling Symposium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95536" y="1196752"/>
            <a:ext cx="5760640" cy="3024336"/>
          </a:xfrm>
          <a:prstGeom prst="roundRect">
            <a:avLst>
              <a:gd name="adj" fmla="val 341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Gerade Verbindung 9"/>
          <p:cNvCxnSpPr>
            <a:stCxn id="7" idx="2"/>
            <a:endCxn id="9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Gerade Verbindung 11"/>
          <p:cNvCxnSpPr>
            <a:stCxn id="11" idx="1"/>
            <a:endCxn id="9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2699792" y="2996952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OfflineClone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Gerade Verbindung 13"/>
          <p:cNvCxnSpPr>
            <a:stCxn id="11" idx="2"/>
            <a:endCxn id="13" idx="0"/>
          </p:cNvCxnSpPr>
          <p:nvPr/>
        </p:nvCxnSpPr>
        <p:spPr>
          <a:xfrm rot="5400000">
            <a:off x="3310435" y="285151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3309010" y="3501008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/>
          <p:cNvSpPr/>
          <p:nvPr/>
        </p:nvSpPr>
        <p:spPr>
          <a:xfrm>
            <a:off x="6444208" y="3140968"/>
            <a:ext cx="2376264" cy="2376264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948264" y="4944018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948264" y="3645024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Gerade Verbindung 20"/>
          <p:cNvCxnSpPr>
            <a:stCxn id="20" idx="1"/>
            <a:endCxn id="28" idx="3"/>
          </p:cNvCxnSpPr>
          <p:nvPr/>
        </p:nvCxnSpPr>
        <p:spPr>
          <a:xfrm rot="10800000">
            <a:off x="6012160" y="3823619"/>
            <a:ext cx="9361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>
            <a:off x="6588224" y="4295946"/>
            <a:ext cx="208823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MasterRepository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Gerade Verbindung 22"/>
          <p:cNvCxnSpPr>
            <a:stCxn id="20" idx="2"/>
            <a:endCxn id="22" idx="0"/>
          </p:cNvCxnSpPr>
          <p:nvPr/>
        </p:nvCxnSpPr>
        <p:spPr>
          <a:xfrm rot="5400000">
            <a:off x="7485474" y="4149080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22" idx="2"/>
            <a:endCxn id="19" idx="0"/>
          </p:cNvCxnSpPr>
          <p:nvPr/>
        </p:nvCxnSpPr>
        <p:spPr>
          <a:xfrm rot="5400000">
            <a:off x="7486899" y="479857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Magnetplattenspeicher 24"/>
          <p:cNvSpPr/>
          <p:nvPr/>
        </p:nvSpPr>
        <p:spPr>
          <a:xfrm>
            <a:off x="7092280" y="5805264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erade Verbindung 25"/>
          <p:cNvCxnSpPr>
            <a:stCxn id="19" idx="2"/>
            <a:endCxn id="25" idx="1"/>
          </p:cNvCxnSpPr>
          <p:nvPr/>
        </p:nvCxnSpPr>
        <p:spPr>
          <a:xfrm rot="5400000">
            <a:off x="7380312" y="5553236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499992" y="2996952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Synchronizer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499992" y="3645024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Gerade Verbindung 28"/>
          <p:cNvCxnSpPr>
            <a:stCxn id="27" idx="2"/>
            <a:endCxn id="28" idx="0"/>
          </p:cNvCxnSpPr>
          <p:nvPr/>
        </p:nvCxnSpPr>
        <p:spPr>
          <a:xfrm rot="5400000">
            <a:off x="5110635" y="349958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27" idx="1"/>
            <a:endCxn id="13" idx="3"/>
          </p:cNvCxnSpPr>
          <p:nvPr/>
        </p:nvCxnSpPr>
        <p:spPr>
          <a:xfrm rot="10800000">
            <a:off x="4211960" y="3175547"/>
            <a:ext cx="2880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CDO Offline 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Clone (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Eclipse Summit 2010 - Modeling Symposium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555776" y="1844824"/>
            <a:ext cx="3600400" cy="2376264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Clone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95536" y="1196752"/>
            <a:ext cx="1872208" cy="1800200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Gerade Verbindung 10"/>
          <p:cNvCxnSpPr>
            <a:stCxn id="8" idx="2"/>
            <a:endCxn id="10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Gerade Verbindung 12"/>
          <p:cNvCxnSpPr>
            <a:stCxn id="12" idx="1"/>
            <a:endCxn id="10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2699792" y="2996952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OfflineClone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Gerade Verbindung 14"/>
          <p:cNvCxnSpPr>
            <a:stCxn id="12" idx="2"/>
            <a:endCxn id="14" idx="0"/>
          </p:cNvCxnSpPr>
          <p:nvPr/>
        </p:nvCxnSpPr>
        <p:spPr>
          <a:xfrm rot="5400000">
            <a:off x="3310435" y="285151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4" idx="2"/>
            <a:endCxn id="9" idx="0"/>
          </p:cNvCxnSpPr>
          <p:nvPr/>
        </p:nvCxnSpPr>
        <p:spPr>
          <a:xfrm rot="5400000">
            <a:off x="3309010" y="3501008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agnetplattenspeicher 16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Gerade Verbindung 17"/>
          <p:cNvCxnSpPr>
            <a:stCxn id="9" idx="2"/>
            <a:endCxn id="17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>
            <a:off x="6444208" y="3140968"/>
            <a:ext cx="2376264" cy="2376264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948264" y="4944018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948264" y="3645024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Gerade Verbindung 21"/>
          <p:cNvCxnSpPr>
            <a:stCxn id="21" idx="1"/>
            <a:endCxn id="29" idx="3"/>
          </p:cNvCxnSpPr>
          <p:nvPr/>
        </p:nvCxnSpPr>
        <p:spPr>
          <a:xfrm rot="10800000">
            <a:off x="6012160" y="3823619"/>
            <a:ext cx="9361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6588224" y="4295946"/>
            <a:ext cx="208823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MasterRepository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Gerade Verbindung 23"/>
          <p:cNvCxnSpPr>
            <a:stCxn id="21" idx="2"/>
            <a:endCxn id="23" idx="0"/>
          </p:cNvCxnSpPr>
          <p:nvPr/>
        </p:nvCxnSpPr>
        <p:spPr>
          <a:xfrm rot="5400000">
            <a:off x="7485474" y="4149080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23" idx="2"/>
            <a:endCxn id="20" idx="0"/>
          </p:cNvCxnSpPr>
          <p:nvPr/>
        </p:nvCxnSpPr>
        <p:spPr>
          <a:xfrm rot="5400000">
            <a:off x="7486899" y="479857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Magnetplattenspeicher 25"/>
          <p:cNvSpPr/>
          <p:nvPr/>
        </p:nvSpPr>
        <p:spPr>
          <a:xfrm>
            <a:off x="7092280" y="5805264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Gerade Verbindung 26"/>
          <p:cNvCxnSpPr>
            <a:stCxn id="20" idx="2"/>
            <a:endCxn id="26" idx="1"/>
          </p:cNvCxnSpPr>
          <p:nvPr/>
        </p:nvCxnSpPr>
        <p:spPr>
          <a:xfrm rot="5400000">
            <a:off x="7380312" y="5553236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4499992" y="2996952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Synchronizer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4499992" y="3645024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Gerade Verbindung 29"/>
          <p:cNvCxnSpPr>
            <a:stCxn id="28" idx="2"/>
            <a:endCxn id="29" idx="0"/>
          </p:cNvCxnSpPr>
          <p:nvPr/>
        </p:nvCxnSpPr>
        <p:spPr>
          <a:xfrm rot="5400000">
            <a:off x="5110635" y="349958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28" idx="1"/>
            <a:endCxn id="14" idx="3"/>
          </p:cNvCxnSpPr>
          <p:nvPr/>
        </p:nvCxnSpPr>
        <p:spPr>
          <a:xfrm rot="10800000">
            <a:off x="4211960" y="3175547"/>
            <a:ext cx="2880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CDO Offline 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Clone (Group Server)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Eclipse Summit 2010 - Modeling Symposium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27584" y="1340768"/>
            <a:ext cx="2664296" cy="2088232"/>
          </a:xfrm>
          <a:prstGeom prst="roundRect">
            <a:avLst>
              <a:gd name="adj" fmla="val 341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432812" y="1988840"/>
            <a:ext cx="1453840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CDO Offline 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Workspace (Checkout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30468" y="2636912"/>
            <a:ext cx="185852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CDOWorkspace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Gerade Verbindung 39"/>
          <p:cNvCxnSpPr>
            <a:stCxn id="32" idx="0"/>
            <a:endCxn id="7" idx="2"/>
          </p:cNvCxnSpPr>
          <p:nvPr/>
        </p:nvCxnSpPr>
        <p:spPr>
          <a:xfrm rot="5400000" flipH="1" flipV="1">
            <a:off x="2014291" y="249147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Eclipse Summit 2010 - Modeling Symposium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27584" y="1340768"/>
            <a:ext cx="2664296" cy="3888432"/>
          </a:xfrm>
          <a:prstGeom prst="roundRect">
            <a:avLst>
              <a:gd name="adj" fmla="val 341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432812" y="1988840"/>
            <a:ext cx="1453840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475656" y="4583978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230468" y="3284984"/>
            <a:ext cx="185852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Local 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Gerade Verbindung 9"/>
          <p:cNvCxnSpPr>
            <a:stCxn id="32" idx="2"/>
            <a:endCxn id="9" idx="0"/>
          </p:cNvCxnSpPr>
          <p:nvPr/>
        </p:nvCxnSpPr>
        <p:spPr>
          <a:xfrm rot="5400000">
            <a:off x="2014291" y="313954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115616" y="3933056"/>
            <a:ext cx="208823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Local 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Gerade Verbindung 13"/>
          <p:cNvCxnSpPr>
            <a:stCxn id="9" idx="2"/>
            <a:endCxn id="13" idx="0"/>
          </p:cNvCxnSpPr>
          <p:nvPr/>
        </p:nvCxnSpPr>
        <p:spPr>
          <a:xfrm rot="5400000">
            <a:off x="2014291" y="378761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2012866" y="4437112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1619672" y="5445224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1907704" y="5193196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CDO Offline 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Workspace (Checkout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30468" y="2636912"/>
            <a:ext cx="185852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CDOWorkspace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Gerade Verbindung 39"/>
          <p:cNvCxnSpPr>
            <a:stCxn id="32" idx="0"/>
            <a:endCxn id="7" idx="2"/>
          </p:cNvCxnSpPr>
          <p:nvPr/>
        </p:nvCxnSpPr>
        <p:spPr>
          <a:xfrm rot="5400000" flipH="1" flipV="1">
            <a:off x="2014291" y="249147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Eclipse Summit 2010 - Modeling Symposium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27584" y="1340768"/>
            <a:ext cx="4752528" cy="3888432"/>
          </a:xfrm>
          <a:prstGeom prst="roundRect">
            <a:avLst>
              <a:gd name="adj" fmla="val 341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432812" y="1988840"/>
            <a:ext cx="1453840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475656" y="4583978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230468" y="3284984"/>
            <a:ext cx="185852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Local 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Gerade Verbindung 9"/>
          <p:cNvCxnSpPr>
            <a:stCxn id="32" idx="2"/>
            <a:endCxn id="9" idx="0"/>
          </p:cNvCxnSpPr>
          <p:nvPr/>
        </p:nvCxnSpPr>
        <p:spPr>
          <a:xfrm rot="5400000">
            <a:off x="2014291" y="313954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115616" y="3933056"/>
            <a:ext cx="208823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Local 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Gerade Verbindung 13"/>
          <p:cNvCxnSpPr>
            <a:stCxn id="9" idx="2"/>
            <a:endCxn id="13" idx="0"/>
          </p:cNvCxnSpPr>
          <p:nvPr/>
        </p:nvCxnSpPr>
        <p:spPr>
          <a:xfrm rot="5400000">
            <a:off x="2014291" y="378761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2012866" y="4437112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1619672" y="5445224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1907704" y="5193196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/>
          <p:cNvSpPr/>
          <p:nvPr/>
        </p:nvSpPr>
        <p:spPr>
          <a:xfrm>
            <a:off x="6156176" y="2132856"/>
            <a:ext cx="2376264" cy="2376264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660232" y="3935906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660232" y="2636912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Gerade Verbindung 20"/>
          <p:cNvCxnSpPr>
            <a:stCxn id="20" idx="1"/>
            <a:endCxn id="28" idx="3"/>
          </p:cNvCxnSpPr>
          <p:nvPr/>
        </p:nvCxnSpPr>
        <p:spPr>
          <a:xfrm rot="10800000">
            <a:off x="5292080" y="2815507"/>
            <a:ext cx="136815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>
            <a:off x="6300192" y="3287834"/>
            <a:ext cx="208823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Remote 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Gerade Verbindung 22"/>
          <p:cNvCxnSpPr>
            <a:stCxn id="20" idx="2"/>
            <a:endCxn id="22" idx="0"/>
          </p:cNvCxnSpPr>
          <p:nvPr/>
        </p:nvCxnSpPr>
        <p:spPr>
          <a:xfrm rot="5400000">
            <a:off x="7197442" y="3140968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22" idx="2"/>
            <a:endCxn id="19" idx="0"/>
          </p:cNvCxnSpPr>
          <p:nvPr/>
        </p:nvCxnSpPr>
        <p:spPr>
          <a:xfrm rot="5400000">
            <a:off x="7198867" y="379046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Magnetplattenspeicher 24"/>
          <p:cNvSpPr/>
          <p:nvPr/>
        </p:nvSpPr>
        <p:spPr>
          <a:xfrm>
            <a:off x="6804248" y="4797152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erade Verbindung 25"/>
          <p:cNvCxnSpPr>
            <a:stCxn id="19" idx="2"/>
            <a:endCxn id="25" idx="1"/>
          </p:cNvCxnSpPr>
          <p:nvPr/>
        </p:nvCxnSpPr>
        <p:spPr>
          <a:xfrm rot="5400000">
            <a:off x="7092280" y="4545124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3455876" y="2636912"/>
            <a:ext cx="1836204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Remote 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Gerade Verbindung 28"/>
          <p:cNvCxnSpPr>
            <a:stCxn id="32" idx="3"/>
            <a:endCxn id="28" idx="1"/>
          </p:cNvCxnSpPr>
          <p:nvPr/>
        </p:nvCxnSpPr>
        <p:spPr>
          <a:xfrm>
            <a:off x="3088996" y="2815507"/>
            <a:ext cx="3668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CDO Offline 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Workspace (Checkout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30468" y="2636912"/>
            <a:ext cx="185852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CDOWorkspace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Gerade Verbindung 39"/>
          <p:cNvCxnSpPr>
            <a:stCxn id="32" idx="0"/>
            <a:endCxn id="7" idx="2"/>
          </p:cNvCxnSpPr>
          <p:nvPr/>
        </p:nvCxnSpPr>
        <p:spPr>
          <a:xfrm rot="5400000" flipH="1" flipV="1">
            <a:off x="2014291" y="249147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247</Words>
  <Application>Microsoft Office PowerPoint</Application>
  <PresentationFormat>Bildschirmpräsentation (4:3)</PresentationFormat>
  <Paragraphs>90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Template</vt:lpstr>
      <vt:lpstr>Folie 1</vt:lpstr>
      <vt:lpstr>Folie 2</vt:lpstr>
      <vt:lpstr>Folie 3</vt:lpstr>
      <vt:lpstr>Folie 4</vt:lpstr>
      <vt:lpstr>Folie 5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Eike Stepper</cp:lastModifiedBy>
  <cp:revision>1741</cp:revision>
  <dcterms:created xsi:type="dcterms:W3CDTF">2008-08-22T09:52:33Z</dcterms:created>
  <dcterms:modified xsi:type="dcterms:W3CDTF">2010-11-02T11:21:17Z</dcterms:modified>
</cp:coreProperties>
</file>