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72" r:id="rId3"/>
    <p:sldId id="377" r:id="rId4"/>
    <p:sldId id="378" r:id="rId5"/>
    <p:sldId id="381" r:id="rId6"/>
    <p:sldId id="382" r:id="rId7"/>
    <p:sldId id="383" r:id="rId8"/>
    <p:sldId id="384" r:id="rId9"/>
    <p:sldId id="387" r:id="rId10"/>
    <p:sldId id="385" r:id="rId11"/>
    <p:sldId id="388" r:id="rId12"/>
    <p:sldId id="389" r:id="rId13"/>
    <p:sldId id="390" r:id="rId14"/>
    <p:sldId id="391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2672"/>
    <a:srgbClr val="0066FF"/>
    <a:srgbClr val="806EAA"/>
    <a:srgbClr val="D7E5F5"/>
    <a:srgbClr val="FFAA01"/>
    <a:srgbClr val="FFC247"/>
    <a:srgbClr val="9980E0"/>
    <a:srgbClr val="E3ABFF"/>
    <a:srgbClr val="CC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827" autoAdjust="0"/>
    <p:restoredTop sz="94706" autoAdjust="0"/>
  </p:normalViewPr>
  <p:slideViewPr>
    <p:cSldViewPr snapToObjects="1">
      <p:cViewPr varScale="1">
        <p:scale>
          <a:sx n="123" d="100"/>
          <a:sy n="123" d="100"/>
        </p:scale>
        <p:origin x="-384" y="-10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01" d="100"/>
          <a:sy n="101" d="100"/>
        </p:scale>
        <p:origin x="-352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1399A-6279-467A-AFC4-7FDFDBD65377}" type="datetimeFigureOut">
              <a:rPr lang="de-DE" smtClean="0"/>
              <a:pPr/>
              <a:t>17.03.2009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F683E-A112-4E88-B3FA-413CD125B4D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D53E2-34CB-4AAB-9DD8-91E5E18A88A0}" type="datetimeFigureOut">
              <a:rPr lang="de-DE" smtClean="0"/>
              <a:pPr/>
              <a:t>17.03.2009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D7C9E-BA51-42D1-90EB-EC9D244062D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635269"/>
            <a:ext cx="7772400" cy="1470025"/>
          </a:xfrm>
        </p:spPr>
        <p:txBody>
          <a:bodyPr/>
          <a:lstStyle>
            <a:lvl1pPr>
              <a:defRPr b="1">
                <a:solidFill>
                  <a:srgbClr val="2F26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7715304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Scale, Share and Store your Models with CDO 2.0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86776" y="6356350"/>
            <a:ext cx="642942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2724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7958"/>
            <a:ext cx="7643866" cy="365125"/>
          </a:xfrm>
        </p:spPr>
        <p:txBody>
          <a:bodyPr/>
          <a:lstStyle/>
          <a:p>
            <a:r>
              <a:rPr lang="en-US" smtClean="0"/>
              <a:t>Scale, Share and Store your Models with CDO 2.0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light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286500"/>
            <a:ext cx="9144000" cy="571500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86808" cy="113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8596" y="1571612"/>
            <a:ext cx="8286808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8596" y="6356350"/>
            <a:ext cx="7643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Scale, Share and Store your Models with CDO 2.0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43900" y="6356350"/>
            <a:ext cx="642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DF3D838-FCC4-4337-BAF0-78E53BE9188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F267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2744793"/>
            <a:ext cx="9144000" cy="2827347"/>
          </a:xfrm>
        </p:spPr>
        <p:txBody>
          <a:bodyPr>
            <a:normAutofit/>
          </a:bodyPr>
          <a:lstStyle/>
          <a:p>
            <a:r>
              <a:rPr lang="en-US" smtClean="0"/>
              <a:t>Scale, Share and Store</a:t>
            </a:r>
            <a:br>
              <a:rPr lang="en-US" smtClean="0"/>
            </a:br>
            <a:r>
              <a:rPr lang="en-US" smtClean="0"/>
              <a:t>your Models with CDO 2.0</a:t>
            </a:r>
            <a:endParaRPr lang="en-US">
              <a:solidFill>
                <a:srgbClr val="2F2672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0" y="5030809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EclipseCon Talk, January 29, 2009</a:t>
            </a:r>
          </a:p>
        </p:txBody>
      </p:sp>
      <p:cxnSp>
        <p:nvCxnSpPr>
          <p:cNvPr id="9" name="Gerade Verbindung 8"/>
          <p:cNvCxnSpPr/>
          <p:nvPr/>
        </p:nvCxnSpPr>
        <p:spPr>
          <a:xfrm>
            <a:off x="2939134" y="5371421"/>
            <a:ext cx="3268191" cy="158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5355449" y="539431"/>
            <a:ext cx="25026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Eike Stepper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stepper@esc-net.de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http://www.esc-net.de</a:t>
            </a:r>
          </a:p>
          <a:p>
            <a:pPr algn="r"/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http://thegordian.blogspot.com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r"/>
            <a:r>
              <a:rPr lang="en-US" sz="105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Berlin, Germany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7858148" y="488296"/>
            <a:ext cx="1071570" cy="1566187"/>
            <a:chOff x="7858148" y="434053"/>
            <a:chExt cx="1071570" cy="1566187"/>
          </a:xfrm>
        </p:grpSpPr>
        <p:grpSp>
          <p:nvGrpSpPr>
            <p:cNvPr id="6" name="Gruppieren 5"/>
            <p:cNvGrpSpPr/>
            <p:nvPr/>
          </p:nvGrpSpPr>
          <p:grpSpPr>
            <a:xfrm>
              <a:off x="7858148" y="434053"/>
              <a:ext cx="1071570" cy="1412525"/>
              <a:chOff x="6966065" y="3158836"/>
              <a:chExt cx="1463040" cy="1928554"/>
            </a:xfrm>
          </p:grpSpPr>
          <p:pic>
            <p:nvPicPr>
              <p:cNvPr id="7" name="Picture 30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000885" y="3214686"/>
                <a:ext cx="1393041" cy="1857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8" name="Abgerundetes Rechteck 7"/>
              <p:cNvSpPr/>
              <p:nvPr/>
            </p:nvSpPr>
            <p:spPr bwMode="auto">
              <a:xfrm>
                <a:off x="6966065" y="3158836"/>
                <a:ext cx="1463040" cy="1928554"/>
              </a:xfrm>
              <a:prstGeom prst="roundRect">
                <a:avLst/>
              </a:prstGeom>
              <a:noFill/>
              <a:ln w="1270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80" charset="-128"/>
                  <a:cs typeface="Arial" pitchFamily="34" charset="0"/>
                </a:endParaRPr>
              </a:p>
            </p:txBody>
          </p:sp>
        </p:grpSp>
        <p:sp>
          <p:nvSpPr>
            <p:cNvPr id="16" name="Rechteck 15"/>
            <p:cNvSpPr/>
            <p:nvPr/>
          </p:nvSpPr>
          <p:spPr>
            <a:xfrm>
              <a:off x="7858148" y="1797590"/>
              <a:ext cx="1071570" cy="202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Gerade Verbindung 17"/>
          <p:cNvCxnSpPr/>
          <p:nvPr/>
        </p:nvCxnSpPr>
        <p:spPr>
          <a:xfrm>
            <a:off x="2939134" y="5029221"/>
            <a:ext cx="3268191" cy="158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3500438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500430" y="3500438"/>
            <a:ext cx="4500594" cy="500066"/>
          </a:xfrm>
          <a:prstGeom prst="roundRect">
            <a:avLst>
              <a:gd name="adj" fmla="val 3168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bgerundetes Rechteck 50"/>
          <p:cNvSpPr/>
          <p:nvPr/>
        </p:nvSpPr>
        <p:spPr>
          <a:xfrm>
            <a:off x="1000100" y="2214554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Commit Manager</a:t>
            </a:r>
          </a:p>
        </p:txBody>
      </p:sp>
      <p:sp>
        <p:nvSpPr>
          <p:cNvPr id="52" name="Abgerundetes Rechteck 51"/>
          <p:cNvSpPr/>
          <p:nvPr/>
        </p:nvSpPr>
        <p:spPr>
          <a:xfrm>
            <a:off x="1000100" y="1571612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Notifcation Manager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500430" y="2857496"/>
            <a:ext cx="450059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Query Manager / Handlers</a:t>
            </a:r>
          </a:p>
        </p:txBody>
      </p:sp>
      <p:sp>
        <p:nvSpPr>
          <p:cNvPr id="55" name="Abgerundetes Rechteck 54"/>
          <p:cNvSpPr/>
          <p:nvPr/>
        </p:nvSpPr>
        <p:spPr>
          <a:xfrm>
            <a:off x="1000100" y="2857496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Lock Manager</a:t>
            </a:r>
          </a:p>
        </p:txBody>
      </p:sp>
      <p:sp>
        <p:nvSpPr>
          <p:cNvPr id="56" name="Abgerundetes Rechteck 55"/>
          <p:cNvSpPr/>
          <p:nvPr/>
        </p:nvSpPr>
        <p:spPr>
          <a:xfrm>
            <a:off x="3500430" y="2214554"/>
            <a:ext cx="450059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Read / Write Access Handlers</a:t>
            </a:r>
          </a:p>
        </p:txBody>
      </p:sp>
      <p:grpSp>
        <p:nvGrpSpPr>
          <p:cNvPr id="24" name="Gruppieren 23"/>
          <p:cNvGrpSpPr/>
          <p:nvPr/>
        </p:nvGrpSpPr>
        <p:grpSpPr>
          <a:xfrm>
            <a:off x="3500430" y="928670"/>
            <a:ext cx="4500594" cy="1143008"/>
            <a:chOff x="3500430" y="928670"/>
            <a:chExt cx="4500594" cy="1143008"/>
          </a:xfrm>
        </p:grpSpPr>
        <p:sp>
          <p:nvSpPr>
            <p:cNvPr id="54" name="Abgerundetes Rechteck 53"/>
            <p:cNvSpPr/>
            <p:nvPr/>
          </p:nvSpPr>
          <p:spPr>
            <a:xfrm>
              <a:off x="3500430" y="928670"/>
              <a:ext cx="4500594" cy="1143008"/>
            </a:xfrm>
            <a:prstGeom prst="roundRect">
              <a:avLst>
                <a:gd name="adj" fmla="val 1611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Session Manager</a:t>
              </a:r>
            </a:p>
          </p:txBody>
        </p:sp>
        <p:sp>
          <p:nvSpPr>
            <p:cNvPr id="58" name="Abgerundetes Rechteck 57"/>
            <p:cNvSpPr/>
            <p:nvPr/>
          </p:nvSpPr>
          <p:spPr>
            <a:xfrm>
              <a:off x="3683748" y="1119737"/>
              <a:ext cx="1285884" cy="428628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Session 1</a:t>
              </a:r>
              <a:endPara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112508" y="1119737"/>
              <a:ext cx="1285884" cy="428628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Session 2</a:t>
              </a:r>
              <a:endPara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6541268" y="1119737"/>
              <a:ext cx="1285884" cy="428628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Session 3</a:t>
              </a:r>
              <a:endPara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5" grpId="0" animBg="1"/>
      <p:bldP spid="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bgerundetes Rechteck 24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Server</a:t>
            </a:r>
          </a:p>
        </p:txBody>
      </p:sp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015337" y="4955472"/>
            <a:ext cx="97333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096141" y="4777324"/>
            <a:ext cx="812382" cy="464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Abgerundetes Rechteck 223"/>
          <p:cNvSpPr/>
          <p:nvPr/>
        </p:nvSpPr>
        <p:spPr>
          <a:xfrm>
            <a:off x="2402375" y="2143116"/>
            <a:ext cx="4193958" cy="232834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2596601" y="3768617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956179" y="3768617"/>
            <a:ext cx="2447242" cy="264616"/>
          </a:xfrm>
          <a:prstGeom prst="roundRect">
            <a:avLst>
              <a:gd name="adj" fmla="val 3168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2596601" y="4108838"/>
            <a:ext cx="3806821" cy="26461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sp>
        <p:nvSpPr>
          <p:cNvPr id="51" name="Abgerundetes Rechteck 50"/>
          <p:cNvSpPr/>
          <p:nvPr/>
        </p:nvSpPr>
        <p:spPr>
          <a:xfrm>
            <a:off x="2596601" y="3088175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Commit Manager</a:t>
            </a:r>
          </a:p>
        </p:txBody>
      </p:sp>
      <p:sp>
        <p:nvSpPr>
          <p:cNvPr id="52" name="Abgerundetes Rechteck 51"/>
          <p:cNvSpPr/>
          <p:nvPr/>
        </p:nvSpPr>
        <p:spPr>
          <a:xfrm>
            <a:off x="2596601" y="2747954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Notifcation Manager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956179" y="3428396"/>
            <a:ext cx="2447242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Query Manager / Handlers</a:t>
            </a:r>
          </a:p>
        </p:txBody>
      </p:sp>
      <p:sp>
        <p:nvSpPr>
          <p:cNvPr id="55" name="Abgerundetes Rechteck 54"/>
          <p:cNvSpPr/>
          <p:nvPr/>
        </p:nvSpPr>
        <p:spPr>
          <a:xfrm>
            <a:off x="2596601" y="3428396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Lock Manager</a:t>
            </a:r>
          </a:p>
        </p:txBody>
      </p:sp>
      <p:sp>
        <p:nvSpPr>
          <p:cNvPr id="56" name="Abgerundetes Rechteck 55"/>
          <p:cNvSpPr/>
          <p:nvPr/>
        </p:nvSpPr>
        <p:spPr>
          <a:xfrm>
            <a:off x="3956179" y="3088175"/>
            <a:ext cx="2447242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Read / Write Access Handlers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3956179" y="2407732"/>
            <a:ext cx="2447242" cy="604838"/>
          </a:xfrm>
          <a:prstGeom prst="roundRect">
            <a:avLst>
              <a:gd name="adj" fmla="val 161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8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 Manager</a:t>
            </a:r>
          </a:p>
        </p:txBody>
      </p:sp>
      <p:sp>
        <p:nvSpPr>
          <p:cNvPr id="29" name="Ellipse 28"/>
          <p:cNvSpPr/>
          <p:nvPr/>
        </p:nvSpPr>
        <p:spPr>
          <a:xfrm>
            <a:off x="500034" y="609363"/>
            <a:ext cx="285752" cy="28575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Gerade Verbindung 30"/>
          <p:cNvCxnSpPr>
            <a:stCxn id="29" idx="6"/>
            <a:endCxn id="33" idx="1"/>
          </p:cNvCxnSpPr>
          <p:nvPr/>
        </p:nvCxnSpPr>
        <p:spPr>
          <a:xfrm>
            <a:off x="785786" y="752239"/>
            <a:ext cx="785818" cy="1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bgerundetes Rechteck 32"/>
          <p:cNvSpPr/>
          <p:nvPr/>
        </p:nvSpPr>
        <p:spPr>
          <a:xfrm>
            <a:off x="1571604" y="571480"/>
            <a:ext cx="1315428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Acceptor</a:t>
            </a:r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Gerade Verbindung 42"/>
          <p:cNvCxnSpPr>
            <a:stCxn id="35" idx="0"/>
            <a:endCxn id="33" idx="2"/>
          </p:cNvCxnSpPr>
          <p:nvPr/>
        </p:nvCxnSpPr>
        <p:spPr>
          <a:xfrm rot="16200000" flipV="1">
            <a:off x="2161669" y="1000649"/>
            <a:ext cx="138547" cy="324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35" idx="3"/>
            <a:endCxn id="38" idx="0"/>
          </p:cNvCxnSpPr>
          <p:nvPr/>
        </p:nvCxnSpPr>
        <p:spPr>
          <a:xfrm>
            <a:off x="2913428" y="1252306"/>
            <a:ext cx="983225" cy="176430"/>
          </a:xfrm>
          <a:prstGeom prst="bentConnector2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>
            <a:stCxn id="35" idx="3"/>
            <a:endCxn id="63" idx="0"/>
          </p:cNvCxnSpPr>
          <p:nvPr/>
        </p:nvCxnSpPr>
        <p:spPr>
          <a:xfrm>
            <a:off x="2913428" y="1252306"/>
            <a:ext cx="2262976" cy="184263"/>
          </a:xfrm>
          <a:prstGeom prst="bentConnector2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>
            <a:stCxn id="35" idx="3"/>
            <a:endCxn id="67" idx="0"/>
          </p:cNvCxnSpPr>
          <p:nvPr/>
        </p:nvCxnSpPr>
        <p:spPr>
          <a:xfrm>
            <a:off x="2913428" y="1252306"/>
            <a:ext cx="3540865" cy="182728"/>
          </a:xfrm>
          <a:prstGeom prst="bentConnector2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bgerundetes Rechteck 66"/>
          <p:cNvSpPr/>
          <p:nvPr/>
        </p:nvSpPr>
        <p:spPr>
          <a:xfrm>
            <a:off x="5874752" y="1435034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" name="Gerade Verbindung 67"/>
          <p:cNvCxnSpPr>
            <a:stCxn id="66" idx="0"/>
            <a:endCxn id="67" idx="2"/>
          </p:cNvCxnSpPr>
          <p:nvPr/>
        </p:nvCxnSpPr>
        <p:spPr>
          <a:xfrm rot="5400000" flipH="1" flipV="1">
            <a:off x="6386004" y="1864842"/>
            <a:ext cx="136578" cy="158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rot="5400000" flipH="1" flipV="1">
            <a:off x="5943599" y="2247255"/>
            <a:ext cx="387458" cy="371959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bgerundetes Rechteck 62"/>
          <p:cNvSpPr/>
          <p:nvPr/>
        </p:nvSpPr>
        <p:spPr>
          <a:xfrm>
            <a:off x="4596863" y="1436569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" name="Gerade Verbindung 63"/>
          <p:cNvCxnSpPr>
            <a:stCxn id="62" idx="0"/>
            <a:endCxn id="63" idx="2"/>
          </p:cNvCxnSpPr>
          <p:nvPr/>
        </p:nvCxnSpPr>
        <p:spPr>
          <a:xfrm rot="5400000" flipH="1" flipV="1">
            <a:off x="5108115" y="1866377"/>
            <a:ext cx="136578" cy="158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rot="5400000" flipH="1" flipV="1">
            <a:off x="5029369" y="2404338"/>
            <a:ext cx="279933" cy="2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bgerundetes Rechteck 37"/>
          <p:cNvSpPr/>
          <p:nvPr/>
        </p:nvSpPr>
        <p:spPr>
          <a:xfrm>
            <a:off x="3317112" y="1428736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Gerade Verbindung 48"/>
          <p:cNvCxnSpPr>
            <a:stCxn id="36" idx="0"/>
            <a:endCxn id="38" idx="2"/>
          </p:cNvCxnSpPr>
          <p:nvPr/>
        </p:nvCxnSpPr>
        <p:spPr>
          <a:xfrm rot="5400000" flipH="1" flipV="1">
            <a:off x="3828364" y="1858544"/>
            <a:ext cx="136578" cy="158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rot="16200000" flipV="1">
            <a:off x="3979191" y="2251129"/>
            <a:ext cx="418455" cy="379710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bgerundetes Rechteck 57"/>
          <p:cNvSpPr/>
          <p:nvPr/>
        </p:nvSpPr>
        <p:spPr>
          <a:xfrm>
            <a:off x="4055860" y="2508838"/>
            <a:ext cx="699212" cy="226814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1</a:t>
            </a:r>
            <a:endParaRPr lang="en-US" sz="80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4832762" y="2508838"/>
            <a:ext cx="699212" cy="226814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2</a:t>
            </a:r>
            <a:endParaRPr lang="en-US" sz="80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5609664" y="2508838"/>
            <a:ext cx="699212" cy="226814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3</a:t>
            </a:r>
            <a:endParaRPr lang="en-US" sz="80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Abgerundetes Rechteck 65"/>
          <p:cNvSpPr/>
          <p:nvPr/>
        </p:nvSpPr>
        <p:spPr>
          <a:xfrm>
            <a:off x="5874752" y="1933131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Abgerundetes Rechteck 61"/>
          <p:cNvSpPr/>
          <p:nvPr/>
        </p:nvSpPr>
        <p:spPr>
          <a:xfrm>
            <a:off x="4596863" y="1934666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Abgerundetes Rechteck 35"/>
          <p:cNvSpPr/>
          <p:nvPr/>
        </p:nvSpPr>
        <p:spPr>
          <a:xfrm>
            <a:off x="3317112" y="1926833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Abgerundetes Rechteck 137"/>
          <p:cNvSpPr/>
          <p:nvPr/>
        </p:nvSpPr>
        <p:spPr>
          <a:xfrm>
            <a:off x="1404548" y="1226451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Abgerundetes Rechteck 136"/>
          <p:cNvSpPr/>
          <p:nvPr/>
        </p:nvSpPr>
        <p:spPr>
          <a:xfrm>
            <a:off x="1475986" y="1145518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1551704" y="1071546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Connector</a:t>
            </a:r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67" grpId="0" animBg="1"/>
      <p:bldP spid="63" grpId="0" animBg="1"/>
      <p:bldP spid="38" grpId="0" animBg="1"/>
      <p:bldP spid="66" grpId="0" animBg="1"/>
      <p:bldP spid="62" grpId="0" animBg="1"/>
      <p:bldP spid="36" grpId="0" animBg="1"/>
      <p:bldP spid="138" grpId="0" animBg="1"/>
      <p:bldP spid="137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642911" y="428603"/>
            <a:ext cx="3286147" cy="3399119"/>
          </a:xfrm>
          <a:prstGeom prst="roundRect">
            <a:avLst>
              <a:gd name="adj" fmla="val 59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Client</a:t>
            </a:r>
            <a:endParaRPr lang="en-US" sz="2400" b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4357687" y="3092428"/>
            <a:ext cx="4286280" cy="2922464"/>
            <a:chOff x="1000100" y="428604"/>
            <a:chExt cx="6286544" cy="4286280"/>
          </a:xfrm>
        </p:grpSpPr>
        <p:sp>
          <p:nvSpPr>
            <p:cNvPr id="25" name="Abgerundetes Rechteck 24"/>
            <p:cNvSpPr/>
            <p:nvPr/>
          </p:nvSpPr>
          <p:spPr>
            <a:xfrm>
              <a:off x="1142975" y="428604"/>
              <a:ext cx="6143669" cy="4286280"/>
            </a:xfrm>
            <a:prstGeom prst="roundRect">
              <a:avLst>
                <a:gd name="adj" fmla="val 3805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smtClean="0">
                  <a:latin typeface="Arial" pitchFamily="34" charset="0"/>
                  <a:cs typeface="Arial" pitchFamily="34" charset="0"/>
                </a:rPr>
                <a:t>Server</a:t>
              </a:r>
            </a:p>
          </p:txBody>
        </p:sp>
        <p:sp>
          <p:nvSpPr>
            <p:cNvPr id="224" name="Abgerundetes Rechteck 223"/>
            <p:cNvSpPr/>
            <p:nvPr/>
          </p:nvSpPr>
          <p:spPr>
            <a:xfrm>
              <a:off x="2402375" y="2143116"/>
              <a:ext cx="4193958" cy="232834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5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2" name="Abgerundetes Rechteck 221"/>
            <p:cNvSpPr/>
            <p:nvPr/>
          </p:nvSpPr>
          <p:spPr>
            <a:xfrm>
              <a:off x="2596601" y="3768617"/>
              <a:ext cx="1281889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Package Registry</a:t>
              </a:r>
            </a:p>
          </p:txBody>
        </p:sp>
        <p:sp>
          <p:nvSpPr>
            <p:cNvPr id="223" name="Abgerundetes Rechteck 222"/>
            <p:cNvSpPr/>
            <p:nvPr/>
          </p:nvSpPr>
          <p:spPr>
            <a:xfrm>
              <a:off x="3956179" y="3768617"/>
              <a:ext cx="2447242" cy="264616"/>
            </a:xfrm>
            <a:prstGeom prst="roundRect">
              <a:avLst>
                <a:gd name="adj" fmla="val 3168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Revision Manager</a:t>
              </a:r>
            </a:p>
          </p:txBody>
        </p:sp>
        <p:sp>
          <p:nvSpPr>
            <p:cNvPr id="230" name="Abgerundetes Rechteck 229"/>
            <p:cNvSpPr/>
            <p:nvPr/>
          </p:nvSpPr>
          <p:spPr>
            <a:xfrm>
              <a:off x="2596601" y="4108838"/>
              <a:ext cx="3806821" cy="264616"/>
            </a:xfrm>
            <a:prstGeom prst="roundRect">
              <a:avLst>
                <a:gd name="adj" fmla="val 2884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Store</a:t>
              </a:r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596601" y="3088175"/>
              <a:ext cx="1281889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Commit Manager</a:t>
              </a:r>
            </a:p>
          </p:txBody>
        </p:sp>
        <p:sp>
          <p:nvSpPr>
            <p:cNvPr id="52" name="Abgerundetes Rechteck 51"/>
            <p:cNvSpPr/>
            <p:nvPr/>
          </p:nvSpPr>
          <p:spPr>
            <a:xfrm>
              <a:off x="2596601" y="2747954"/>
              <a:ext cx="1281889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Notifcation Manager</a:t>
              </a:r>
            </a:p>
          </p:txBody>
        </p:sp>
        <p:sp>
          <p:nvSpPr>
            <p:cNvPr id="53" name="Abgerundetes Rechteck 52"/>
            <p:cNvSpPr/>
            <p:nvPr/>
          </p:nvSpPr>
          <p:spPr>
            <a:xfrm>
              <a:off x="3956179" y="3428396"/>
              <a:ext cx="2447242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Query Manager / Handlers</a:t>
              </a: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2596601" y="3428396"/>
              <a:ext cx="1281889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Lock Manager</a:t>
              </a:r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3956179" y="3088175"/>
              <a:ext cx="2447242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Read / Write Access Handlers</a:t>
              </a:r>
            </a:p>
          </p:txBody>
        </p:sp>
        <p:sp>
          <p:nvSpPr>
            <p:cNvPr id="54" name="Abgerundetes Rechteck 53"/>
            <p:cNvSpPr/>
            <p:nvPr/>
          </p:nvSpPr>
          <p:spPr>
            <a:xfrm>
              <a:off x="3956179" y="2407732"/>
              <a:ext cx="2447242" cy="604838"/>
            </a:xfrm>
            <a:prstGeom prst="roundRect">
              <a:avLst>
                <a:gd name="adj" fmla="val 1611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5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5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5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Session </a:t>
              </a:r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Manager</a:t>
              </a:r>
            </a:p>
          </p:txBody>
        </p:sp>
        <p:sp>
          <p:nvSpPr>
            <p:cNvPr id="29" name="Ellipse 28"/>
            <p:cNvSpPr/>
            <p:nvPr/>
          </p:nvSpPr>
          <p:spPr>
            <a:xfrm>
              <a:off x="1000100" y="609363"/>
              <a:ext cx="285752" cy="285752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1" name="Gerade Verbindung 30"/>
            <p:cNvCxnSpPr>
              <a:stCxn id="29" idx="6"/>
              <a:endCxn id="33" idx="1"/>
            </p:cNvCxnSpPr>
            <p:nvPr/>
          </p:nvCxnSpPr>
          <p:spPr>
            <a:xfrm>
              <a:off x="1285852" y="752239"/>
              <a:ext cx="285752" cy="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bgerundetes Rechteck 32"/>
            <p:cNvSpPr/>
            <p:nvPr/>
          </p:nvSpPr>
          <p:spPr>
            <a:xfrm>
              <a:off x="1571604" y="571480"/>
              <a:ext cx="1315428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Acceptor</a:t>
              </a:r>
              <a:endParaRPr lang="en-US" sz="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3" name="Gerade Verbindung 42"/>
            <p:cNvCxnSpPr>
              <a:stCxn id="35" idx="0"/>
              <a:endCxn id="33" idx="2"/>
            </p:cNvCxnSpPr>
            <p:nvPr/>
          </p:nvCxnSpPr>
          <p:spPr>
            <a:xfrm rot="16200000" flipV="1">
              <a:off x="2161669" y="1000649"/>
              <a:ext cx="138547" cy="324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>
              <a:stCxn id="35" idx="3"/>
              <a:endCxn id="38" idx="0"/>
            </p:cNvCxnSpPr>
            <p:nvPr/>
          </p:nvCxnSpPr>
          <p:spPr>
            <a:xfrm>
              <a:off x="2913428" y="1252306"/>
              <a:ext cx="983225" cy="176430"/>
            </a:xfrm>
            <a:prstGeom prst="bentConnector2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96"/>
            <p:cNvCxnSpPr>
              <a:stCxn id="35" idx="3"/>
              <a:endCxn id="63" idx="0"/>
            </p:cNvCxnSpPr>
            <p:nvPr/>
          </p:nvCxnSpPr>
          <p:spPr>
            <a:xfrm>
              <a:off x="2913428" y="1252306"/>
              <a:ext cx="2262976" cy="184263"/>
            </a:xfrm>
            <a:prstGeom prst="bentConnector2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>
              <a:stCxn id="35" idx="3"/>
              <a:endCxn id="67" idx="0"/>
            </p:cNvCxnSpPr>
            <p:nvPr/>
          </p:nvCxnSpPr>
          <p:spPr>
            <a:xfrm>
              <a:off x="2913428" y="1252306"/>
              <a:ext cx="3540865" cy="182728"/>
            </a:xfrm>
            <a:prstGeom prst="bentConnector2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Abgerundetes Rechteck 66"/>
            <p:cNvSpPr/>
            <p:nvPr/>
          </p:nvSpPr>
          <p:spPr>
            <a:xfrm>
              <a:off x="5874752" y="1435034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Channel</a:t>
              </a:r>
              <a:endParaRPr lang="en-US" sz="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8" name="Gerade Verbindung 67"/>
            <p:cNvCxnSpPr>
              <a:stCxn id="66" idx="0"/>
              <a:endCxn id="67" idx="2"/>
            </p:cNvCxnSpPr>
            <p:nvPr/>
          </p:nvCxnSpPr>
          <p:spPr>
            <a:xfrm rot="5400000" flipH="1" flipV="1">
              <a:off x="6386004" y="1864842"/>
              <a:ext cx="136578" cy="158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/>
          </p:nvCxnSpPr>
          <p:spPr>
            <a:xfrm rot="5400000" flipH="1" flipV="1">
              <a:off x="5943599" y="2247255"/>
              <a:ext cx="387458" cy="37195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Abgerundetes Rechteck 62"/>
            <p:cNvSpPr/>
            <p:nvPr/>
          </p:nvSpPr>
          <p:spPr>
            <a:xfrm>
              <a:off x="4596863" y="1436569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Channel</a:t>
              </a:r>
              <a:endParaRPr lang="en-US" sz="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4" name="Gerade Verbindung 63"/>
            <p:cNvCxnSpPr>
              <a:stCxn id="62" idx="0"/>
              <a:endCxn id="63" idx="2"/>
            </p:cNvCxnSpPr>
            <p:nvPr/>
          </p:nvCxnSpPr>
          <p:spPr>
            <a:xfrm rot="5400000" flipH="1" flipV="1">
              <a:off x="5108115" y="1866377"/>
              <a:ext cx="136578" cy="158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/>
          </p:nvCxnSpPr>
          <p:spPr>
            <a:xfrm rot="5400000" flipH="1" flipV="1">
              <a:off x="5029369" y="2404338"/>
              <a:ext cx="279933" cy="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Abgerundetes Rechteck 37"/>
            <p:cNvSpPr/>
            <p:nvPr/>
          </p:nvSpPr>
          <p:spPr>
            <a:xfrm>
              <a:off x="3317112" y="1428736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Channel</a:t>
              </a:r>
              <a:endParaRPr lang="en-US" sz="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9" name="Gerade Verbindung 48"/>
            <p:cNvCxnSpPr>
              <a:stCxn id="36" idx="0"/>
              <a:endCxn id="38" idx="2"/>
            </p:cNvCxnSpPr>
            <p:nvPr/>
          </p:nvCxnSpPr>
          <p:spPr>
            <a:xfrm rot="5400000" flipH="1" flipV="1">
              <a:off x="3828364" y="1858544"/>
              <a:ext cx="136578" cy="158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 rot="16200000" flipV="1">
              <a:off x="3979191" y="2251129"/>
              <a:ext cx="418455" cy="37971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Abgerundetes Rechteck 57"/>
            <p:cNvSpPr/>
            <p:nvPr/>
          </p:nvSpPr>
          <p:spPr>
            <a:xfrm>
              <a:off x="4055860" y="2508838"/>
              <a:ext cx="699212" cy="226814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Session </a:t>
              </a:r>
              <a:endParaRPr lang="en-US" sz="4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4832762" y="2508838"/>
              <a:ext cx="699212" cy="226814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Session </a:t>
              </a:r>
              <a:endParaRPr lang="en-US" sz="5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609664" y="2508838"/>
              <a:ext cx="699212" cy="226814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Session</a:t>
              </a:r>
              <a:endParaRPr lang="en-US" sz="5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5874752" y="1933131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Protocol</a:t>
              </a:r>
              <a:endParaRPr lang="en-US" sz="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Abgerundetes Rechteck 61"/>
            <p:cNvSpPr/>
            <p:nvPr/>
          </p:nvSpPr>
          <p:spPr>
            <a:xfrm>
              <a:off x="4596863" y="1934666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Protocol</a:t>
              </a:r>
              <a:endParaRPr lang="en-US" sz="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3317112" y="1926833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Protocol</a:t>
              </a:r>
              <a:endParaRPr lang="en-US" sz="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8" name="Abgerundetes Rechteck 137"/>
            <p:cNvSpPr/>
            <p:nvPr/>
          </p:nvSpPr>
          <p:spPr>
            <a:xfrm>
              <a:off x="1404548" y="1226451"/>
              <a:ext cx="1361724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" name="Abgerundetes Rechteck 136"/>
            <p:cNvSpPr/>
            <p:nvPr/>
          </p:nvSpPr>
          <p:spPr>
            <a:xfrm>
              <a:off x="1475986" y="1145518"/>
              <a:ext cx="1361724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1551704" y="1071546"/>
              <a:ext cx="1361724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Connector</a:t>
              </a:r>
              <a:endParaRPr lang="en-US" sz="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61" name="Gerade Verbindung 45"/>
          <p:cNvCxnSpPr>
            <a:stCxn id="74" idx="3"/>
            <a:endCxn id="29" idx="2"/>
          </p:cNvCxnSpPr>
          <p:nvPr/>
        </p:nvCxnSpPr>
        <p:spPr>
          <a:xfrm>
            <a:off x="2933328" y="3313089"/>
            <a:ext cx="1424359" cy="1588"/>
          </a:xfrm>
          <a:prstGeom prst="straightConnector1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bgerundetes Rechteck 69"/>
          <p:cNvSpPr/>
          <p:nvPr/>
        </p:nvSpPr>
        <p:spPr>
          <a:xfrm>
            <a:off x="1672924" y="2495977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1" name="Gerade Verbindung 70"/>
          <p:cNvCxnSpPr>
            <a:stCxn id="73" idx="2"/>
            <a:endCxn id="70" idx="0"/>
          </p:cNvCxnSpPr>
          <p:nvPr/>
        </p:nvCxnSpPr>
        <p:spPr>
          <a:xfrm rot="5400000">
            <a:off x="2130696" y="2374206"/>
            <a:ext cx="243540" cy="2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>
            <a:stCxn id="74" idx="0"/>
            <a:endCxn id="70" idx="2"/>
          </p:cNvCxnSpPr>
          <p:nvPr/>
        </p:nvCxnSpPr>
        <p:spPr>
          <a:xfrm rot="16200000" flipV="1">
            <a:off x="2115050" y="2994912"/>
            <a:ext cx="274833" cy="1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bgerundetes Rechteck 73"/>
          <p:cNvSpPr/>
          <p:nvPr/>
        </p:nvSpPr>
        <p:spPr>
          <a:xfrm>
            <a:off x="1571604" y="3132329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Connector</a:t>
            </a:r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954640" y="1069381"/>
            <a:ext cx="2688666" cy="1002297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Abgerundetes Rechteck 72"/>
          <p:cNvSpPr/>
          <p:nvPr/>
        </p:nvSpPr>
        <p:spPr>
          <a:xfrm>
            <a:off x="1672926" y="1890918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0" grpId="0" animBg="1"/>
      <p:bldP spid="74" grpId="0" animBg="1"/>
      <p:bldP spid="89" grpId="0" animBg="1"/>
      <p:bldP spid="7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642910" y="571481"/>
            <a:ext cx="7715304" cy="517709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1000100" y="250030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57" name="Abgerundetes Rechteck 56"/>
          <p:cNvSpPr/>
          <p:nvPr/>
        </p:nvSpPr>
        <p:spPr>
          <a:xfrm>
            <a:off x="3500430" y="250030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60" name="Abgerundetes Rechteck 59"/>
          <p:cNvSpPr/>
          <p:nvPr/>
        </p:nvSpPr>
        <p:spPr>
          <a:xfrm>
            <a:off x="1285852" y="307181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1285852" y="364331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6" name="Abgerundetes Rechteck 75"/>
          <p:cNvSpPr/>
          <p:nvPr/>
        </p:nvSpPr>
        <p:spPr>
          <a:xfrm>
            <a:off x="1285852" y="421481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7" name="Abgerundetes Rechteck 76"/>
          <p:cNvSpPr/>
          <p:nvPr/>
        </p:nvSpPr>
        <p:spPr>
          <a:xfrm>
            <a:off x="1285852" y="478632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8" name="Abgerundetes Rechteck 77"/>
          <p:cNvSpPr/>
          <p:nvPr/>
        </p:nvSpPr>
        <p:spPr>
          <a:xfrm>
            <a:off x="4011864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0" name="Abgerundetes Rechteck 79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1" name="Abgerundetes Rechteck 80"/>
          <p:cNvSpPr/>
          <p:nvPr/>
        </p:nvSpPr>
        <p:spPr>
          <a:xfrm>
            <a:off x="5031547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82" name="Abgerundetes Rechteck 81"/>
          <p:cNvSpPr/>
          <p:nvPr/>
        </p:nvSpPr>
        <p:spPr>
          <a:xfrm>
            <a:off x="6019029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83" name="Abgerundetes Rechteck 82"/>
          <p:cNvSpPr/>
          <p:nvPr/>
        </p:nvSpPr>
        <p:spPr>
          <a:xfrm>
            <a:off x="7016390" y="309195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84" name="Abgerundetes Rechteck 83"/>
          <p:cNvSpPr/>
          <p:nvPr/>
        </p:nvSpPr>
        <p:spPr>
          <a:xfrm>
            <a:off x="4786314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5" name="Abgerundetes Rechteck 84"/>
          <p:cNvSpPr/>
          <p:nvPr/>
        </p:nvSpPr>
        <p:spPr>
          <a:xfrm>
            <a:off x="5786446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6" name="Abgerundetes Rechteck 85"/>
          <p:cNvSpPr/>
          <p:nvPr/>
        </p:nvSpPr>
        <p:spPr>
          <a:xfrm>
            <a:off x="6786578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7" name="Abgerundetes Rechteck 86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88" name="Abgerundetes Rechteck 87"/>
          <p:cNvSpPr/>
          <p:nvPr/>
        </p:nvSpPr>
        <p:spPr>
          <a:xfrm>
            <a:off x="4786314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0" name="Abgerundetes Rechteck 89"/>
          <p:cNvSpPr/>
          <p:nvPr/>
        </p:nvSpPr>
        <p:spPr>
          <a:xfrm>
            <a:off x="5786446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1" name="Abgerundetes Rechteck 90"/>
          <p:cNvSpPr/>
          <p:nvPr/>
        </p:nvSpPr>
        <p:spPr>
          <a:xfrm>
            <a:off x="6786578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2" name="Abgerundetes Rechteck 91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93" name="Abgerundetes Rechteck 92"/>
          <p:cNvSpPr/>
          <p:nvPr/>
        </p:nvSpPr>
        <p:spPr>
          <a:xfrm>
            <a:off x="4786314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81" name="Abgerundetes Rechteck 180"/>
          <p:cNvSpPr/>
          <p:nvPr/>
        </p:nvSpPr>
        <p:spPr>
          <a:xfrm>
            <a:off x="4011864" y="2643182"/>
            <a:ext cx="382644" cy="2551622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94" name="Abgerundetes Rechteck 93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5" name="Abgerundetes Rechteck 94"/>
          <p:cNvSpPr/>
          <p:nvPr/>
        </p:nvSpPr>
        <p:spPr>
          <a:xfrm>
            <a:off x="4786314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6" name="Abgerundetes Rechteck 95"/>
          <p:cNvSpPr/>
          <p:nvPr/>
        </p:nvSpPr>
        <p:spPr>
          <a:xfrm>
            <a:off x="5786446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8" name="Abgerundetes Rechteck 97"/>
          <p:cNvSpPr/>
          <p:nvPr/>
        </p:nvSpPr>
        <p:spPr>
          <a:xfrm>
            <a:off x="6786578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9" name="Abgerundetes Rechteck 98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1" name="Abgerundetes Rechteck 100"/>
          <p:cNvSpPr/>
          <p:nvPr/>
        </p:nvSpPr>
        <p:spPr>
          <a:xfrm>
            <a:off x="4786314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2" name="Abgerundetes Rechteck 101"/>
          <p:cNvSpPr/>
          <p:nvPr/>
        </p:nvSpPr>
        <p:spPr>
          <a:xfrm>
            <a:off x="5786446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03" name="Abgerundetes Rechteck 102"/>
          <p:cNvSpPr/>
          <p:nvPr/>
        </p:nvSpPr>
        <p:spPr>
          <a:xfrm>
            <a:off x="6786578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04" name="Abgerundetes Rechteck 103"/>
          <p:cNvSpPr/>
          <p:nvPr/>
        </p:nvSpPr>
        <p:spPr>
          <a:xfrm>
            <a:off x="5786446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5" name="Abgerundetes Rechteck 104"/>
          <p:cNvSpPr/>
          <p:nvPr/>
        </p:nvSpPr>
        <p:spPr>
          <a:xfrm>
            <a:off x="6786578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58" name="Abgerundetes Rechteck 157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6" name="Abgerundetes Rechteck 105"/>
          <p:cNvSpPr/>
          <p:nvPr/>
        </p:nvSpPr>
        <p:spPr>
          <a:xfrm>
            <a:off x="3500429" y="5572140"/>
            <a:ext cx="1913761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9" name="Gruppieren 158"/>
          <p:cNvGrpSpPr/>
          <p:nvPr/>
        </p:nvGrpSpPr>
        <p:grpSpPr>
          <a:xfrm>
            <a:off x="1000100" y="1071546"/>
            <a:ext cx="2326458" cy="1285884"/>
            <a:chOff x="1000100" y="1071546"/>
            <a:chExt cx="2326458" cy="1285884"/>
          </a:xfrm>
        </p:grpSpPr>
        <p:sp>
          <p:nvSpPr>
            <p:cNvPr id="108" name="Abgerundetes Rechteck 107"/>
            <p:cNvSpPr/>
            <p:nvPr/>
          </p:nvSpPr>
          <p:spPr>
            <a:xfrm>
              <a:off x="1000100" y="1222171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  <a:endPara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1091948" y="1150733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  <a:endPara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Abgerundetes Rechteck 113"/>
            <p:cNvSpPr/>
            <p:nvPr/>
          </p:nvSpPr>
          <p:spPr>
            <a:xfrm>
              <a:off x="1183418" y="1071546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  <a:endPara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1" name="Gruppieren 160"/>
          <p:cNvGrpSpPr/>
          <p:nvPr/>
        </p:nvGrpSpPr>
        <p:grpSpPr>
          <a:xfrm>
            <a:off x="5674566" y="1071546"/>
            <a:ext cx="2326458" cy="1285884"/>
            <a:chOff x="5674566" y="1071546"/>
            <a:chExt cx="2326458" cy="1285884"/>
          </a:xfrm>
        </p:grpSpPr>
        <p:sp>
          <p:nvSpPr>
            <p:cNvPr id="109" name="Abgerundetes Rechteck 108"/>
            <p:cNvSpPr/>
            <p:nvPr/>
          </p:nvSpPr>
          <p:spPr>
            <a:xfrm>
              <a:off x="5674566" y="1222171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  <a:endPara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5766414" y="1150733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  <a:endPara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5857884" y="1071546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  <a:endPara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7" name="Abgerundetes Rechteck 156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grpSp>
        <p:nvGrpSpPr>
          <p:cNvPr id="160" name="Gruppieren 159"/>
          <p:cNvGrpSpPr/>
          <p:nvPr/>
        </p:nvGrpSpPr>
        <p:grpSpPr>
          <a:xfrm>
            <a:off x="3532344" y="1071546"/>
            <a:ext cx="1968350" cy="1285884"/>
            <a:chOff x="3532344" y="1071546"/>
            <a:chExt cx="1968350" cy="1285884"/>
          </a:xfrm>
        </p:grpSpPr>
        <p:sp>
          <p:nvSpPr>
            <p:cNvPr id="110" name="Abgerundetes Rechteck 109"/>
            <p:cNvSpPr/>
            <p:nvPr/>
          </p:nvSpPr>
          <p:spPr>
            <a:xfrm>
              <a:off x="3532344" y="1222171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  <a:endPara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Abgerundetes Rechteck 112"/>
            <p:cNvSpPr/>
            <p:nvPr/>
          </p:nvSpPr>
          <p:spPr>
            <a:xfrm>
              <a:off x="3624192" y="1150733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  <a:endPara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Abgerundetes Rechteck 115"/>
            <p:cNvSpPr/>
            <p:nvPr/>
          </p:nvSpPr>
          <p:spPr>
            <a:xfrm>
              <a:off x="3715662" y="1071546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  <a:endPara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0" name="Abgerundetes Rechteck 169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Abgerundetes Rechteck 155"/>
          <p:cNvSpPr/>
          <p:nvPr/>
        </p:nvSpPr>
        <p:spPr>
          <a:xfrm>
            <a:off x="4011864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62" name="Abgerundetes Rechteck 161"/>
          <p:cNvSpPr/>
          <p:nvPr/>
        </p:nvSpPr>
        <p:spPr>
          <a:xfrm>
            <a:off x="5031547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63" name="Abgerundetes Rechteck 162"/>
          <p:cNvSpPr/>
          <p:nvPr/>
        </p:nvSpPr>
        <p:spPr>
          <a:xfrm>
            <a:off x="6019029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64" name="Abgerundetes Rechteck 163"/>
          <p:cNvSpPr/>
          <p:nvPr/>
        </p:nvSpPr>
        <p:spPr>
          <a:xfrm>
            <a:off x="7016390" y="309195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cxnSp>
        <p:nvCxnSpPr>
          <p:cNvPr id="125" name="Gewinkelte Verbindung 124"/>
          <p:cNvCxnSpPr/>
          <p:nvPr/>
        </p:nvCxnSpPr>
        <p:spPr>
          <a:xfrm rot="5400000">
            <a:off x="3518116" y="2929181"/>
            <a:ext cx="2014780" cy="123984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>
            <a:off x="4390379" y="1571612"/>
            <a:ext cx="428628" cy="428628"/>
          </a:xfrm>
          <a:prstGeom prst="ellipse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20" name="Abgerundetes Rechteck 119"/>
          <p:cNvSpPr/>
          <p:nvPr/>
        </p:nvSpPr>
        <p:spPr>
          <a:xfrm>
            <a:off x="6960450" y="1571612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v4</a:t>
            </a:r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9" name="Gewinkelte Verbindung 124"/>
          <p:cNvCxnSpPr>
            <a:stCxn id="119" idx="6"/>
          </p:cNvCxnSpPr>
          <p:nvPr/>
        </p:nvCxnSpPr>
        <p:spPr>
          <a:xfrm flipV="1">
            <a:off x="6615987" y="1785118"/>
            <a:ext cx="515751" cy="80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winkelte Verbindung 120"/>
          <p:cNvCxnSpPr>
            <a:stCxn id="117" idx="5"/>
          </p:cNvCxnSpPr>
          <p:nvPr/>
        </p:nvCxnSpPr>
        <p:spPr>
          <a:xfrm rot="16200000" flipH="1">
            <a:off x="2701003" y="1602555"/>
            <a:ext cx="907488" cy="157731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winkelte Verbindung 120"/>
          <p:cNvCxnSpPr/>
          <p:nvPr/>
        </p:nvCxnSpPr>
        <p:spPr>
          <a:xfrm rot="10800000" flipV="1">
            <a:off x="4464252" y="1904514"/>
            <a:ext cx="1755998" cy="946433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llipse 118"/>
          <p:cNvSpPr/>
          <p:nvPr/>
        </p:nvSpPr>
        <p:spPr>
          <a:xfrm>
            <a:off x="6187359" y="1571612"/>
            <a:ext cx="428628" cy="428628"/>
          </a:xfrm>
          <a:prstGeom prst="ellipse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121" name="Gewinkelte Verbindung 120"/>
          <p:cNvCxnSpPr>
            <a:stCxn id="117" idx="5"/>
          </p:cNvCxnSpPr>
          <p:nvPr/>
        </p:nvCxnSpPr>
        <p:spPr>
          <a:xfrm rot="16200000" flipH="1">
            <a:off x="2415251" y="1888307"/>
            <a:ext cx="1487659" cy="1585982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2000232" y="1571612"/>
            <a:ext cx="428628" cy="428628"/>
          </a:xfrm>
          <a:prstGeom prst="ellipse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13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1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16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8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19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2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4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25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28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0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31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34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34757 0.23958 L 2.77778E-7 3.33333E-6 " pathEditMode="relative" rAng="0" ptsTypes="AA">
                                      <p:cBhvr>
                                        <p:cTn id="249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2000"/>
                            </p:stCondLst>
                            <p:childTnLst>
                              <p:par>
                                <p:cTn id="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2.77778E-7 3.33333E-6 L -0.34757 0.15555 " pathEditMode="relative" rAng="0" ptsTypes="AA">
                                      <p:cBhvr>
                                        <p:cTn id="260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000"/>
                            </p:stCondLst>
                            <p:childTnLst>
                              <p:par>
                                <p:cTn id="2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2500"/>
                            </p:stCondLst>
                            <p:childTnLst>
                              <p:par>
                                <p:cTn id="2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7" grpId="0" animBg="1"/>
      <p:bldP spid="60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 animBg="1"/>
      <p:bldP spid="81" grpId="1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0" grpId="0" animBg="1"/>
      <p:bldP spid="91" grpId="0" animBg="1"/>
      <p:bldP spid="92" grpId="0" animBg="1"/>
      <p:bldP spid="93" grpId="0" animBg="1"/>
      <p:bldP spid="181" grpId="0" animBg="1"/>
      <p:bldP spid="94" grpId="0" animBg="1"/>
      <p:bldP spid="95" grpId="0" animBg="1"/>
      <p:bldP spid="96" grpId="0" animBg="1"/>
      <p:bldP spid="98" grpId="0" animBg="1"/>
      <p:bldP spid="99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58" grpId="0" animBg="1"/>
      <p:bldP spid="157" grpId="0" animBg="1"/>
      <p:bldP spid="170" grpId="0" animBg="1"/>
      <p:bldP spid="156" grpId="0" animBg="1"/>
      <p:bldP spid="156" grpId="1" animBg="1"/>
      <p:bldP spid="156" grpId="2" animBg="1"/>
      <p:bldP spid="162" grpId="0" animBg="1"/>
      <p:bldP spid="162" grpId="1" animBg="1"/>
      <p:bldP spid="162" grpId="2" animBg="1"/>
      <p:bldP spid="163" grpId="0" animBg="1"/>
      <p:bldP spid="163" grpId="1" animBg="1"/>
      <p:bldP spid="163" grpId="2" animBg="1"/>
      <p:bldP spid="164" grpId="0" animBg="1"/>
      <p:bldP spid="164" grpId="1" animBg="1"/>
      <p:bldP spid="164" grpId="2" animBg="1"/>
      <p:bldP spid="118" grpId="0" animBg="1"/>
      <p:bldP spid="120" grpId="1" animBg="1"/>
      <p:bldP spid="120" grpId="2" animBg="1"/>
      <p:bldP spid="120" grpId="4" animBg="1"/>
      <p:bldP spid="119" grpId="0" animBg="1"/>
      <p:bldP spid="1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642910" y="3571876"/>
            <a:ext cx="7715304" cy="2176694"/>
          </a:xfrm>
          <a:prstGeom prst="roundRect">
            <a:avLst>
              <a:gd name="adj" fmla="val 7994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1000100" y="4929198"/>
            <a:ext cx="2357454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57" name="Abgerundetes Rechteck 56"/>
          <p:cNvSpPr/>
          <p:nvPr/>
        </p:nvSpPr>
        <p:spPr>
          <a:xfrm>
            <a:off x="3500430" y="4929198"/>
            <a:ext cx="4500594" cy="500066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106" name="Abgerundetes Rechteck 105"/>
          <p:cNvSpPr/>
          <p:nvPr/>
        </p:nvSpPr>
        <p:spPr>
          <a:xfrm>
            <a:off x="3500429" y="5572140"/>
            <a:ext cx="1913761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158"/>
          <p:cNvGrpSpPr/>
          <p:nvPr/>
        </p:nvGrpSpPr>
        <p:grpSpPr>
          <a:xfrm>
            <a:off x="1000100" y="4143380"/>
            <a:ext cx="2326458" cy="642942"/>
            <a:chOff x="1000100" y="1071546"/>
            <a:chExt cx="2326458" cy="1285884"/>
          </a:xfrm>
        </p:grpSpPr>
        <p:sp>
          <p:nvSpPr>
            <p:cNvPr id="108" name="Abgerundetes Rechteck 107"/>
            <p:cNvSpPr/>
            <p:nvPr/>
          </p:nvSpPr>
          <p:spPr>
            <a:xfrm>
              <a:off x="1000100" y="1222171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  <a:endPara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1091948" y="1150733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  <a:endPara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Abgerundetes Rechteck 113"/>
            <p:cNvSpPr/>
            <p:nvPr/>
          </p:nvSpPr>
          <p:spPr>
            <a:xfrm>
              <a:off x="1183418" y="1071546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  <a:endPara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uppieren 160"/>
          <p:cNvGrpSpPr/>
          <p:nvPr/>
        </p:nvGrpSpPr>
        <p:grpSpPr>
          <a:xfrm>
            <a:off x="5674566" y="4143380"/>
            <a:ext cx="2326458" cy="642942"/>
            <a:chOff x="5674566" y="1071546"/>
            <a:chExt cx="2326458" cy="1285884"/>
          </a:xfrm>
        </p:grpSpPr>
        <p:sp>
          <p:nvSpPr>
            <p:cNvPr id="109" name="Abgerundetes Rechteck 108"/>
            <p:cNvSpPr/>
            <p:nvPr/>
          </p:nvSpPr>
          <p:spPr>
            <a:xfrm>
              <a:off x="5674566" y="1222171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  <a:endPara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5766414" y="1150733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  <a:endPara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5857884" y="1071546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  <a:endPara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" name="Gruppieren 159"/>
          <p:cNvGrpSpPr/>
          <p:nvPr/>
        </p:nvGrpSpPr>
        <p:grpSpPr>
          <a:xfrm>
            <a:off x="3532344" y="4143380"/>
            <a:ext cx="1968350" cy="642942"/>
            <a:chOff x="3532344" y="1071546"/>
            <a:chExt cx="1968350" cy="1285884"/>
          </a:xfrm>
        </p:grpSpPr>
        <p:sp>
          <p:nvSpPr>
            <p:cNvPr id="110" name="Abgerundetes Rechteck 109"/>
            <p:cNvSpPr/>
            <p:nvPr/>
          </p:nvSpPr>
          <p:spPr>
            <a:xfrm>
              <a:off x="3532344" y="1222171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  <a:endPara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Abgerundetes Rechteck 112"/>
            <p:cNvSpPr/>
            <p:nvPr/>
          </p:nvSpPr>
          <p:spPr>
            <a:xfrm>
              <a:off x="3624192" y="1150733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  <a:endPara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Abgerundetes Rechteck 115"/>
            <p:cNvSpPr/>
            <p:nvPr/>
          </p:nvSpPr>
          <p:spPr>
            <a:xfrm>
              <a:off x="3715662" y="1071546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  <a:endPara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2" name="Gruppieren 151"/>
          <p:cNvGrpSpPr/>
          <p:nvPr/>
        </p:nvGrpSpPr>
        <p:grpSpPr>
          <a:xfrm>
            <a:off x="2456131" y="441483"/>
            <a:ext cx="3901819" cy="2796377"/>
            <a:chOff x="1772747" y="107134"/>
            <a:chExt cx="4585203" cy="3286148"/>
          </a:xfrm>
        </p:grpSpPr>
        <p:sp>
          <p:nvSpPr>
            <p:cNvPr id="65" name="Abgerundetes Rechteck 64"/>
            <p:cNvSpPr/>
            <p:nvPr/>
          </p:nvSpPr>
          <p:spPr>
            <a:xfrm>
              <a:off x="1772747" y="245098"/>
              <a:ext cx="4585203" cy="816964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1772747" y="1159497"/>
              <a:ext cx="4585203" cy="876463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Abgerundetes Rechteck 66"/>
            <p:cNvSpPr/>
            <p:nvPr/>
          </p:nvSpPr>
          <p:spPr>
            <a:xfrm>
              <a:off x="1772747" y="2126361"/>
              <a:ext cx="4585203" cy="1101777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4" name="Gruppieren 73"/>
            <p:cNvGrpSpPr/>
            <p:nvPr/>
          </p:nvGrpSpPr>
          <p:grpSpPr>
            <a:xfrm>
              <a:off x="1980741" y="321448"/>
              <a:ext cx="2078054" cy="2821801"/>
              <a:chOff x="2565416" y="2786058"/>
              <a:chExt cx="2078054" cy="2821801"/>
            </a:xfrm>
          </p:grpSpPr>
          <p:sp>
            <p:nvSpPr>
              <p:cNvPr id="79" name="Ellipse 78"/>
              <p:cNvSpPr/>
              <p:nvPr/>
            </p:nvSpPr>
            <p:spPr>
              <a:xfrm>
                <a:off x="2922606" y="2964653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" name="Ellipse 96"/>
              <p:cNvSpPr/>
              <p:nvPr/>
            </p:nvSpPr>
            <p:spPr>
              <a:xfrm>
                <a:off x="4039423" y="3090939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0" name="Ellipse 99"/>
              <p:cNvSpPr/>
              <p:nvPr/>
            </p:nvSpPr>
            <p:spPr>
              <a:xfrm>
                <a:off x="3526653" y="2786058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07" name="Gerade Verbindung mit Pfeil 106"/>
              <p:cNvCxnSpPr>
                <a:stCxn id="100" idx="2"/>
                <a:endCxn id="79" idx="7"/>
              </p:cNvCxnSpPr>
              <p:nvPr/>
            </p:nvCxnSpPr>
            <p:spPr>
              <a:xfrm rot="10800000" flipV="1">
                <a:off x="3227487" y="2964652"/>
                <a:ext cx="299166" cy="52309"/>
              </a:xfrm>
              <a:prstGeom prst="straightConnector1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 Verbindung mit Pfeil 121"/>
              <p:cNvCxnSpPr>
                <a:stCxn id="100" idx="6"/>
                <a:endCxn id="97" idx="1"/>
              </p:cNvCxnSpPr>
              <p:nvPr/>
            </p:nvCxnSpPr>
            <p:spPr>
              <a:xfrm>
                <a:off x="3883843" y="2964653"/>
                <a:ext cx="207889" cy="178595"/>
              </a:xfrm>
              <a:prstGeom prst="straightConnector1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 Verbindung mit Pfeil 122"/>
              <p:cNvCxnSpPr/>
              <p:nvPr/>
            </p:nvCxnSpPr>
            <p:spPr>
              <a:xfrm rot="5400000">
                <a:off x="2547557" y="3465988"/>
                <a:ext cx="623813" cy="230904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Gerade Verbindung mit Pfeil 123"/>
              <p:cNvCxnSpPr/>
              <p:nvPr/>
            </p:nvCxnSpPr>
            <p:spPr>
              <a:xfrm rot="5400000">
                <a:off x="3151604" y="3323113"/>
                <a:ext cx="659532" cy="195185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Gerade Verbindung mit Pfeil 125"/>
              <p:cNvCxnSpPr/>
              <p:nvPr/>
            </p:nvCxnSpPr>
            <p:spPr>
              <a:xfrm rot="16200000" flipV="1">
                <a:off x="3318691" y="3529805"/>
                <a:ext cx="928694" cy="15558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 Verbindung mit Pfeil 126"/>
              <p:cNvCxnSpPr/>
              <p:nvPr/>
            </p:nvCxnSpPr>
            <p:spPr>
              <a:xfrm rot="5400000">
                <a:off x="3080166" y="4411272"/>
                <a:ext cx="607223" cy="1588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Ellipse 127"/>
              <p:cNvSpPr/>
              <p:nvPr/>
            </p:nvSpPr>
            <p:spPr>
              <a:xfrm>
                <a:off x="3205182" y="3750471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" name="Ellipse 128"/>
              <p:cNvSpPr/>
              <p:nvPr/>
            </p:nvSpPr>
            <p:spPr>
              <a:xfrm>
                <a:off x="3682233" y="4071942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0" name="Ellipse 129"/>
              <p:cNvSpPr/>
              <p:nvPr/>
            </p:nvSpPr>
            <p:spPr>
              <a:xfrm>
                <a:off x="2565416" y="3893347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1" name="Ellipse 130"/>
              <p:cNvSpPr/>
              <p:nvPr/>
            </p:nvSpPr>
            <p:spPr>
              <a:xfrm>
                <a:off x="4286280" y="3929066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32" name="Gerade Verbindung mit Pfeil 131"/>
              <p:cNvCxnSpPr>
                <a:stCxn id="129" idx="6"/>
                <a:endCxn id="131" idx="2"/>
              </p:cNvCxnSpPr>
              <p:nvPr/>
            </p:nvCxnSpPr>
            <p:spPr>
              <a:xfrm flipV="1">
                <a:off x="4039423" y="4107661"/>
                <a:ext cx="246857" cy="142876"/>
              </a:xfrm>
              <a:prstGeom prst="straightConnector1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 Verbindung mit Pfeil 132"/>
              <p:cNvCxnSpPr/>
              <p:nvPr/>
            </p:nvCxnSpPr>
            <p:spPr>
              <a:xfrm rot="5400000" flipH="1" flipV="1">
                <a:off x="2614230" y="4214500"/>
                <a:ext cx="802408" cy="484113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 Verbindung mit Pfeil 133"/>
              <p:cNvCxnSpPr/>
              <p:nvPr/>
            </p:nvCxnSpPr>
            <p:spPr>
              <a:xfrm rot="5400000">
                <a:off x="4086650" y="4515253"/>
                <a:ext cx="607223" cy="149228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Ellipse 134"/>
              <p:cNvSpPr/>
              <p:nvPr/>
            </p:nvSpPr>
            <p:spPr>
              <a:xfrm>
                <a:off x="2594783" y="4857760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" name="Ellipse 135"/>
              <p:cNvSpPr/>
              <p:nvPr/>
            </p:nvSpPr>
            <p:spPr>
              <a:xfrm>
                <a:off x="3026587" y="5250669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" name="Ellipse 136"/>
              <p:cNvSpPr/>
              <p:nvPr/>
            </p:nvSpPr>
            <p:spPr>
              <a:xfrm>
                <a:off x="4137052" y="4893479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8" name="Ellipse 137"/>
              <p:cNvSpPr/>
              <p:nvPr/>
            </p:nvSpPr>
            <p:spPr>
              <a:xfrm>
                <a:off x="3205182" y="4714884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0" name="Ellipse 139"/>
              <p:cNvSpPr/>
              <p:nvPr/>
            </p:nvSpPr>
            <p:spPr>
              <a:xfrm>
                <a:off x="3562372" y="5072074"/>
                <a:ext cx="357190" cy="357190"/>
              </a:xfrm>
              <a:prstGeom prst="ellipse">
                <a:avLst/>
              </a:prstGeom>
              <a:solidFill>
                <a:srgbClr val="FFD47D"/>
              </a:solidFill>
              <a:ln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41" name="Gerade Verbindung mit Pfeil 140"/>
              <p:cNvCxnSpPr>
                <a:stCxn id="136" idx="6"/>
                <a:endCxn id="140" idx="3"/>
              </p:cNvCxnSpPr>
              <p:nvPr/>
            </p:nvCxnSpPr>
            <p:spPr>
              <a:xfrm flipV="1">
                <a:off x="3383777" y="5376955"/>
                <a:ext cx="230904" cy="52309"/>
              </a:xfrm>
              <a:prstGeom prst="straightConnector1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Gerade Verbindung mit Pfeil 141"/>
              <p:cNvCxnSpPr>
                <a:stCxn id="138" idx="2"/>
                <a:endCxn id="135" idx="6"/>
              </p:cNvCxnSpPr>
              <p:nvPr/>
            </p:nvCxnSpPr>
            <p:spPr>
              <a:xfrm rot="10800000" flipV="1">
                <a:off x="2951974" y="4893479"/>
                <a:ext cx="253209" cy="142876"/>
              </a:xfrm>
              <a:prstGeom prst="straightConnector1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Gerade Verbindung mit Pfeil 142"/>
              <p:cNvCxnSpPr>
                <a:stCxn id="135" idx="4"/>
                <a:endCxn id="136" idx="2"/>
              </p:cNvCxnSpPr>
              <p:nvPr/>
            </p:nvCxnSpPr>
            <p:spPr>
              <a:xfrm rot="16200000" flipH="1">
                <a:off x="2792825" y="5195502"/>
                <a:ext cx="214314" cy="253209"/>
              </a:xfrm>
              <a:prstGeom prst="straightConnector1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Gerade Verbindung mit Pfeil 143"/>
              <p:cNvCxnSpPr>
                <a:stCxn id="138" idx="6"/>
                <a:endCxn id="137" idx="1"/>
              </p:cNvCxnSpPr>
              <p:nvPr/>
            </p:nvCxnSpPr>
            <p:spPr>
              <a:xfrm>
                <a:off x="3562372" y="4893479"/>
                <a:ext cx="626989" cy="52309"/>
              </a:xfrm>
              <a:prstGeom prst="straightConnector1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Gerade Verbindung mit Pfeil 144"/>
              <p:cNvCxnSpPr>
                <a:endCxn id="137" idx="2"/>
              </p:cNvCxnSpPr>
              <p:nvPr/>
            </p:nvCxnSpPr>
            <p:spPr>
              <a:xfrm flipV="1">
                <a:off x="3935441" y="5072074"/>
                <a:ext cx="201611" cy="142878"/>
              </a:xfrm>
              <a:prstGeom prst="straightConnector1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 Verbindung mit Pfeil 145"/>
              <p:cNvCxnSpPr>
                <a:stCxn id="128" idx="6"/>
                <a:endCxn id="129" idx="1"/>
              </p:cNvCxnSpPr>
              <p:nvPr/>
            </p:nvCxnSpPr>
            <p:spPr>
              <a:xfrm>
                <a:off x="3562372" y="3929066"/>
                <a:ext cx="172170" cy="195185"/>
              </a:xfrm>
              <a:prstGeom prst="straightConnector1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 Verbindung mit Pfeil 146"/>
              <p:cNvCxnSpPr>
                <a:stCxn id="128" idx="2"/>
                <a:endCxn id="130" idx="6"/>
              </p:cNvCxnSpPr>
              <p:nvPr/>
            </p:nvCxnSpPr>
            <p:spPr>
              <a:xfrm rot="10800000" flipV="1">
                <a:off x="2922606" y="3929066"/>
                <a:ext cx="282576" cy="142876"/>
              </a:xfrm>
              <a:prstGeom prst="straightConnector1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Abgerundetes Rechteck 147"/>
            <p:cNvSpPr/>
            <p:nvPr/>
          </p:nvSpPr>
          <p:spPr>
            <a:xfrm>
              <a:off x="4652783" y="107134"/>
              <a:ext cx="1506058" cy="3286148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ResourceSet</a:t>
              </a:r>
            </a:p>
            <a:p>
              <a:pPr algn="ctr"/>
              <a:endPara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785982" y="2071678"/>
            <a:ext cx="2857520" cy="37862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Business Objects</a:t>
            </a:r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uppieren 70"/>
          <p:cNvGrpSpPr/>
          <p:nvPr/>
        </p:nvGrpSpPr>
        <p:grpSpPr>
          <a:xfrm>
            <a:off x="1785982" y="785794"/>
            <a:ext cx="2857520" cy="1285884"/>
            <a:chOff x="2143140" y="1142984"/>
            <a:chExt cx="2857520" cy="1285884"/>
          </a:xfrm>
        </p:grpSpPr>
        <p:sp>
          <p:nvSpPr>
            <p:cNvPr id="8" name="Rechteck 7"/>
            <p:cNvSpPr/>
            <p:nvPr/>
          </p:nvSpPr>
          <p:spPr>
            <a:xfrm>
              <a:off x="2143140" y="1142984"/>
              <a:ext cx="2857520" cy="12858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Business Logic</a:t>
              </a:r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</p:grpSp>
      <p:sp>
        <p:nvSpPr>
          <p:cNvPr id="16" name="Pfeil nach rechts 15"/>
          <p:cNvSpPr/>
          <p:nvPr/>
        </p:nvSpPr>
        <p:spPr>
          <a:xfrm>
            <a:off x="1000099" y="1067556"/>
            <a:ext cx="1143041" cy="377029"/>
          </a:xfrm>
          <a:prstGeom prst="rightArrow">
            <a:avLst>
              <a:gd name="adj1" fmla="val 71406"/>
              <a:gd name="adj2" fmla="val 50000"/>
            </a:avLst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Input</a:t>
            </a:r>
            <a:endParaRPr lang="en-US" sz="160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4643502" y="2071678"/>
            <a:ext cx="2000264" cy="37862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643502" y="785794"/>
            <a:ext cx="2000264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Persistence Logic</a:t>
            </a:r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2" descr="C:\develop\icons\EOperatio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V="1">
            <a:off x="4880300" y="1228940"/>
            <a:ext cx="506418" cy="506418"/>
          </a:xfrm>
          <a:prstGeom prst="rect">
            <a:avLst/>
          </a:prstGeom>
          <a:noFill/>
        </p:spPr>
      </p:pic>
      <p:pic>
        <p:nvPicPr>
          <p:cNvPr id="21" name="Picture 2" descr="C:\develop\icons\EOperatio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V="1">
            <a:off x="5349893" y="1411100"/>
            <a:ext cx="506418" cy="506418"/>
          </a:xfrm>
          <a:prstGeom prst="rect">
            <a:avLst/>
          </a:prstGeom>
          <a:noFill/>
        </p:spPr>
      </p:pic>
      <p:pic>
        <p:nvPicPr>
          <p:cNvPr id="22" name="Picture 2" descr="C:\develop\icons\EOperatio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V="1">
            <a:off x="5879940" y="1336150"/>
            <a:ext cx="506418" cy="506418"/>
          </a:xfrm>
          <a:prstGeom prst="rect">
            <a:avLst/>
          </a:prstGeom>
          <a:noFill/>
        </p:spPr>
      </p:pic>
      <p:sp>
        <p:nvSpPr>
          <p:cNvPr id="23" name="Abgerundetes Rechteck 22"/>
          <p:cNvSpPr/>
          <p:nvPr/>
        </p:nvSpPr>
        <p:spPr>
          <a:xfrm>
            <a:off x="2000264" y="2352518"/>
            <a:ext cx="6215106" cy="81696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2000264" y="3266917"/>
            <a:ext cx="6215106" cy="876463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2000264" y="4233781"/>
            <a:ext cx="6215106" cy="1101777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" name="Gruppieren 57"/>
          <p:cNvGrpSpPr/>
          <p:nvPr/>
        </p:nvGrpSpPr>
        <p:grpSpPr>
          <a:xfrm>
            <a:off x="7286708" y="2428868"/>
            <a:ext cx="714380" cy="662071"/>
            <a:chOff x="7643866" y="2643182"/>
            <a:chExt cx="714380" cy="805657"/>
          </a:xfrm>
        </p:grpSpPr>
        <p:sp>
          <p:nvSpPr>
            <p:cNvPr id="27" name="Gefaltete Ecke 26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7726264" y="2864983"/>
              <a:ext cx="561372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.xml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uppieren 63"/>
          <p:cNvGrpSpPr/>
          <p:nvPr/>
        </p:nvGrpSpPr>
        <p:grpSpPr>
          <a:xfrm>
            <a:off x="7286708" y="3367126"/>
            <a:ext cx="714380" cy="662071"/>
            <a:chOff x="7643866" y="2643182"/>
            <a:chExt cx="714380" cy="805657"/>
          </a:xfrm>
        </p:grpSpPr>
        <p:sp>
          <p:nvSpPr>
            <p:cNvPr id="31" name="Gefaltete Ecke 30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7674009" y="2872104"/>
              <a:ext cx="561372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.xml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208258" y="2428868"/>
            <a:ext cx="2078054" cy="2821801"/>
            <a:chOff x="2565416" y="2786058"/>
            <a:chExt cx="2078054" cy="2821801"/>
          </a:xfrm>
        </p:grpSpPr>
        <p:sp>
          <p:nvSpPr>
            <p:cNvPr id="34" name="Ellipse 33"/>
            <p:cNvSpPr/>
            <p:nvPr/>
          </p:nvSpPr>
          <p:spPr>
            <a:xfrm>
              <a:off x="2922606" y="2964653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Ellipse 34"/>
            <p:cNvSpPr/>
            <p:nvPr/>
          </p:nvSpPr>
          <p:spPr>
            <a:xfrm>
              <a:off x="4039423" y="3090939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Ellipse 35"/>
            <p:cNvSpPr/>
            <p:nvPr/>
          </p:nvSpPr>
          <p:spPr>
            <a:xfrm>
              <a:off x="3526653" y="2786058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7" name="Gerade Verbindung mit Pfeil 36"/>
            <p:cNvCxnSpPr>
              <a:stCxn id="36" idx="2"/>
              <a:endCxn id="34" idx="7"/>
            </p:cNvCxnSpPr>
            <p:nvPr/>
          </p:nvCxnSpPr>
          <p:spPr>
            <a:xfrm rot="10800000" flipV="1">
              <a:off x="3227487" y="2964652"/>
              <a:ext cx="299166" cy="523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36" idx="6"/>
              <a:endCxn id="35" idx="1"/>
            </p:cNvCxnSpPr>
            <p:nvPr/>
          </p:nvCxnSpPr>
          <p:spPr>
            <a:xfrm>
              <a:off x="3883843" y="2964653"/>
              <a:ext cx="207889" cy="178595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/>
            <p:nvPr/>
          </p:nvCxnSpPr>
          <p:spPr>
            <a:xfrm rot="5400000">
              <a:off x="2547557" y="3465988"/>
              <a:ext cx="623813" cy="230904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/>
            <p:nvPr/>
          </p:nvCxnSpPr>
          <p:spPr>
            <a:xfrm rot="5400000">
              <a:off x="3151604" y="3323113"/>
              <a:ext cx="659532" cy="195185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 rot="16200000" flipV="1">
              <a:off x="3318691" y="3529805"/>
              <a:ext cx="928694" cy="15558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 rot="5400000">
              <a:off x="3080166" y="4411272"/>
              <a:ext cx="607223" cy="158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lipse 42"/>
            <p:cNvSpPr/>
            <p:nvPr/>
          </p:nvSpPr>
          <p:spPr>
            <a:xfrm>
              <a:off x="3205182" y="3750471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Ellipse 43"/>
            <p:cNvSpPr/>
            <p:nvPr/>
          </p:nvSpPr>
          <p:spPr>
            <a:xfrm>
              <a:off x="3682233" y="4071942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Ellipse 44"/>
            <p:cNvSpPr/>
            <p:nvPr/>
          </p:nvSpPr>
          <p:spPr>
            <a:xfrm>
              <a:off x="2565416" y="3893347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Ellipse 45"/>
            <p:cNvSpPr/>
            <p:nvPr/>
          </p:nvSpPr>
          <p:spPr>
            <a:xfrm>
              <a:off x="4286280" y="3929066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7" name="Gerade Verbindung mit Pfeil 46"/>
            <p:cNvCxnSpPr>
              <a:stCxn id="44" idx="6"/>
              <a:endCxn id="46" idx="2"/>
            </p:cNvCxnSpPr>
            <p:nvPr/>
          </p:nvCxnSpPr>
          <p:spPr>
            <a:xfrm flipV="1">
              <a:off x="4039423" y="4107661"/>
              <a:ext cx="246857" cy="142876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/>
            <p:nvPr/>
          </p:nvCxnSpPr>
          <p:spPr>
            <a:xfrm rot="5400000" flipH="1" flipV="1">
              <a:off x="2614230" y="4214500"/>
              <a:ext cx="802408" cy="484113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/>
            <p:cNvCxnSpPr/>
            <p:nvPr/>
          </p:nvCxnSpPr>
          <p:spPr>
            <a:xfrm rot="5400000">
              <a:off x="4086650" y="4515253"/>
              <a:ext cx="607223" cy="14922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lipse 49"/>
            <p:cNvSpPr/>
            <p:nvPr/>
          </p:nvSpPr>
          <p:spPr>
            <a:xfrm>
              <a:off x="2594783" y="4857760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Ellipse 50"/>
            <p:cNvSpPr/>
            <p:nvPr/>
          </p:nvSpPr>
          <p:spPr>
            <a:xfrm>
              <a:off x="3026587" y="5250669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Ellipse 51"/>
            <p:cNvSpPr/>
            <p:nvPr/>
          </p:nvSpPr>
          <p:spPr>
            <a:xfrm>
              <a:off x="4137052" y="4893479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Ellipse 52"/>
            <p:cNvSpPr/>
            <p:nvPr/>
          </p:nvSpPr>
          <p:spPr>
            <a:xfrm>
              <a:off x="3205182" y="4714884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>
              <a:off x="3562372" y="5072074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5" name="Gerade Verbindung mit Pfeil 54"/>
            <p:cNvCxnSpPr>
              <a:stCxn id="51" idx="6"/>
              <a:endCxn id="54" idx="3"/>
            </p:cNvCxnSpPr>
            <p:nvPr/>
          </p:nvCxnSpPr>
          <p:spPr>
            <a:xfrm flipV="1">
              <a:off x="3383777" y="5376955"/>
              <a:ext cx="230904" cy="523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/>
            <p:cNvCxnSpPr>
              <a:stCxn id="53" idx="2"/>
              <a:endCxn id="50" idx="6"/>
            </p:cNvCxnSpPr>
            <p:nvPr/>
          </p:nvCxnSpPr>
          <p:spPr>
            <a:xfrm rot="10800000" flipV="1">
              <a:off x="2951974" y="4893479"/>
              <a:ext cx="253209" cy="142876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/>
            <p:cNvCxnSpPr>
              <a:stCxn id="50" idx="4"/>
              <a:endCxn id="51" idx="2"/>
            </p:cNvCxnSpPr>
            <p:nvPr/>
          </p:nvCxnSpPr>
          <p:spPr>
            <a:xfrm rot="16200000" flipH="1">
              <a:off x="2792825" y="5195502"/>
              <a:ext cx="214314" cy="2532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>
              <a:stCxn id="53" idx="6"/>
              <a:endCxn id="52" idx="1"/>
            </p:cNvCxnSpPr>
            <p:nvPr/>
          </p:nvCxnSpPr>
          <p:spPr>
            <a:xfrm>
              <a:off x="3562372" y="4893479"/>
              <a:ext cx="626989" cy="523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>
              <a:endCxn id="52" idx="2"/>
            </p:cNvCxnSpPr>
            <p:nvPr/>
          </p:nvCxnSpPr>
          <p:spPr>
            <a:xfrm flipV="1">
              <a:off x="3935441" y="5072074"/>
              <a:ext cx="201611" cy="142878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>
              <a:stCxn id="43" idx="6"/>
              <a:endCxn id="44" idx="1"/>
            </p:cNvCxnSpPr>
            <p:nvPr/>
          </p:nvCxnSpPr>
          <p:spPr>
            <a:xfrm>
              <a:off x="3562372" y="3929066"/>
              <a:ext cx="172170" cy="195185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/>
            <p:cNvCxnSpPr>
              <a:stCxn id="43" idx="2"/>
              <a:endCxn id="45" idx="6"/>
            </p:cNvCxnSpPr>
            <p:nvPr/>
          </p:nvCxnSpPr>
          <p:spPr>
            <a:xfrm rot="10800000" flipV="1">
              <a:off x="2922606" y="3929066"/>
              <a:ext cx="282576" cy="142876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Abgerundetes Rechteck 61"/>
          <p:cNvSpPr/>
          <p:nvPr/>
        </p:nvSpPr>
        <p:spPr>
          <a:xfrm>
            <a:off x="4880300" y="2214554"/>
            <a:ext cx="1506058" cy="328614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</a:p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Pfeil nach links 62"/>
          <p:cNvSpPr/>
          <p:nvPr/>
        </p:nvSpPr>
        <p:spPr>
          <a:xfrm>
            <a:off x="928662" y="1587461"/>
            <a:ext cx="1143040" cy="412779"/>
          </a:xfrm>
          <a:prstGeom prst="leftArrow">
            <a:avLst>
              <a:gd name="adj1" fmla="val 63989"/>
              <a:gd name="adj2" fmla="val 50000"/>
            </a:avLst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grpSp>
        <p:nvGrpSpPr>
          <p:cNvPr id="64" name="Gruppieren 63"/>
          <p:cNvGrpSpPr/>
          <p:nvPr/>
        </p:nvGrpSpPr>
        <p:grpSpPr>
          <a:xfrm>
            <a:off x="7286708" y="4464246"/>
            <a:ext cx="714380" cy="662071"/>
            <a:chOff x="7643866" y="2643182"/>
            <a:chExt cx="714380" cy="805657"/>
          </a:xfrm>
        </p:grpSpPr>
        <p:sp>
          <p:nvSpPr>
            <p:cNvPr id="65" name="Gefaltete Ecke 64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7674009" y="2872104"/>
              <a:ext cx="527709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.dat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" name="Gerade Verbindung 63"/>
          <p:cNvCxnSpPr>
            <a:stCxn id="118" idx="2"/>
            <a:endCxn id="199" idx="0"/>
          </p:cNvCxnSpPr>
          <p:nvPr/>
        </p:nvCxnSpPr>
        <p:spPr>
          <a:xfrm rot="16200000" flipH="1">
            <a:off x="3279019" y="4219155"/>
            <a:ext cx="2447176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64"/>
          <p:cNvCxnSpPr>
            <a:stCxn id="66" idx="2"/>
            <a:endCxn id="170" idx="2"/>
          </p:cNvCxnSpPr>
          <p:nvPr/>
        </p:nvCxnSpPr>
        <p:spPr>
          <a:xfrm rot="16200000" flipH="1">
            <a:off x="4472723" y="855956"/>
            <a:ext cx="67254" cy="4297857"/>
          </a:xfrm>
          <a:prstGeom prst="bentConnector3">
            <a:avLst>
              <a:gd name="adj1" fmla="val 516973"/>
            </a:avLst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bgerundetes Rechteck 65"/>
          <p:cNvSpPr/>
          <p:nvPr/>
        </p:nvSpPr>
        <p:spPr>
          <a:xfrm>
            <a:off x="1571604" y="899556"/>
            <a:ext cx="1571636" cy="20717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Client 1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66"/>
          <p:cNvGrpSpPr/>
          <p:nvPr/>
        </p:nvGrpSpPr>
        <p:grpSpPr>
          <a:xfrm>
            <a:off x="1735957" y="1565042"/>
            <a:ext cx="1242931" cy="1188096"/>
            <a:chOff x="2143140" y="1357298"/>
            <a:chExt cx="4857784" cy="4643470"/>
          </a:xfrm>
        </p:grpSpPr>
        <p:sp>
          <p:nvSpPr>
            <p:cNvPr id="68" name="Rechteck 67"/>
            <p:cNvSpPr/>
            <p:nvPr/>
          </p:nvSpPr>
          <p:spPr>
            <a:xfrm>
              <a:off x="2143140" y="2428868"/>
              <a:ext cx="2857520" cy="3571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Rechteck 68"/>
            <p:cNvSpPr/>
            <p:nvPr/>
          </p:nvSpPr>
          <p:spPr>
            <a:xfrm>
              <a:off x="2143140" y="1357298"/>
              <a:ext cx="2857520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7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208226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6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77" name="Rechteck 76"/>
            <p:cNvSpPr/>
            <p:nvPr/>
          </p:nvSpPr>
          <p:spPr>
            <a:xfrm>
              <a:off x="5000660" y="2428868"/>
              <a:ext cx="2000264" cy="3571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Rechteck 77"/>
            <p:cNvSpPr/>
            <p:nvPr/>
          </p:nvSpPr>
          <p:spPr>
            <a:xfrm>
              <a:off x="5000660" y="1357298"/>
              <a:ext cx="2000264" cy="10715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79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83" name="Abgerundetes Rechteck 82"/>
            <p:cNvSpPr/>
            <p:nvPr/>
          </p:nvSpPr>
          <p:spPr>
            <a:xfrm>
              <a:off x="2357422" y="2709708"/>
              <a:ext cx="4214842" cy="816964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2357422" y="3624107"/>
              <a:ext cx="4214842" cy="876463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Abgerundetes Rechteck 84"/>
            <p:cNvSpPr/>
            <p:nvPr/>
          </p:nvSpPr>
          <p:spPr>
            <a:xfrm>
              <a:off x="2357422" y="4590971"/>
              <a:ext cx="4214842" cy="1101777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" name="Gruppieren 103"/>
            <p:cNvGrpSpPr/>
            <p:nvPr/>
          </p:nvGrpSpPr>
          <p:grpSpPr>
            <a:xfrm>
              <a:off x="2565416" y="2786058"/>
              <a:ext cx="2078054" cy="2821801"/>
              <a:chOff x="2565416" y="2786058"/>
              <a:chExt cx="2078054" cy="2821801"/>
            </a:xfrm>
          </p:grpSpPr>
          <p:grpSp>
            <p:nvGrpSpPr>
              <p:cNvPr id="6" name="Gruppieren 58"/>
              <p:cNvGrpSpPr/>
              <p:nvPr/>
            </p:nvGrpSpPr>
            <p:grpSpPr>
              <a:xfrm>
                <a:off x="2922606" y="2786058"/>
                <a:ext cx="1474007" cy="662071"/>
                <a:chOff x="2922606" y="2714620"/>
                <a:chExt cx="1474007" cy="662071"/>
              </a:xfrm>
            </p:grpSpPr>
            <p:sp>
              <p:nvSpPr>
                <p:cNvPr id="113" name="Ellipse 112"/>
                <p:cNvSpPr/>
                <p:nvPr/>
              </p:nvSpPr>
              <p:spPr>
                <a:xfrm>
                  <a:off x="2922606" y="2893215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4" name="Ellipse 113"/>
                <p:cNvSpPr/>
                <p:nvPr/>
              </p:nvSpPr>
              <p:spPr>
                <a:xfrm>
                  <a:off x="4039423" y="301950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5" name="Ellipse 114"/>
                <p:cNvSpPr/>
                <p:nvPr/>
              </p:nvSpPr>
              <p:spPr>
                <a:xfrm>
                  <a:off x="3526653" y="2714620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16" name="Gerade Verbindung mit Pfeil 115"/>
                <p:cNvCxnSpPr>
                  <a:stCxn id="115" idx="2"/>
                  <a:endCxn id="113" idx="7"/>
                </p:cNvCxnSpPr>
                <p:nvPr/>
              </p:nvCxnSpPr>
              <p:spPr>
                <a:xfrm rot="10800000" flipV="1">
                  <a:off x="3227487" y="2893214"/>
                  <a:ext cx="299166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Gerade Verbindung mit Pfeil 116"/>
                <p:cNvCxnSpPr>
                  <a:stCxn id="115" idx="6"/>
                  <a:endCxn id="114" idx="1"/>
                </p:cNvCxnSpPr>
                <p:nvPr/>
              </p:nvCxnSpPr>
              <p:spPr>
                <a:xfrm>
                  <a:off x="3883843" y="2893215"/>
                  <a:ext cx="207889" cy="17859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8" name="Gerade Verbindung mit Pfeil 87"/>
              <p:cNvCxnSpPr/>
              <p:nvPr/>
            </p:nvCxnSpPr>
            <p:spPr>
              <a:xfrm rot="5400000">
                <a:off x="2547557" y="3465988"/>
                <a:ext cx="623813" cy="2309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 Verbindung mit Pfeil 88"/>
              <p:cNvCxnSpPr/>
              <p:nvPr/>
            </p:nvCxnSpPr>
            <p:spPr>
              <a:xfrm rot="5400000">
                <a:off x="3151604" y="3323113"/>
                <a:ext cx="659532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mit Pfeil 89"/>
              <p:cNvCxnSpPr/>
              <p:nvPr/>
            </p:nvCxnSpPr>
            <p:spPr>
              <a:xfrm rot="16200000" flipV="1">
                <a:off x="3318691" y="3529805"/>
                <a:ext cx="928694" cy="15558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 Verbindung mit Pfeil 90"/>
              <p:cNvCxnSpPr/>
              <p:nvPr/>
            </p:nvCxnSpPr>
            <p:spPr>
              <a:xfrm rot="5400000">
                <a:off x="3080166" y="4411272"/>
                <a:ext cx="607223" cy="158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uppieren 60"/>
              <p:cNvGrpSpPr/>
              <p:nvPr/>
            </p:nvGrpSpPr>
            <p:grpSpPr>
              <a:xfrm>
                <a:off x="2565416" y="3750471"/>
                <a:ext cx="2078054" cy="678661"/>
                <a:chOff x="2565416" y="3679033"/>
                <a:chExt cx="2078054" cy="678661"/>
              </a:xfrm>
            </p:grpSpPr>
            <p:sp>
              <p:nvSpPr>
                <p:cNvPr id="108" name="Ellipse 107"/>
                <p:cNvSpPr/>
                <p:nvPr/>
              </p:nvSpPr>
              <p:spPr>
                <a:xfrm>
                  <a:off x="3205182" y="3679033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9" name="Ellipse 108"/>
                <p:cNvSpPr/>
                <p:nvPr/>
              </p:nvSpPr>
              <p:spPr>
                <a:xfrm>
                  <a:off x="3682233" y="4000504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0" name="Ellipse 109"/>
                <p:cNvSpPr/>
                <p:nvPr/>
              </p:nvSpPr>
              <p:spPr>
                <a:xfrm>
                  <a:off x="2565416" y="3821909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1" name="Ellipse 110"/>
                <p:cNvSpPr/>
                <p:nvPr/>
              </p:nvSpPr>
              <p:spPr>
                <a:xfrm>
                  <a:off x="4286280" y="3857628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12" name="Gerade Verbindung mit Pfeil 111"/>
                <p:cNvCxnSpPr>
                  <a:stCxn id="109" idx="6"/>
                  <a:endCxn id="111" idx="2"/>
                </p:cNvCxnSpPr>
                <p:nvPr/>
              </p:nvCxnSpPr>
              <p:spPr>
                <a:xfrm flipV="1">
                  <a:off x="4039423" y="4036223"/>
                  <a:ext cx="246857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3" name="Gerade Verbindung mit Pfeil 92"/>
              <p:cNvCxnSpPr/>
              <p:nvPr/>
            </p:nvCxnSpPr>
            <p:spPr>
              <a:xfrm rot="5400000" flipH="1" flipV="1">
                <a:off x="2614230" y="4214500"/>
                <a:ext cx="802408" cy="48411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Gerade Verbindung mit Pfeil 93"/>
              <p:cNvCxnSpPr/>
              <p:nvPr/>
            </p:nvCxnSpPr>
            <p:spPr>
              <a:xfrm rot="5400000">
                <a:off x="4086650" y="4515253"/>
                <a:ext cx="607223" cy="14922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uppieren 61"/>
              <p:cNvGrpSpPr/>
              <p:nvPr/>
            </p:nvGrpSpPr>
            <p:grpSpPr>
              <a:xfrm>
                <a:off x="2594783" y="4714884"/>
                <a:ext cx="1899459" cy="892975"/>
                <a:chOff x="2594783" y="4643446"/>
                <a:chExt cx="1899459" cy="892975"/>
              </a:xfrm>
            </p:grpSpPr>
            <p:sp>
              <p:nvSpPr>
                <p:cNvPr id="100" name="Ellipse 99"/>
                <p:cNvSpPr/>
                <p:nvPr/>
              </p:nvSpPr>
              <p:spPr>
                <a:xfrm>
                  <a:off x="2594783" y="4786322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1" name="Ellipse 100"/>
                <p:cNvSpPr/>
                <p:nvPr/>
              </p:nvSpPr>
              <p:spPr>
                <a:xfrm>
                  <a:off x="3026587" y="517923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2" name="Ellipse 101"/>
                <p:cNvSpPr/>
                <p:nvPr/>
              </p:nvSpPr>
              <p:spPr>
                <a:xfrm>
                  <a:off x="4137052" y="482204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3" name="Ellipse 102"/>
                <p:cNvSpPr/>
                <p:nvPr/>
              </p:nvSpPr>
              <p:spPr>
                <a:xfrm>
                  <a:off x="3205182" y="464344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4" name="Ellipse 103"/>
                <p:cNvSpPr/>
                <p:nvPr/>
              </p:nvSpPr>
              <p:spPr>
                <a:xfrm>
                  <a:off x="3562372" y="500063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05" name="Gerade Verbindung mit Pfeil 104"/>
                <p:cNvCxnSpPr>
                  <a:stCxn id="101" idx="6"/>
                  <a:endCxn id="104" idx="3"/>
                </p:cNvCxnSpPr>
                <p:nvPr/>
              </p:nvCxnSpPr>
              <p:spPr>
                <a:xfrm flipV="1">
                  <a:off x="3383777" y="5305517"/>
                  <a:ext cx="230904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Gerade Verbindung mit Pfeil 105"/>
                <p:cNvCxnSpPr>
                  <a:stCxn id="103" idx="2"/>
                  <a:endCxn id="100" idx="6"/>
                </p:cNvCxnSpPr>
                <p:nvPr/>
              </p:nvCxnSpPr>
              <p:spPr>
                <a:xfrm rot="10800000" flipV="1">
                  <a:off x="2951974" y="4822041"/>
                  <a:ext cx="253209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Gerade Verbindung mit Pfeil 106"/>
                <p:cNvCxnSpPr>
                  <a:stCxn id="100" idx="4"/>
                  <a:endCxn id="101" idx="2"/>
                </p:cNvCxnSpPr>
                <p:nvPr/>
              </p:nvCxnSpPr>
              <p:spPr>
                <a:xfrm rot="16200000" flipH="1">
                  <a:off x="2792825" y="5124064"/>
                  <a:ext cx="214314" cy="2532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6" name="Gerade Verbindung mit Pfeil 95"/>
              <p:cNvCxnSpPr>
                <a:stCxn id="103" idx="6"/>
                <a:endCxn id="102" idx="1"/>
              </p:cNvCxnSpPr>
              <p:nvPr/>
            </p:nvCxnSpPr>
            <p:spPr>
              <a:xfrm>
                <a:off x="3562372" y="4893479"/>
                <a:ext cx="626989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Gerade Verbindung mit Pfeil 96"/>
              <p:cNvCxnSpPr>
                <a:endCxn id="102" idx="2"/>
              </p:cNvCxnSpPr>
              <p:nvPr/>
            </p:nvCxnSpPr>
            <p:spPr>
              <a:xfrm flipV="1">
                <a:off x="3935441" y="5072074"/>
                <a:ext cx="201611" cy="14287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Gerade Verbindung mit Pfeil 97"/>
              <p:cNvCxnSpPr>
                <a:stCxn id="108" idx="6"/>
                <a:endCxn id="109" idx="1"/>
              </p:cNvCxnSpPr>
              <p:nvPr/>
            </p:nvCxnSpPr>
            <p:spPr>
              <a:xfrm>
                <a:off x="3562372" y="3929066"/>
                <a:ext cx="172170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Gerade Verbindung mit Pfeil 98"/>
              <p:cNvCxnSpPr>
                <a:stCxn id="108" idx="2"/>
                <a:endCxn id="110" idx="6"/>
              </p:cNvCxnSpPr>
              <p:nvPr/>
            </p:nvCxnSpPr>
            <p:spPr>
              <a:xfrm rot="10800000" flipV="1">
                <a:off x="2922606" y="3929066"/>
                <a:ext cx="282576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Abgerundetes Rechteck 81"/>
            <p:cNvSpPr/>
            <p:nvPr/>
          </p:nvSpPr>
          <p:spPr>
            <a:xfrm>
              <a:off x="5237458" y="2571744"/>
              <a:ext cx="1506058" cy="3286148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8" name="Abgerundetes Rechteck 117"/>
          <p:cNvSpPr/>
          <p:nvPr/>
        </p:nvSpPr>
        <p:spPr>
          <a:xfrm>
            <a:off x="3714744" y="925911"/>
            <a:ext cx="1571636" cy="20717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Client 2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uppieren 74"/>
          <p:cNvGrpSpPr/>
          <p:nvPr/>
        </p:nvGrpSpPr>
        <p:grpSpPr>
          <a:xfrm>
            <a:off x="3879097" y="1591397"/>
            <a:ext cx="1242931" cy="1188096"/>
            <a:chOff x="2143140" y="1357298"/>
            <a:chExt cx="4857784" cy="4643470"/>
          </a:xfrm>
        </p:grpSpPr>
        <p:sp>
          <p:nvSpPr>
            <p:cNvPr id="120" name="Rechteck 119"/>
            <p:cNvSpPr/>
            <p:nvPr/>
          </p:nvSpPr>
          <p:spPr>
            <a:xfrm>
              <a:off x="2143140" y="2428868"/>
              <a:ext cx="2857520" cy="3571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Rechteck 120"/>
            <p:cNvSpPr/>
            <p:nvPr/>
          </p:nvSpPr>
          <p:spPr>
            <a:xfrm>
              <a:off x="2143140" y="1357298"/>
              <a:ext cx="2857520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2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208226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6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7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8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29" name="Rechteck 128"/>
            <p:cNvSpPr/>
            <p:nvPr/>
          </p:nvSpPr>
          <p:spPr>
            <a:xfrm>
              <a:off x="5000660" y="2428868"/>
              <a:ext cx="2000264" cy="3571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5000660" y="1357298"/>
              <a:ext cx="2000264" cy="10715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3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3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3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35" name="Abgerundetes Rechteck 134"/>
            <p:cNvSpPr/>
            <p:nvPr/>
          </p:nvSpPr>
          <p:spPr>
            <a:xfrm>
              <a:off x="2357422" y="2709708"/>
              <a:ext cx="4214842" cy="816964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Abgerundetes Rechteck 135"/>
            <p:cNvSpPr/>
            <p:nvPr/>
          </p:nvSpPr>
          <p:spPr>
            <a:xfrm>
              <a:off x="2357422" y="3624107"/>
              <a:ext cx="4214842" cy="876463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" name="Abgerundetes Rechteck 136"/>
            <p:cNvSpPr/>
            <p:nvPr/>
          </p:nvSpPr>
          <p:spPr>
            <a:xfrm>
              <a:off x="2357422" y="4590971"/>
              <a:ext cx="4214842" cy="1101777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" name="Gruppieren 103"/>
            <p:cNvGrpSpPr/>
            <p:nvPr/>
          </p:nvGrpSpPr>
          <p:grpSpPr>
            <a:xfrm>
              <a:off x="2565416" y="2786058"/>
              <a:ext cx="2078054" cy="2821801"/>
              <a:chOff x="2565416" y="2786058"/>
              <a:chExt cx="2078054" cy="2821801"/>
            </a:xfrm>
          </p:grpSpPr>
          <p:grpSp>
            <p:nvGrpSpPr>
              <p:cNvPr id="11" name="Gruppieren 58"/>
              <p:cNvGrpSpPr/>
              <p:nvPr/>
            </p:nvGrpSpPr>
            <p:grpSpPr>
              <a:xfrm>
                <a:off x="2922606" y="2786058"/>
                <a:ext cx="1474007" cy="662071"/>
                <a:chOff x="2922606" y="2714620"/>
                <a:chExt cx="1474007" cy="662071"/>
              </a:xfrm>
            </p:grpSpPr>
            <p:sp>
              <p:nvSpPr>
                <p:cNvPr id="165" name="Ellipse 164"/>
                <p:cNvSpPr/>
                <p:nvPr/>
              </p:nvSpPr>
              <p:spPr>
                <a:xfrm>
                  <a:off x="2922606" y="2893215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6" name="Ellipse 165"/>
                <p:cNvSpPr/>
                <p:nvPr/>
              </p:nvSpPr>
              <p:spPr>
                <a:xfrm>
                  <a:off x="4039423" y="301950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7" name="Ellipse 166"/>
                <p:cNvSpPr/>
                <p:nvPr/>
              </p:nvSpPr>
              <p:spPr>
                <a:xfrm>
                  <a:off x="3526653" y="2714620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68" name="Gerade Verbindung mit Pfeil 167"/>
                <p:cNvCxnSpPr>
                  <a:stCxn id="167" idx="2"/>
                  <a:endCxn id="165" idx="7"/>
                </p:cNvCxnSpPr>
                <p:nvPr/>
              </p:nvCxnSpPr>
              <p:spPr>
                <a:xfrm rot="10800000" flipV="1">
                  <a:off x="3227487" y="2893214"/>
                  <a:ext cx="299166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Gerade Verbindung mit Pfeil 168"/>
                <p:cNvCxnSpPr>
                  <a:stCxn id="167" idx="6"/>
                  <a:endCxn id="166" idx="1"/>
                </p:cNvCxnSpPr>
                <p:nvPr/>
              </p:nvCxnSpPr>
              <p:spPr>
                <a:xfrm>
                  <a:off x="3883843" y="2893215"/>
                  <a:ext cx="207889" cy="17859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0" name="Gerade Verbindung mit Pfeil 139"/>
              <p:cNvCxnSpPr/>
              <p:nvPr/>
            </p:nvCxnSpPr>
            <p:spPr>
              <a:xfrm rot="5400000">
                <a:off x="2547557" y="3465988"/>
                <a:ext cx="623813" cy="2309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 Verbindung mit Pfeil 140"/>
              <p:cNvCxnSpPr/>
              <p:nvPr/>
            </p:nvCxnSpPr>
            <p:spPr>
              <a:xfrm rot="5400000">
                <a:off x="3151604" y="3323113"/>
                <a:ext cx="659532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Gerade Verbindung mit Pfeil 141"/>
              <p:cNvCxnSpPr/>
              <p:nvPr/>
            </p:nvCxnSpPr>
            <p:spPr>
              <a:xfrm rot="16200000" flipV="1">
                <a:off x="3318691" y="3529805"/>
                <a:ext cx="928694" cy="15558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Gerade Verbindung mit Pfeil 142"/>
              <p:cNvCxnSpPr/>
              <p:nvPr/>
            </p:nvCxnSpPr>
            <p:spPr>
              <a:xfrm rot="5400000">
                <a:off x="3080166" y="4411272"/>
                <a:ext cx="607223" cy="158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uppieren 60"/>
              <p:cNvGrpSpPr/>
              <p:nvPr/>
            </p:nvGrpSpPr>
            <p:grpSpPr>
              <a:xfrm>
                <a:off x="2565416" y="3750471"/>
                <a:ext cx="2078054" cy="678661"/>
                <a:chOff x="2565416" y="3679033"/>
                <a:chExt cx="2078054" cy="678661"/>
              </a:xfrm>
            </p:grpSpPr>
            <p:sp>
              <p:nvSpPr>
                <p:cNvPr id="160" name="Ellipse 159"/>
                <p:cNvSpPr/>
                <p:nvPr/>
              </p:nvSpPr>
              <p:spPr>
                <a:xfrm>
                  <a:off x="3205182" y="3679033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1" name="Ellipse 160"/>
                <p:cNvSpPr/>
                <p:nvPr/>
              </p:nvSpPr>
              <p:spPr>
                <a:xfrm>
                  <a:off x="3682233" y="4000504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2" name="Ellipse 161"/>
                <p:cNvSpPr/>
                <p:nvPr/>
              </p:nvSpPr>
              <p:spPr>
                <a:xfrm>
                  <a:off x="2565416" y="3821909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3" name="Ellipse 162"/>
                <p:cNvSpPr/>
                <p:nvPr/>
              </p:nvSpPr>
              <p:spPr>
                <a:xfrm>
                  <a:off x="4286280" y="3857628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64" name="Gerade Verbindung mit Pfeil 163"/>
                <p:cNvCxnSpPr>
                  <a:stCxn id="161" idx="6"/>
                  <a:endCxn id="163" idx="2"/>
                </p:cNvCxnSpPr>
                <p:nvPr/>
              </p:nvCxnSpPr>
              <p:spPr>
                <a:xfrm flipV="1">
                  <a:off x="4039423" y="4036223"/>
                  <a:ext cx="246857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5" name="Gerade Verbindung mit Pfeil 144"/>
              <p:cNvCxnSpPr/>
              <p:nvPr/>
            </p:nvCxnSpPr>
            <p:spPr>
              <a:xfrm rot="5400000" flipH="1" flipV="1">
                <a:off x="2614230" y="4214500"/>
                <a:ext cx="802408" cy="48411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 Verbindung mit Pfeil 145"/>
              <p:cNvCxnSpPr/>
              <p:nvPr/>
            </p:nvCxnSpPr>
            <p:spPr>
              <a:xfrm rot="5400000">
                <a:off x="4086650" y="4515253"/>
                <a:ext cx="607223" cy="14922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uppieren 61"/>
              <p:cNvGrpSpPr/>
              <p:nvPr/>
            </p:nvGrpSpPr>
            <p:grpSpPr>
              <a:xfrm>
                <a:off x="2594783" y="4714884"/>
                <a:ext cx="1899459" cy="892975"/>
                <a:chOff x="2594783" y="4643446"/>
                <a:chExt cx="1899459" cy="892975"/>
              </a:xfrm>
            </p:grpSpPr>
            <p:sp>
              <p:nvSpPr>
                <p:cNvPr id="152" name="Ellipse 151"/>
                <p:cNvSpPr/>
                <p:nvPr/>
              </p:nvSpPr>
              <p:spPr>
                <a:xfrm>
                  <a:off x="2594783" y="4786322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3" name="Ellipse 152"/>
                <p:cNvSpPr/>
                <p:nvPr/>
              </p:nvSpPr>
              <p:spPr>
                <a:xfrm>
                  <a:off x="3026587" y="517923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4" name="Ellipse 153"/>
                <p:cNvSpPr/>
                <p:nvPr/>
              </p:nvSpPr>
              <p:spPr>
                <a:xfrm>
                  <a:off x="4137052" y="482204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5" name="Ellipse 154"/>
                <p:cNvSpPr/>
                <p:nvPr/>
              </p:nvSpPr>
              <p:spPr>
                <a:xfrm>
                  <a:off x="3205182" y="464344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6" name="Ellipse 155"/>
                <p:cNvSpPr/>
                <p:nvPr/>
              </p:nvSpPr>
              <p:spPr>
                <a:xfrm>
                  <a:off x="3562372" y="500063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57" name="Gerade Verbindung mit Pfeil 156"/>
                <p:cNvCxnSpPr>
                  <a:stCxn id="153" idx="6"/>
                  <a:endCxn id="156" idx="3"/>
                </p:cNvCxnSpPr>
                <p:nvPr/>
              </p:nvCxnSpPr>
              <p:spPr>
                <a:xfrm flipV="1">
                  <a:off x="3383777" y="5305517"/>
                  <a:ext cx="230904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Gerade Verbindung mit Pfeil 157"/>
                <p:cNvCxnSpPr>
                  <a:stCxn id="155" idx="2"/>
                  <a:endCxn id="152" idx="6"/>
                </p:cNvCxnSpPr>
                <p:nvPr/>
              </p:nvCxnSpPr>
              <p:spPr>
                <a:xfrm rot="10800000" flipV="1">
                  <a:off x="2951974" y="4822041"/>
                  <a:ext cx="253209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Gerade Verbindung mit Pfeil 158"/>
                <p:cNvCxnSpPr>
                  <a:stCxn id="152" idx="4"/>
                  <a:endCxn id="153" idx="2"/>
                </p:cNvCxnSpPr>
                <p:nvPr/>
              </p:nvCxnSpPr>
              <p:spPr>
                <a:xfrm rot="16200000" flipH="1">
                  <a:off x="2792825" y="5124064"/>
                  <a:ext cx="214314" cy="2532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8" name="Gerade Verbindung mit Pfeil 147"/>
              <p:cNvCxnSpPr>
                <a:stCxn id="155" idx="6"/>
                <a:endCxn id="154" idx="1"/>
              </p:cNvCxnSpPr>
              <p:nvPr/>
            </p:nvCxnSpPr>
            <p:spPr>
              <a:xfrm>
                <a:off x="3562372" y="4893479"/>
                <a:ext cx="626989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 Verbindung mit Pfeil 148"/>
              <p:cNvCxnSpPr>
                <a:endCxn id="154" idx="2"/>
              </p:cNvCxnSpPr>
              <p:nvPr/>
            </p:nvCxnSpPr>
            <p:spPr>
              <a:xfrm flipV="1">
                <a:off x="3935441" y="5072074"/>
                <a:ext cx="201611" cy="14287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 Verbindung mit Pfeil 149"/>
              <p:cNvCxnSpPr>
                <a:stCxn id="160" idx="6"/>
                <a:endCxn id="161" idx="1"/>
              </p:cNvCxnSpPr>
              <p:nvPr/>
            </p:nvCxnSpPr>
            <p:spPr>
              <a:xfrm>
                <a:off x="3562372" y="3929066"/>
                <a:ext cx="172170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 Verbindung mit Pfeil 150"/>
              <p:cNvCxnSpPr>
                <a:stCxn id="160" idx="2"/>
                <a:endCxn id="162" idx="6"/>
              </p:cNvCxnSpPr>
              <p:nvPr/>
            </p:nvCxnSpPr>
            <p:spPr>
              <a:xfrm rot="10800000" flipV="1">
                <a:off x="2922606" y="3929066"/>
                <a:ext cx="282576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Abgerundetes Rechteck 133"/>
            <p:cNvSpPr/>
            <p:nvPr/>
          </p:nvSpPr>
          <p:spPr>
            <a:xfrm>
              <a:off x="5237458" y="2571744"/>
              <a:ext cx="1506058" cy="3286148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0" name="Abgerundetes Rechteck 169"/>
          <p:cNvSpPr/>
          <p:nvPr/>
        </p:nvSpPr>
        <p:spPr>
          <a:xfrm>
            <a:off x="5869461" y="966810"/>
            <a:ext cx="1571636" cy="20717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Client 3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uppieren 74"/>
          <p:cNvGrpSpPr/>
          <p:nvPr/>
        </p:nvGrpSpPr>
        <p:grpSpPr>
          <a:xfrm>
            <a:off x="6033814" y="1632296"/>
            <a:ext cx="1242931" cy="1188096"/>
            <a:chOff x="2143140" y="1357298"/>
            <a:chExt cx="4857784" cy="4643470"/>
          </a:xfrm>
        </p:grpSpPr>
        <p:sp>
          <p:nvSpPr>
            <p:cNvPr id="172" name="Rechteck 171"/>
            <p:cNvSpPr/>
            <p:nvPr/>
          </p:nvSpPr>
          <p:spPr>
            <a:xfrm>
              <a:off x="2143140" y="2428868"/>
              <a:ext cx="2857520" cy="3571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" name="Rechteck 172"/>
            <p:cNvSpPr/>
            <p:nvPr/>
          </p:nvSpPr>
          <p:spPr>
            <a:xfrm>
              <a:off x="2143140" y="1357298"/>
              <a:ext cx="2857520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7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208226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7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76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77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78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79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8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81" name="Rechteck 180"/>
            <p:cNvSpPr/>
            <p:nvPr/>
          </p:nvSpPr>
          <p:spPr>
            <a:xfrm>
              <a:off x="5000660" y="2428868"/>
              <a:ext cx="2000264" cy="3571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" name="Rechteck 181"/>
            <p:cNvSpPr/>
            <p:nvPr/>
          </p:nvSpPr>
          <p:spPr>
            <a:xfrm>
              <a:off x="5000660" y="1357298"/>
              <a:ext cx="2000264" cy="10715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8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8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8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87" name="Abgerundetes Rechteck 186"/>
            <p:cNvSpPr/>
            <p:nvPr/>
          </p:nvSpPr>
          <p:spPr>
            <a:xfrm>
              <a:off x="2357422" y="2709708"/>
              <a:ext cx="4214842" cy="816964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8" name="Abgerundetes Rechteck 187"/>
            <p:cNvSpPr/>
            <p:nvPr/>
          </p:nvSpPr>
          <p:spPr>
            <a:xfrm>
              <a:off x="2357422" y="3624107"/>
              <a:ext cx="4214842" cy="876463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9" name="Abgerundetes Rechteck 188"/>
            <p:cNvSpPr/>
            <p:nvPr/>
          </p:nvSpPr>
          <p:spPr>
            <a:xfrm>
              <a:off x="2357422" y="4590971"/>
              <a:ext cx="4214842" cy="1101777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5" name="Gruppieren 103"/>
            <p:cNvGrpSpPr/>
            <p:nvPr/>
          </p:nvGrpSpPr>
          <p:grpSpPr>
            <a:xfrm>
              <a:off x="2565416" y="2786058"/>
              <a:ext cx="2078054" cy="2821801"/>
              <a:chOff x="2565416" y="2786058"/>
              <a:chExt cx="2078054" cy="2821801"/>
            </a:xfrm>
          </p:grpSpPr>
          <p:grpSp>
            <p:nvGrpSpPr>
              <p:cNvPr id="16" name="Gruppieren 58"/>
              <p:cNvGrpSpPr/>
              <p:nvPr/>
            </p:nvGrpSpPr>
            <p:grpSpPr>
              <a:xfrm>
                <a:off x="2922606" y="2786058"/>
                <a:ext cx="1474007" cy="662071"/>
                <a:chOff x="2922606" y="2714620"/>
                <a:chExt cx="1474007" cy="662071"/>
              </a:xfrm>
            </p:grpSpPr>
            <p:sp>
              <p:nvSpPr>
                <p:cNvPr id="217" name="Ellipse 216"/>
                <p:cNvSpPr/>
                <p:nvPr/>
              </p:nvSpPr>
              <p:spPr>
                <a:xfrm>
                  <a:off x="2922606" y="2893215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8" name="Ellipse 217"/>
                <p:cNvSpPr/>
                <p:nvPr/>
              </p:nvSpPr>
              <p:spPr>
                <a:xfrm>
                  <a:off x="4039423" y="301950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9" name="Ellipse 218"/>
                <p:cNvSpPr/>
                <p:nvPr/>
              </p:nvSpPr>
              <p:spPr>
                <a:xfrm>
                  <a:off x="3526653" y="2714620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20" name="Gerade Verbindung mit Pfeil 219"/>
                <p:cNvCxnSpPr>
                  <a:stCxn id="219" idx="2"/>
                  <a:endCxn id="217" idx="7"/>
                </p:cNvCxnSpPr>
                <p:nvPr/>
              </p:nvCxnSpPr>
              <p:spPr>
                <a:xfrm rot="10800000" flipV="1">
                  <a:off x="3227487" y="2893214"/>
                  <a:ext cx="299166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Gerade Verbindung mit Pfeil 220"/>
                <p:cNvCxnSpPr>
                  <a:stCxn id="219" idx="6"/>
                  <a:endCxn id="218" idx="1"/>
                </p:cNvCxnSpPr>
                <p:nvPr/>
              </p:nvCxnSpPr>
              <p:spPr>
                <a:xfrm>
                  <a:off x="3883843" y="2893215"/>
                  <a:ext cx="207889" cy="17859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2" name="Gerade Verbindung mit Pfeil 191"/>
              <p:cNvCxnSpPr/>
              <p:nvPr/>
            </p:nvCxnSpPr>
            <p:spPr>
              <a:xfrm rot="5400000">
                <a:off x="2547557" y="3465988"/>
                <a:ext cx="623813" cy="2309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Gerade Verbindung mit Pfeil 192"/>
              <p:cNvCxnSpPr/>
              <p:nvPr/>
            </p:nvCxnSpPr>
            <p:spPr>
              <a:xfrm rot="5400000">
                <a:off x="3151604" y="3323113"/>
                <a:ext cx="659532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Gerade Verbindung mit Pfeil 193"/>
              <p:cNvCxnSpPr/>
              <p:nvPr/>
            </p:nvCxnSpPr>
            <p:spPr>
              <a:xfrm rot="16200000" flipV="1">
                <a:off x="3318691" y="3529805"/>
                <a:ext cx="928694" cy="15558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Gerade Verbindung mit Pfeil 194"/>
              <p:cNvCxnSpPr/>
              <p:nvPr/>
            </p:nvCxnSpPr>
            <p:spPr>
              <a:xfrm rot="5400000">
                <a:off x="3080166" y="4411272"/>
                <a:ext cx="607223" cy="158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uppieren 60"/>
              <p:cNvGrpSpPr/>
              <p:nvPr/>
            </p:nvGrpSpPr>
            <p:grpSpPr>
              <a:xfrm>
                <a:off x="2565416" y="3750471"/>
                <a:ext cx="2078054" cy="678661"/>
                <a:chOff x="2565416" y="3679033"/>
                <a:chExt cx="2078054" cy="678661"/>
              </a:xfrm>
            </p:grpSpPr>
            <p:sp>
              <p:nvSpPr>
                <p:cNvPr id="212" name="Ellipse 211"/>
                <p:cNvSpPr/>
                <p:nvPr/>
              </p:nvSpPr>
              <p:spPr>
                <a:xfrm>
                  <a:off x="3205182" y="3679033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3" name="Ellipse 212"/>
                <p:cNvSpPr/>
                <p:nvPr/>
              </p:nvSpPr>
              <p:spPr>
                <a:xfrm>
                  <a:off x="3682233" y="4000504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4" name="Ellipse 213"/>
                <p:cNvSpPr/>
                <p:nvPr/>
              </p:nvSpPr>
              <p:spPr>
                <a:xfrm>
                  <a:off x="2565416" y="3821909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5" name="Ellipse 214"/>
                <p:cNvSpPr/>
                <p:nvPr/>
              </p:nvSpPr>
              <p:spPr>
                <a:xfrm>
                  <a:off x="4286280" y="3857628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16" name="Gerade Verbindung mit Pfeil 215"/>
                <p:cNvCxnSpPr>
                  <a:stCxn id="213" idx="6"/>
                  <a:endCxn id="215" idx="2"/>
                </p:cNvCxnSpPr>
                <p:nvPr/>
              </p:nvCxnSpPr>
              <p:spPr>
                <a:xfrm flipV="1">
                  <a:off x="4039423" y="4036223"/>
                  <a:ext cx="246857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7" name="Gerade Verbindung mit Pfeil 196"/>
              <p:cNvCxnSpPr/>
              <p:nvPr/>
            </p:nvCxnSpPr>
            <p:spPr>
              <a:xfrm rot="5400000" flipH="1" flipV="1">
                <a:off x="2614230" y="4214500"/>
                <a:ext cx="802408" cy="48411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 Verbindung mit Pfeil 197"/>
              <p:cNvCxnSpPr/>
              <p:nvPr/>
            </p:nvCxnSpPr>
            <p:spPr>
              <a:xfrm rot="5400000">
                <a:off x="4086650" y="4515253"/>
                <a:ext cx="607223" cy="14922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uppieren 61"/>
              <p:cNvGrpSpPr/>
              <p:nvPr/>
            </p:nvGrpSpPr>
            <p:grpSpPr>
              <a:xfrm>
                <a:off x="2594783" y="4714884"/>
                <a:ext cx="1899459" cy="892975"/>
                <a:chOff x="2594783" y="4643446"/>
                <a:chExt cx="1899459" cy="892975"/>
              </a:xfrm>
            </p:grpSpPr>
            <p:sp>
              <p:nvSpPr>
                <p:cNvPr id="204" name="Ellipse 203"/>
                <p:cNvSpPr/>
                <p:nvPr/>
              </p:nvSpPr>
              <p:spPr>
                <a:xfrm>
                  <a:off x="2594783" y="4786322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5" name="Ellipse 204"/>
                <p:cNvSpPr/>
                <p:nvPr/>
              </p:nvSpPr>
              <p:spPr>
                <a:xfrm>
                  <a:off x="3026587" y="517923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6" name="Ellipse 205"/>
                <p:cNvSpPr/>
                <p:nvPr/>
              </p:nvSpPr>
              <p:spPr>
                <a:xfrm>
                  <a:off x="4137052" y="482204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7" name="Ellipse 206"/>
                <p:cNvSpPr/>
                <p:nvPr/>
              </p:nvSpPr>
              <p:spPr>
                <a:xfrm>
                  <a:off x="3205182" y="464344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8" name="Ellipse 207"/>
                <p:cNvSpPr/>
                <p:nvPr/>
              </p:nvSpPr>
              <p:spPr>
                <a:xfrm>
                  <a:off x="3562372" y="500063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09" name="Gerade Verbindung mit Pfeil 208"/>
                <p:cNvCxnSpPr>
                  <a:stCxn id="205" idx="6"/>
                  <a:endCxn id="208" idx="3"/>
                </p:cNvCxnSpPr>
                <p:nvPr/>
              </p:nvCxnSpPr>
              <p:spPr>
                <a:xfrm flipV="1">
                  <a:off x="3383777" y="5305517"/>
                  <a:ext cx="230904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Gerade Verbindung mit Pfeil 209"/>
                <p:cNvCxnSpPr>
                  <a:stCxn id="207" idx="2"/>
                  <a:endCxn id="204" idx="6"/>
                </p:cNvCxnSpPr>
                <p:nvPr/>
              </p:nvCxnSpPr>
              <p:spPr>
                <a:xfrm rot="10800000" flipV="1">
                  <a:off x="2951974" y="4822041"/>
                  <a:ext cx="253209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Gerade Verbindung mit Pfeil 210"/>
                <p:cNvCxnSpPr>
                  <a:stCxn id="204" idx="4"/>
                  <a:endCxn id="205" idx="2"/>
                </p:cNvCxnSpPr>
                <p:nvPr/>
              </p:nvCxnSpPr>
              <p:spPr>
                <a:xfrm rot="16200000" flipH="1">
                  <a:off x="2792825" y="5124064"/>
                  <a:ext cx="214314" cy="2532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0" name="Gerade Verbindung mit Pfeil 199"/>
              <p:cNvCxnSpPr>
                <a:stCxn id="207" idx="6"/>
                <a:endCxn id="206" idx="1"/>
              </p:cNvCxnSpPr>
              <p:nvPr/>
            </p:nvCxnSpPr>
            <p:spPr>
              <a:xfrm>
                <a:off x="3562372" y="4893479"/>
                <a:ext cx="626989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Gerade Verbindung mit Pfeil 200"/>
              <p:cNvCxnSpPr>
                <a:endCxn id="206" idx="2"/>
              </p:cNvCxnSpPr>
              <p:nvPr/>
            </p:nvCxnSpPr>
            <p:spPr>
              <a:xfrm flipV="1">
                <a:off x="3935441" y="5072074"/>
                <a:ext cx="201611" cy="14287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Gerade Verbindung mit Pfeil 201"/>
              <p:cNvCxnSpPr>
                <a:stCxn id="212" idx="6"/>
                <a:endCxn id="213" idx="1"/>
              </p:cNvCxnSpPr>
              <p:nvPr/>
            </p:nvCxnSpPr>
            <p:spPr>
              <a:xfrm>
                <a:off x="3562372" y="3929066"/>
                <a:ext cx="172170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 Verbindung mit Pfeil 202"/>
              <p:cNvCxnSpPr>
                <a:stCxn id="212" idx="2"/>
                <a:endCxn id="214" idx="6"/>
              </p:cNvCxnSpPr>
              <p:nvPr/>
            </p:nvCxnSpPr>
            <p:spPr>
              <a:xfrm rot="10800000" flipV="1">
                <a:off x="2922606" y="3929066"/>
                <a:ext cx="282576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6" name="Abgerundetes Rechteck 185"/>
            <p:cNvSpPr/>
            <p:nvPr/>
          </p:nvSpPr>
          <p:spPr>
            <a:xfrm>
              <a:off x="5237458" y="2571744"/>
              <a:ext cx="1506058" cy="3286148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4" name="Abgerundetes Rechteck 223"/>
          <p:cNvSpPr/>
          <p:nvPr/>
        </p:nvSpPr>
        <p:spPr>
          <a:xfrm>
            <a:off x="3129247" y="3899952"/>
            <a:ext cx="2740214" cy="9286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118" grpId="0" animBg="1"/>
      <p:bldP spid="170" grpId="0" animBg="1"/>
      <p:bldP spid="2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35" name="Abgerundetes Rechteck 234"/>
          <p:cNvSpPr/>
          <p:nvPr/>
        </p:nvSpPr>
        <p:spPr>
          <a:xfrm>
            <a:off x="3129247" y="3899952"/>
            <a:ext cx="2740214" cy="9286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107154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5" name="Abgerundetes Rechteck 224"/>
          <p:cNvSpPr/>
          <p:nvPr/>
        </p:nvSpPr>
        <p:spPr>
          <a:xfrm>
            <a:off x="1285852" y="164305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6" name="Abgerundetes Rechteck 225"/>
          <p:cNvSpPr/>
          <p:nvPr/>
        </p:nvSpPr>
        <p:spPr>
          <a:xfrm>
            <a:off x="1285852" y="221455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8" name="Abgerundetes Rechteck 227"/>
          <p:cNvSpPr/>
          <p:nvPr/>
        </p:nvSpPr>
        <p:spPr>
          <a:xfrm>
            <a:off x="1285852" y="278605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9" name="Abgerundetes Rechteck 228"/>
          <p:cNvSpPr/>
          <p:nvPr/>
        </p:nvSpPr>
        <p:spPr>
          <a:xfrm>
            <a:off x="1285852" y="335756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  <p:bldP spid="222" grpId="0" animBg="1"/>
      <p:bldP spid="225" grpId="0" animBg="1"/>
      <p:bldP spid="226" grpId="0" animBg="1"/>
      <p:bldP spid="228" grpId="0" animBg="1"/>
      <p:bldP spid="229" grpId="0" animBg="1"/>
      <p:bldP spid="2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107154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6" name="Abgerundetes Rechteck 225"/>
          <p:cNvSpPr/>
          <p:nvPr/>
        </p:nvSpPr>
        <p:spPr>
          <a:xfrm>
            <a:off x="1285852" y="221455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8" name="Abgerundetes Rechteck 227"/>
          <p:cNvSpPr/>
          <p:nvPr/>
        </p:nvSpPr>
        <p:spPr>
          <a:xfrm>
            <a:off x="1285852" y="278605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9" name="Abgerundetes Rechteck 228"/>
          <p:cNvSpPr/>
          <p:nvPr/>
        </p:nvSpPr>
        <p:spPr>
          <a:xfrm>
            <a:off x="1285852" y="335756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428596" y="214290"/>
            <a:ext cx="8358246" cy="5929354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bgerundetes Rechteck 15"/>
          <p:cNvSpPr/>
          <p:nvPr/>
        </p:nvSpPr>
        <p:spPr>
          <a:xfrm>
            <a:off x="1285852" y="164305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1285852" y="1643050"/>
            <a:ext cx="5143536" cy="2786082"/>
            <a:chOff x="1285852" y="1500174"/>
            <a:chExt cx="5143536" cy="2786082"/>
          </a:xfrm>
        </p:grpSpPr>
        <p:sp>
          <p:nvSpPr>
            <p:cNvPr id="18" name="Abgerundetes Rechteck 17"/>
            <p:cNvSpPr/>
            <p:nvPr/>
          </p:nvSpPr>
          <p:spPr>
            <a:xfrm>
              <a:off x="1285852" y="1500174"/>
              <a:ext cx="5143536" cy="2786082"/>
            </a:xfrm>
            <a:prstGeom prst="roundRect">
              <a:avLst>
                <a:gd name="adj" fmla="val 3850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Package Unit</a:t>
              </a:r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1643042" y="2786058"/>
              <a:ext cx="1714512" cy="428628"/>
            </a:xfrm>
            <a:prstGeom prst="roundRect">
              <a:avLst>
                <a:gd name="adj" fmla="val 20253"/>
              </a:avLst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Package Info</a:t>
              </a:r>
            </a:p>
          </p:txBody>
        </p:sp>
        <p:grpSp>
          <p:nvGrpSpPr>
            <p:cNvPr id="20" name="Gruppieren 44"/>
            <p:cNvGrpSpPr/>
            <p:nvPr/>
          </p:nvGrpSpPr>
          <p:grpSpPr>
            <a:xfrm>
              <a:off x="3786182" y="2143116"/>
              <a:ext cx="2214578" cy="1714512"/>
              <a:chOff x="3786182" y="2143116"/>
              <a:chExt cx="2214578" cy="1714512"/>
            </a:xfrm>
          </p:grpSpPr>
          <p:sp>
            <p:nvSpPr>
              <p:cNvPr id="26" name="Abgerundetes Rechteck 25"/>
              <p:cNvSpPr/>
              <p:nvPr/>
            </p:nvSpPr>
            <p:spPr>
              <a:xfrm>
                <a:off x="3786182" y="2143116"/>
                <a:ext cx="2214578" cy="1714512"/>
              </a:xfrm>
              <a:prstGeom prst="roundRect">
                <a:avLst>
                  <a:gd name="adj" fmla="val 9406"/>
                </a:avLst>
              </a:prstGeom>
              <a:solidFill>
                <a:schemeClr val="bg1"/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6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  EPackage</a:t>
                </a:r>
              </a:p>
            </p:txBody>
          </p:sp>
          <p:pic>
            <p:nvPicPr>
              <p:cNvPr id="27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062414" y="2643182"/>
                <a:ext cx="1661404" cy="11334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1" name="Abgerundetes Rechteck 20"/>
            <p:cNvSpPr/>
            <p:nvPr/>
          </p:nvSpPr>
          <p:spPr>
            <a:xfrm>
              <a:off x="1643042" y="3386780"/>
              <a:ext cx="1714512" cy="428628"/>
            </a:xfrm>
            <a:prstGeom prst="roundRect">
              <a:avLst>
                <a:gd name="adj" fmla="val 20253"/>
              </a:avLst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Package Info</a:t>
              </a:r>
            </a:p>
          </p:txBody>
        </p:sp>
        <p:cxnSp>
          <p:nvCxnSpPr>
            <p:cNvPr id="22" name="Gerade Verbindung mit Pfeil 21"/>
            <p:cNvCxnSpPr>
              <a:stCxn id="19" idx="3"/>
            </p:cNvCxnSpPr>
            <p:nvPr/>
          </p:nvCxnSpPr>
          <p:spPr>
            <a:xfrm flipV="1">
              <a:off x="3357554" y="2797444"/>
              <a:ext cx="656507" cy="202928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>
              <a:stCxn id="21" idx="3"/>
            </p:cNvCxnSpPr>
            <p:nvPr/>
          </p:nvCxnSpPr>
          <p:spPr>
            <a:xfrm>
              <a:off x="3357554" y="3601094"/>
              <a:ext cx="672005" cy="1588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bgerundetes Rechteck 23"/>
            <p:cNvSpPr/>
            <p:nvPr/>
          </p:nvSpPr>
          <p:spPr>
            <a:xfrm>
              <a:off x="1643042" y="2143116"/>
              <a:ext cx="785818" cy="428628"/>
            </a:xfrm>
            <a:prstGeom prst="roundRect">
              <a:avLst>
                <a:gd name="adj" fmla="val 20253"/>
              </a:avLst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Type</a:t>
              </a:r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2571736" y="2143116"/>
              <a:ext cx="785818" cy="428628"/>
            </a:xfrm>
            <a:prstGeom prst="roundRect">
              <a:avLst>
                <a:gd name="adj" fmla="val 20253"/>
              </a:avLst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State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33333E-6 L 0.16546 0.16805 " pathEditMode="relative" ptsTypes="AA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107154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500430" y="107154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25" name="Abgerundetes Rechteck 224"/>
          <p:cNvSpPr/>
          <p:nvPr/>
        </p:nvSpPr>
        <p:spPr>
          <a:xfrm>
            <a:off x="1285852" y="164305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6" name="Abgerundetes Rechteck 225"/>
          <p:cNvSpPr/>
          <p:nvPr/>
        </p:nvSpPr>
        <p:spPr>
          <a:xfrm>
            <a:off x="1285852" y="221455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8" name="Abgerundetes Rechteck 227"/>
          <p:cNvSpPr/>
          <p:nvPr/>
        </p:nvSpPr>
        <p:spPr>
          <a:xfrm>
            <a:off x="1285852" y="278605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9" name="Abgerundetes Rechteck 228"/>
          <p:cNvSpPr/>
          <p:nvPr/>
        </p:nvSpPr>
        <p:spPr>
          <a:xfrm>
            <a:off x="1285852" y="335756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feil nach oben 15"/>
          <p:cNvSpPr/>
          <p:nvPr/>
        </p:nvSpPr>
        <p:spPr>
          <a:xfrm>
            <a:off x="2000232" y="3857628"/>
            <a:ext cx="357190" cy="428628"/>
          </a:xfrm>
          <a:prstGeom prst="up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bgerundetes Rechteck 26"/>
          <p:cNvSpPr/>
          <p:nvPr/>
        </p:nvSpPr>
        <p:spPr>
          <a:xfrm>
            <a:off x="4023233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5031547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6019029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7016390" y="166319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786182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4786314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4" name="Abgerundetes Rechteck 43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5" name="Abgerundetes Rechteck 44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7" name="Abgerundetes Rechteck 46"/>
          <p:cNvSpPr/>
          <p:nvPr/>
        </p:nvSpPr>
        <p:spPr>
          <a:xfrm>
            <a:off x="5786446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8" name="Abgerundetes Rechteck 47"/>
          <p:cNvSpPr/>
          <p:nvPr/>
        </p:nvSpPr>
        <p:spPr>
          <a:xfrm>
            <a:off x="6786578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9" name="Abgerundetes Rechteck 48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50" name="Abgerundetes Rechteck 49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animBg="1"/>
      <p:bldP spid="16" grpId="0" animBg="1"/>
      <p:bldP spid="27" grpId="0" animBg="1"/>
      <p:bldP spid="22" grpId="0" animBg="1"/>
      <p:bldP spid="28" grpId="0" animBg="1"/>
      <p:bldP spid="29" grpId="0" animBg="1"/>
      <p:bldP spid="30" grpId="0" animBg="1"/>
      <p:bldP spid="24" grpId="0" animBg="1"/>
      <p:bldP spid="25" grpId="0" animBg="1"/>
      <p:bldP spid="26" grpId="0" animBg="1"/>
      <p:bldP spid="31" grpId="0" animBg="1"/>
      <p:bldP spid="32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9" grpId="0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107154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500430" y="107154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25" name="Abgerundetes Rechteck 224"/>
          <p:cNvSpPr/>
          <p:nvPr/>
        </p:nvSpPr>
        <p:spPr>
          <a:xfrm>
            <a:off x="1285852" y="164305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6" name="Abgerundetes Rechteck 225"/>
          <p:cNvSpPr/>
          <p:nvPr/>
        </p:nvSpPr>
        <p:spPr>
          <a:xfrm>
            <a:off x="1285852" y="221455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8" name="Abgerundetes Rechteck 227"/>
          <p:cNvSpPr/>
          <p:nvPr/>
        </p:nvSpPr>
        <p:spPr>
          <a:xfrm>
            <a:off x="1285852" y="278605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9" name="Abgerundetes Rechteck 228"/>
          <p:cNvSpPr/>
          <p:nvPr/>
        </p:nvSpPr>
        <p:spPr>
          <a:xfrm>
            <a:off x="1285852" y="335756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feil nach oben 15"/>
          <p:cNvSpPr/>
          <p:nvPr/>
        </p:nvSpPr>
        <p:spPr>
          <a:xfrm>
            <a:off x="2000232" y="3857628"/>
            <a:ext cx="357190" cy="428628"/>
          </a:xfrm>
          <a:prstGeom prst="up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bgerundetes Rechteck 26"/>
          <p:cNvSpPr/>
          <p:nvPr/>
        </p:nvSpPr>
        <p:spPr>
          <a:xfrm>
            <a:off x="4023233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5031547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6019029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7016390" y="166319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786182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4786314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4" name="Abgerundetes Rechteck 43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5" name="Abgerundetes Rechteck 44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7" name="Abgerundetes Rechteck 46"/>
          <p:cNvSpPr/>
          <p:nvPr/>
        </p:nvSpPr>
        <p:spPr>
          <a:xfrm>
            <a:off x="5786446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9" name="Abgerundetes Rechteck 48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50" name="Abgerundetes Rechteck 49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51" name="Rechteck 50"/>
          <p:cNvSpPr/>
          <p:nvPr/>
        </p:nvSpPr>
        <p:spPr>
          <a:xfrm>
            <a:off x="428596" y="214290"/>
            <a:ext cx="8358246" cy="5929354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bgerundetes Rechteck 47"/>
          <p:cNvSpPr/>
          <p:nvPr/>
        </p:nvSpPr>
        <p:spPr>
          <a:xfrm>
            <a:off x="6786578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grpSp>
        <p:nvGrpSpPr>
          <p:cNvPr id="75" name="Gruppieren 74"/>
          <p:cNvGrpSpPr/>
          <p:nvPr/>
        </p:nvGrpSpPr>
        <p:grpSpPr>
          <a:xfrm>
            <a:off x="2500298" y="1785926"/>
            <a:ext cx="5143536" cy="2786082"/>
            <a:chOff x="2500298" y="1785926"/>
            <a:chExt cx="5143536" cy="2786082"/>
          </a:xfrm>
        </p:grpSpPr>
        <p:sp>
          <p:nvSpPr>
            <p:cNvPr id="53" name="Abgerundetes Rechteck 52"/>
            <p:cNvSpPr/>
            <p:nvPr/>
          </p:nvSpPr>
          <p:spPr>
            <a:xfrm>
              <a:off x="2500298" y="1785926"/>
              <a:ext cx="5143536" cy="2786082"/>
            </a:xfrm>
            <a:prstGeom prst="roundRect">
              <a:avLst>
                <a:gd name="adj" fmla="val 3850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Revision</a:t>
              </a:r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2643174" y="2428868"/>
              <a:ext cx="92869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EClass</a:t>
              </a:r>
            </a:p>
            <a:p>
              <a:pPr algn="r"/>
              <a:r>
                <a:rPr lang="en-US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CDOID</a:t>
              </a:r>
            </a:p>
            <a:p>
              <a:pPr algn="r"/>
              <a:r>
                <a:rPr lang="en-US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</a:p>
            <a:p>
              <a:pPr algn="r"/>
              <a:r>
                <a:rPr lang="en-US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</a:p>
            <a:p>
              <a:pPr algn="r"/>
              <a:r>
                <a:rPr lang="en-US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3571868" y="2428868"/>
              <a:ext cx="178595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eClass;</a:t>
              </a:r>
            </a:p>
            <a:p>
              <a:r>
                <a:rPr lang="en-US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id;</a:t>
              </a:r>
            </a:p>
            <a:p>
              <a:r>
                <a:rPr lang="en-US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version;</a:t>
              </a:r>
            </a:p>
            <a:p>
              <a:r>
                <a:rPr lang="en-US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created;</a:t>
              </a:r>
            </a:p>
            <a:p>
              <a:r>
                <a:rPr lang="en-US" sz="20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revised;</a:t>
              </a:r>
            </a:p>
          </p:txBody>
        </p:sp>
        <p:grpSp>
          <p:nvGrpSpPr>
            <p:cNvPr id="74" name="Gruppieren 73"/>
            <p:cNvGrpSpPr/>
            <p:nvPr/>
          </p:nvGrpSpPr>
          <p:grpSpPr>
            <a:xfrm>
              <a:off x="5000628" y="2428868"/>
              <a:ext cx="2214578" cy="1714512"/>
              <a:chOff x="5000628" y="2428868"/>
              <a:chExt cx="2214578" cy="1714512"/>
            </a:xfrm>
          </p:grpSpPr>
          <p:sp>
            <p:nvSpPr>
              <p:cNvPr id="61" name="Abgerundetes Rechteck 60"/>
              <p:cNvSpPr/>
              <p:nvPr/>
            </p:nvSpPr>
            <p:spPr>
              <a:xfrm>
                <a:off x="5000628" y="2428868"/>
                <a:ext cx="2214578" cy="1714512"/>
              </a:xfrm>
              <a:prstGeom prst="roundRect">
                <a:avLst>
                  <a:gd name="adj" fmla="val 9406"/>
                </a:avLst>
              </a:prstGeom>
              <a:solidFill>
                <a:schemeClr val="bg1"/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Revision Data</a:t>
                </a:r>
              </a:p>
            </p:txBody>
          </p:sp>
          <p:sp>
            <p:nvSpPr>
              <p:cNvPr id="66" name="Textfeld 65"/>
              <p:cNvSpPr txBox="1"/>
              <p:nvPr/>
            </p:nvSpPr>
            <p:spPr>
              <a:xfrm>
                <a:off x="5000628" y="3028890"/>
                <a:ext cx="22145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Object[] values;</a:t>
                </a:r>
              </a:p>
            </p:txBody>
          </p:sp>
          <p:sp>
            <p:nvSpPr>
              <p:cNvPr id="67" name="Rechteck 66"/>
              <p:cNvSpPr/>
              <p:nvPr/>
            </p:nvSpPr>
            <p:spPr>
              <a:xfrm>
                <a:off x="5143504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hteck 67"/>
              <p:cNvSpPr/>
              <p:nvPr/>
            </p:nvSpPr>
            <p:spPr>
              <a:xfrm>
                <a:off x="5414191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hteck 68"/>
              <p:cNvSpPr/>
              <p:nvPr/>
            </p:nvSpPr>
            <p:spPr>
              <a:xfrm>
                <a:off x="5684878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hteck 69"/>
              <p:cNvSpPr/>
              <p:nvPr/>
            </p:nvSpPr>
            <p:spPr>
              <a:xfrm>
                <a:off x="5955565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hteck 70"/>
              <p:cNvSpPr/>
              <p:nvPr/>
            </p:nvSpPr>
            <p:spPr>
              <a:xfrm>
                <a:off x="6226252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hteck 71"/>
              <p:cNvSpPr/>
              <p:nvPr/>
            </p:nvSpPr>
            <p:spPr>
              <a:xfrm>
                <a:off x="6496939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hteck 72"/>
              <p:cNvSpPr/>
              <p:nvPr/>
            </p:nvSpPr>
            <p:spPr>
              <a:xfrm>
                <a:off x="6767626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25 0.176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8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107154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500430" y="107154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25" name="Abgerundetes Rechteck 224"/>
          <p:cNvSpPr/>
          <p:nvPr/>
        </p:nvSpPr>
        <p:spPr>
          <a:xfrm>
            <a:off x="1285852" y="164305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6" name="Abgerundetes Rechteck 225"/>
          <p:cNvSpPr/>
          <p:nvPr/>
        </p:nvSpPr>
        <p:spPr>
          <a:xfrm>
            <a:off x="1285852" y="221455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8" name="Abgerundetes Rechteck 227"/>
          <p:cNvSpPr/>
          <p:nvPr/>
        </p:nvSpPr>
        <p:spPr>
          <a:xfrm>
            <a:off x="1285852" y="278605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9" name="Abgerundetes Rechteck 228"/>
          <p:cNvSpPr/>
          <p:nvPr/>
        </p:nvSpPr>
        <p:spPr>
          <a:xfrm>
            <a:off x="1285852" y="335756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feil nach oben 15"/>
          <p:cNvSpPr/>
          <p:nvPr/>
        </p:nvSpPr>
        <p:spPr>
          <a:xfrm>
            <a:off x="2000232" y="3857628"/>
            <a:ext cx="357190" cy="428628"/>
          </a:xfrm>
          <a:prstGeom prst="up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bgerundetes Rechteck 26"/>
          <p:cNvSpPr/>
          <p:nvPr/>
        </p:nvSpPr>
        <p:spPr>
          <a:xfrm>
            <a:off x="4023233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5031547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6019029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7016390" y="166319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786182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4786314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39" name="Pfeil nach oben 38"/>
          <p:cNvSpPr/>
          <p:nvPr/>
        </p:nvSpPr>
        <p:spPr>
          <a:xfrm>
            <a:off x="5541136" y="3857628"/>
            <a:ext cx="357190" cy="428628"/>
          </a:xfrm>
          <a:prstGeom prst="up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bgerundetes Rechteck 40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4" name="Abgerundetes Rechteck 43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5" name="Abgerundetes Rechteck 44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7" name="Abgerundetes Rechteck 46"/>
          <p:cNvSpPr/>
          <p:nvPr/>
        </p:nvSpPr>
        <p:spPr>
          <a:xfrm>
            <a:off x="5786446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8" name="Abgerundetes Rechteck 47"/>
          <p:cNvSpPr/>
          <p:nvPr/>
        </p:nvSpPr>
        <p:spPr>
          <a:xfrm>
            <a:off x="6786578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9" name="Abgerundetes Rechteck 48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50" name="Abgerundetes Rechteck 49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107154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500430" y="107154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25" name="Abgerundetes Rechteck 224"/>
          <p:cNvSpPr/>
          <p:nvPr/>
        </p:nvSpPr>
        <p:spPr>
          <a:xfrm>
            <a:off x="1285852" y="164305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6" name="Abgerundetes Rechteck 225"/>
          <p:cNvSpPr/>
          <p:nvPr/>
        </p:nvSpPr>
        <p:spPr>
          <a:xfrm>
            <a:off x="1285852" y="221455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8" name="Abgerundetes Rechteck 227"/>
          <p:cNvSpPr/>
          <p:nvPr/>
        </p:nvSpPr>
        <p:spPr>
          <a:xfrm>
            <a:off x="1285852" y="278605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9" name="Abgerundetes Rechteck 228"/>
          <p:cNvSpPr/>
          <p:nvPr/>
        </p:nvSpPr>
        <p:spPr>
          <a:xfrm>
            <a:off x="1285852" y="335756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cxnSp>
        <p:nvCxnSpPr>
          <p:cNvPr id="231" name="Gerade Verbindung 230"/>
          <p:cNvCxnSpPr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>
            <a:off x="4023233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5031547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6019029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7016390" y="166319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786182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4786314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4" name="Abgerundetes Rechteck 43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5" name="Abgerundetes Rechteck 44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7" name="Abgerundetes Rechteck 46"/>
          <p:cNvSpPr/>
          <p:nvPr/>
        </p:nvSpPr>
        <p:spPr>
          <a:xfrm>
            <a:off x="5786446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8" name="Abgerundetes Rechteck 47"/>
          <p:cNvSpPr/>
          <p:nvPr/>
        </p:nvSpPr>
        <p:spPr>
          <a:xfrm>
            <a:off x="6786578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9" name="Abgerundetes Rechteck 48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50" name="Abgerundetes Rechteck 49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51" name="Rechteck 50"/>
          <p:cNvSpPr/>
          <p:nvPr/>
        </p:nvSpPr>
        <p:spPr>
          <a:xfrm>
            <a:off x="428596" y="214290"/>
            <a:ext cx="8358246" cy="5929354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bgerundetes Rechteck 51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5529979" y="4429132"/>
            <a:ext cx="2143140" cy="685266"/>
          </a:xfrm>
          <a:prstGeom prst="roundRect">
            <a:avLst>
              <a:gd name="adj" fmla="val 20171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Store Accessors</a:t>
            </a:r>
            <a:endParaRPr lang="en-US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Abgerundetes Rechteck 53"/>
          <p:cNvSpPr/>
          <p:nvPr/>
        </p:nvSpPr>
        <p:spPr>
          <a:xfrm>
            <a:off x="5666817" y="5000636"/>
            <a:ext cx="1888384" cy="428628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Chunk Readers</a:t>
            </a:r>
            <a:endParaRPr lang="en-US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Abgerundetes Rechteck 54"/>
          <p:cNvSpPr/>
          <p:nvPr/>
        </p:nvSpPr>
        <p:spPr>
          <a:xfrm>
            <a:off x="1000100" y="4143380"/>
            <a:ext cx="1418106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MEM Store</a:t>
            </a:r>
            <a:endParaRPr lang="en-US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Abgerundetes Rechteck 55"/>
          <p:cNvSpPr/>
          <p:nvPr/>
        </p:nvSpPr>
        <p:spPr>
          <a:xfrm>
            <a:off x="2556238" y="4143380"/>
            <a:ext cx="1205000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DB Store</a:t>
            </a:r>
            <a:endParaRPr lang="en-US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Abgerundetes Rechteck 56"/>
          <p:cNvSpPr/>
          <p:nvPr/>
        </p:nvSpPr>
        <p:spPr>
          <a:xfrm>
            <a:off x="3898062" y="4143380"/>
            <a:ext cx="1919380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Hibernate </a:t>
            </a:r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Store</a:t>
            </a:r>
            <a:endParaRPr lang="en-US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Abgerundetes Rechteck 57"/>
          <p:cNvSpPr/>
          <p:nvPr/>
        </p:nvSpPr>
        <p:spPr>
          <a:xfrm>
            <a:off x="5969764" y="4143380"/>
            <a:ext cx="2031260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Objectivity </a:t>
            </a:r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Store</a:t>
            </a:r>
            <a:endParaRPr lang="en-US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3" grpId="1" animBg="1"/>
      <p:bldP spid="54" grpId="0" animBg="1"/>
      <p:bldP spid="54" grpId="1" animBg="1"/>
      <p:bldP spid="55" grpId="0" animBg="1"/>
      <p:bldP spid="56" grpId="0" animBg="1"/>
      <p:bldP spid="57" grpId="0" animBg="1"/>
      <p:bldP spid="58" grpId="0" animBg="1"/>
    </p:bldLst>
  </p:timing>
</p:sld>
</file>

<file path=ppt/theme/theme1.xml><?xml version="1.0" encoding="utf-8"?>
<a:theme xmlns:a="http://schemas.openxmlformats.org/drawingml/2006/main" name="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830</Words>
  <Application>Microsoft Office PowerPoint</Application>
  <PresentationFormat>Bildschirmpräsentation (4:3)</PresentationFormat>
  <Paragraphs>382</Paragraphs>
  <Slides>14</Slides>
  <Notes>14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Template</vt:lpstr>
      <vt:lpstr>Scale, Share and Store your Models with CDO 2.0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CDO Model Repository</dc:title>
  <dc:creator>Eike Stepper</dc:creator>
  <cp:lastModifiedBy>Stepper</cp:lastModifiedBy>
  <cp:revision>1175</cp:revision>
  <dcterms:created xsi:type="dcterms:W3CDTF">2008-08-22T09:52:33Z</dcterms:created>
  <dcterms:modified xsi:type="dcterms:W3CDTF">2009-03-17T12:21:51Z</dcterms:modified>
</cp:coreProperties>
</file>