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2" r:id="rId3"/>
    <p:sldId id="377" r:id="rId4"/>
    <p:sldId id="378" r:id="rId5"/>
    <p:sldId id="381" r:id="rId6"/>
    <p:sldId id="382" r:id="rId7"/>
    <p:sldId id="383" r:id="rId8"/>
    <p:sldId id="384" r:id="rId9"/>
    <p:sldId id="385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672"/>
    <a:srgbClr val="0066FF"/>
    <a:srgbClr val="806EAA"/>
    <a:srgbClr val="D7E5F5"/>
    <a:srgbClr val="FFAA01"/>
    <a:srgbClr val="FFC247"/>
    <a:srgbClr val="9980E0"/>
    <a:srgbClr val="E3ABFF"/>
    <a:srgbClr val="CC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27" autoAdjust="0"/>
    <p:restoredTop sz="94706" autoAdjust="0"/>
  </p:normalViewPr>
  <p:slideViewPr>
    <p:cSldViewPr snapToObjects="1">
      <p:cViewPr varScale="1">
        <p:scale>
          <a:sx n="123" d="100"/>
          <a:sy n="123" d="100"/>
        </p:scale>
        <p:origin x="-384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16.03.2009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16.03.2009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744793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 2.0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5030809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 Talk, January 29, 2009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939134" y="5371421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Gerade Verbindung 17"/>
          <p:cNvCxnSpPr/>
          <p:nvPr/>
        </p:nvCxnSpPr>
        <p:spPr>
          <a:xfrm>
            <a:off x="2939134" y="5029221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82" y="2071678"/>
            <a:ext cx="2857520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70"/>
          <p:cNvGrpSpPr/>
          <p:nvPr/>
        </p:nvGrpSpPr>
        <p:grpSpPr>
          <a:xfrm>
            <a:off x="1785982" y="78579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16" name="Pfeil nach rechts 15"/>
          <p:cNvSpPr/>
          <p:nvPr/>
        </p:nvSpPr>
        <p:spPr>
          <a:xfrm>
            <a:off x="1000099" y="1067556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43502" y="2071678"/>
            <a:ext cx="2000264" cy="3786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43502" y="785794"/>
            <a:ext cx="2000264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Persistence Logic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4880300" y="1228940"/>
            <a:ext cx="506418" cy="506418"/>
          </a:xfrm>
          <a:prstGeom prst="rect">
            <a:avLst/>
          </a:prstGeom>
          <a:noFill/>
        </p:spPr>
      </p:pic>
      <p:pic>
        <p:nvPicPr>
          <p:cNvPr id="21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349893" y="1411100"/>
            <a:ext cx="506418" cy="506418"/>
          </a:xfrm>
          <a:prstGeom prst="rect">
            <a:avLst/>
          </a:prstGeom>
          <a:noFill/>
        </p:spPr>
      </p:pic>
      <p:pic>
        <p:nvPicPr>
          <p:cNvPr id="22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879940" y="1336150"/>
            <a:ext cx="506418" cy="506418"/>
          </a:xfrm>
          <a:prstGeom prst="rect">
            <a:avLst/>
          </a:prstGeom>
          <a:noFill/>
        </p:spPr>
      </p:pic>
      <p:sp>
        <p:nvSpPr>
          <p:cNvPr id="23" name="Abgerundetes Rechteck 22"/>
          <p:cNvSpPr/>
          <p:nvPr/>
        </p:nvSpPr>
        <p:spPr>
          <a:xfrm>
            <a:off x="2000264" y="235251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000264" y="326691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000264" y="423378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pieren 57"/>
          <p:cNvGrpSpPr/>
          <p:nvPr/>
        </p:nvGrpSpPr>
        <p:grpSpPr>
          <a:xfrm>
            <a:off x="7286708" y="2428868"/>
            <a:ext cx="714380" cy="662071"/>
            <a:chOff x="7643866" y="2643182"/>
            <a:chExt cx="714380" cy="805657"/>
          </a:xfrm>
        </p:grpSpPr>
        <p:sp>
          <p:nvSpPr>
            <p:cNvPr id="27" name="Gefaltete Ecke 26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63"/>
          <p:cNvGrpSpPr/>
          <p:nvPr/>
        </p:nvGrpSpPr>
        <p:grpSpPr>
          <a:xfrm>
            <a:off x="7286708" y="3367126"/>
            <a:ext cx="714380" cy="662071"/>
            <a:chOff x="7643866" y="2643182"/>
            <a:chExt cx="714380" cy="805657"/>
          </a:xfrm>
        </p:grpSpPr>
        <p:sp>
          <p:nvSpPr>
            <p:cNvPr id="31" name="Gefaltete Ecke 30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674009" y="2872104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08258" y="2428868"/>
            <a:ext cx="2078054" cy="2821801"/>
            <a:chOff x="2565416" y="2786058"/>
            <a:chExt cx="2078054" cy="2821801"/>
          </a:xfrm>
        </p:grpSpPr>
        <p:sp>
          <p:nvSpPr>
            <p:cNvPr id="34" name="Ellipse 33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4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6" idx="6"/>
              <a:endCxn id="35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Gerade Verbindung mit Pfeil 46"/>
            <p:cNvCxnSpPr>
              <a:stCxn id="44" idx="6"/>
              <a:endCxn id="46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Gerade Verbindung mit Pfeil 54"/>
            <p:cNvCxnSpPr>
              <a:stCxn id="51" idx="6"/>
              <a:endCxn id="54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53" idx="2"/>
              <a:endCxn id="50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50" idx="4"/>
              <a:endCxn id="51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53" idx="6"/>
              <a:endCxn id="52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43" idx="6"/>
              <a:endCxn id="44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43" idx="2"/>
              <a:endCxn id="45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bgerundetes Rechteck 61"/>
          <p:cNvSpPr/>
          <p:nvPr/>
        </p:nvSpPr>
        <p:spPr>
          <a:xfrm>
            <a:off x="4880300" y="221455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links 62"/>
          <p:cNvSpPr/>
          <p:nvPr/>
        </p:nvSpPr>
        <p:spPr>
          <a:xfrm>
            <a:off x="928662" y="1587461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7286708" y="446424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Gerade Verbindung 63"/>
          <p:cNvCxnSpPr>
            <a:stCxn id="118" idx="2"/>
            <a:endCxn id="199" idx="0"/>
          </p:cNvCxnSpPr>
          <p:nvPr/>
        </p:nvCxnSpPr>
        <p:spPr>
          <a:xfrm rot="16200000" flipH="1">
            <a:off x="3279019" y="4219155"/>
            <a:ext cx="2447176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66" idx="2"/>
            <a:endCxn id="170" idx="2"/>
          </p:cNvCxnSpPr>
          <p:nvPr/>
        </p:nvCxnSpPr>
        <p:spPr>
          <a:xfrm rot="16200000" flipH="1">
            <a:off x="4472723" y="855956"/>
            <a:ext cx="67254" cy="4297857"/>
          </a:xfrm>
          <a:prstGeom prst="bentConnector3">
            <a:avLst>
              <a:gd name="adj1" fmla="val 516973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1571604" y="89955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66"/>
          <p:cNvGrpSpPr/>
          <p:nvPr/>
        </p:nvGrpSpPr>
        <p:grpSpPr>
          <a:xfrm>
            <a:off x="1735957" y="1565042"/>
            <a:ext cx="1242931" cy="1188096"/>
            <a:chOff x="2143140" y="1357298"/>
            <a:chExt cx="4857784" cy="4643470"/>
          </a:xfrm>
        </p:grpSpPr>
        <p:sp>
          <p:nvSpPr>
            <p:cNvPr id="68" name="Rechteck 67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77" name="Rechteck 76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3" name="Abgerundetes Rechteck 82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Gerade Verbindung mit Pfeil 115"/>
                <p:cNvCxnSpPr>
                  <a:stCxn id="115" idx="2"/>
                  <a:endCxn id="113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116"/>
                <p:cNvCxnSpPr>
                  <a:stCxn id="115" idx="6"/>
                  <a:endCxn id="114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Gerade Verbindung mit Pfeil 87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mit Pfeil 90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2" name="Gerade Verbindung mit Pfeil 111"/>
                <p:cNvCxnSpPr>
                  <a:stCxn id="109" idx="6"/>
                  <a:endCxn id="111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Gerade Verbindung mit Pfeil 92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Gerade Verbindung mit Pfeil 104"/>
                <p:cNvCxnSpPr>
                  <a:stCxn id="101" idx="6"/>
                  <a:endCxn id="104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stCxn id="103" idx="2"/>
                  <a:endCxn id="100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mit Pfeil 106"/>
                <p:cNvCxnSpPr>
                  <a:stCxn id="100" idx="4"/>
                  <a:endCxn id="101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>
                <a:stCxn id="103" idx="6"/>
                <a:endCxn id="102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102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>
                <a:stCxn id="108" idx="6"/>
                <a:endCxn id="109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>
                <a:stCxn id="108" idx="2"/>
                <a:endCxn id="110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Abgerundetes Rechteck 81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Abgerundetes Rechteck 117"/>
          <p:cNvSpPr/>
          <p:nvPr/>
        </p:nvSpPr>
        <p:spPr>
          <a:xfrm>
            <a:off x="3714744" y="92591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74"/>
          <p:cNvGrpSpPr/>
          <p:nvPr/>
        </p:nvGrpSpPr>
        <p:grpSpPr>
          <a:xfrm>
            <a:off x="3879097" y="1591397"/>
            <a:ext cx="1242931" cy="1188096"/>
            <a:chOff x="2143140" y="1357298"/>
            <a:chExt cx="4857784" cy="4643470"/>
          </a:xfrm>
        </p:grpSpPr>
        <p:sp>
          <p:nvSpPr>
            <p:cNvPr id="120" name="Rechteck 119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29" name="Rechteck 128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35" name="Abgerundetes Rechteck 134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1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65" name="Ellipse 164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8" name="Gerade Verbindung mit Pfeil 167"/>
                <p:cNvCxnSpPr>
                  <a:stCxn id="167" idx="2"/>
                  <a:endCxn id="165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stCxn id="167" idx="6"/>
                  <a:endCxn id="166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Gerade Verbindung mit Pfeil 139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60" name="Ellipse 159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4" name="Gerade Verbindung mit Pfeil 163"/>
                <p:cNvCxnSpPr>
                  <a:stCxn id="161" idx="6"/>
                  <a:endCxn id="163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Gerade Verbindung mit Pfeil 144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52" name="Ellipse 151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7" name="Gerade Verbindung mit Pfeil 156"/>
                <p:cNvCxnSpPr>
                  <a:stCxn id="153" idx="6"/>
                  <a:endCxn id="156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stCxn id="155" idx="2"/>
                  <a:endCxn id="152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stCxn id="152" idx="4"/>
                  <a:endCxn id="153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Gerade Verbindung mit Pfeil 147"/>
              <p:cNvCxnSpPr>
                <a:stCxn id="155" idx="6"/>
                <a:endCxn id="154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148"/>
              <p:cNvCxnSpPr>
                <a:endCxn id="154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mit Pfeil 149"/>
              <p:cNvCxnSpPr>
                <a:stCxn id="160" idx="6"/>
                <a:endCxn id="161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>
                <a:stCxn id="160" idx="2"/>
                <a:endCxn id="162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Abgerundetes Rechteck 13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5869461" y="966810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uppieren 74"/>
          <p:cNvGrpSpPr/>
          <p:nvPr/>
        </p:nvGrpSpPr>
        <p:grpSpPr>
          <a:xfrm>
            <a:off x="6033814" y="1632296"/>
            <a:ext cx="1242931" cy="1188096"/>
            <a:chOff x="2143140" y="1357298"/>
            <a:chExt cx="4857784" cy="4643470"/>
          </a:xfrm>
        </p:grpSpPr>
        <p:sp>
          <p:nvSpPr>
            <p:cNvPr id="172" name="Rechteck 17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1" name="Rechteck 18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7" name="Abgerundetes Rechteck 18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Abgerundetes Rechteck 18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Abgerundetes Rechteck 18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17" name="Ellipse 21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20" name="Gerade Verbindung mit Pfeil 219"/>
                <p:cNvCxnSpPr>
                  <a:stCxn id="219" idx="2"/>
                  <a:endCxn id="21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Gerade Verbindung mit Pfeil 220"/>
                <p:cNvCxnSpPr>
                  <a:stCxn id="219" idx="6"/>
                  <a:endCxn id="21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Gerade Verbindung mit Pfeil 19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mit Pfeil 19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mit Pfeil 19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12" name="Ellipse 21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6" name="Gerade Verbindung mit Pfeil 215"/>
                <p:cNvCxnSpPr>
                  <a:stCxn id="213" idx="6"/>
                  <a:endCxn id="21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 Verbindung mit Pfeil 19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04" name="Ellipse 20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9" name="Gerade Verbindung mit Pfeil 208"/>
                <p:cNvCxnSpPr>
                  <a:stCxn id="205" idx="6"/>
                  <a:endCxn id="20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 Verbindung mit Pfeil 209"/>
                <p:cNvCxnSpPr>
                  <a:stCxn id="207" idx="2"/>
                  <a:endCxn id="20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 Verbindung mit Pfeil 210"/>
                <p:cNvCxnSpPr>
                  <a:stCxn id="204" idx="4"/>
                  <a:endCxn id="20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Gerade Verbindung mit Pfeil 199"/>
              <p:cNvCxnSpPr>
                <a:stCxn id="207" idx="6"/>
                <a:endCxn id="20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mit Pfeil 200"/>
              <p:cNvCxnSpPr>
                <a:endCxn id="20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/>
              <p:cNvCxnSpPr>
                <a:stCxn id="212" idx="6"/>
                <a:endCxn id="21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mit Pfeil 202"/>
              <p:cNvCxnSpPr>
                <a:stCxn id="212" idx="2"/>
                <a:endCxn id="21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Abgerundetes Rechteck 18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4" name="Abgerundetes Rechteck 223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8" grpId="0" animBg="1"/>
      <p:bldP spid="170" grpId="0" animBg="1"/>
      <p:bldP spid="2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Abgerundetes Rechteck 234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500042"/>
            <a:ext cx="7712888" cy="432860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Registry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n-US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2" grpId="0" animBg="1"/>
      <p:bldP spid="225" grpId="0" animBg="1"/>
      <p:bldP spid="226" grpId="0" animBg="1"/>
      <p:bldP spid="228" grpId="0" animBg="1"/>
      <p:bldP spid="229" grpId="0" animBg="1"/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500042"/>
            <a:ext cx="7712888" cy="432860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Registry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n-US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28596" y="357166"/>
            <a:ext cx="8358246" cy="5786478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285852" y="1643050"/>
            <a:ext cx="5143536" cy="2786082"/>
            <a:chOff x="1285852" y="1500174"/>
            <a:chExt cx="5143536" cy="2786082"/>
          </a:xfrm>
        </p:grpSpPr>
        <p:sp>
          <p:nvSpPr>
            <p:cNvPr id="18" name="Abgerundetes Rechteck 17"/>
            <p:cNvSpPr/>
            <p:nvPr/>
          </p:nvSpPr>
          <p:spPr>
            <a:xfrm>
              <a:off x="1285852" y="1500174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Unit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643042" y="2786058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grpSp>
          <p:nvGrpSpPr>
            <p:cNvPr id="20" name="Gruppieren 44"/>
            <p:cNvGrpSpPr/>
            <p:nvPr/>
          </p:nvGrpSpPr>
          <p:grpSpPr>
            <a:xfrm>
              <a:off x="3786182" y="2143116"/>
              <a:ext cx="2214578" cy="1714512"/>
              <a:chOff x="3786182" y="2143116"/>
              <a:chExt cx="2214578" cy="1714512"/>
            </a:xfrm>
          </p:grpSpPr>
          <p:sp>
            <p:nvSpPr>
              <p:cNvPr id="26" name="Abgerundetes Rechteck 25"/>
              <p:cNvSpPr/>
              <p:nvPr/>
            </p:nvSpPr>
            <p:spPr>
              <a:xfrm>
                <a:off x="3786182" y="2143116"/>
                <a:ext cx="2214578" cy="1714512"/>
              </a:xfrm>
              <a:prstGeom prst="roundRect">
                <a:avLst>
                  <a:gd name="adj" fmla="val 9406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EPackage</a:t>
                </a:r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62414" y="2643182"/>
                <a:ext cx="1661404" cy="1133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" name="Abgerundetes Rechteck 20"/>
            <p:cNvSpPr/>
            <p:nvPr/>
          </p:nvSpPr>
          <p:spPr>
            <a:xfrm>
              <a:off x="1643042" y="3386780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cxnSp>
          <p:nvCxnSpPr>
            <p:cNvPr id="22" name="Gerade Verbindung mit Pfeil 21"/>
            <p:cNvCxnSpPr>
              <a:stCxn id="19" idx="3"/>
            </p:cNvCxnSpPr>
            <p:nvPr/>
          </p:nvCxnSpPr>
          <p:spPr>
            <a:xfrm flipV="1">
              <a:off x="3357554" y="2797444"/>
              <a:ext cx="656507" cy="2029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21" idx="3"/>
            </p:cNvCxnSpPr>
            <p:nvPr/>
          </p:nvCxnSpPr>
          <p:spPr>
            <a:xfrm>
              <a:off x="3357554" y="3601094"/>
              <a:ext cx="672005" cy="158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1643042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Type</a:t>
              </a:r>
              <a:endPara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571736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State</a:t>
              </a:r>
              <a:endPara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6546 0.16805 " pathEditMode="relative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500042"/>
            <a:ext cx="7712888" cy="432860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Registry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n-US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16" grpId="0" animBg="1"/>
      <p:bldP spid="27" grpId="0" animBg="1"/>
      <p:bldP spid="22" grpId="0" animBg="1"/>
      <p:bldP spid="28" grpId="0" animBg="1"/>
      <p:bldP spid="29" grpId="0" animBg="1"/>
      <p:bldP spid="30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500042"/>
            <a:ext cx="7712888" cy="432860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Registry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n-US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357166"/>
            <a:ext cx="8358246" cy="5786478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75" name="Gruppieren 74"/>
          <p:cNvGrpSpPr/>
          <p:nvPr/>
        </p:nvGrpSpPr>
        <p:grpSpPr>
          <a:xfrm>
            <a:off x="2500298" y="1785926"/>
            <a:ext cx="5143536" cy="2786082"/>
            <a:chOff x="2500298" y="1785926"/>
            <a:chExt cx="5143536" cy="2786082"/>
          </a:xfrm>
        </p:grpSpPr>
        <p:sp>
          <p:nvSpPr>
            <p:cNvPr id="53" name="Abgerundetes Rechteck 52"/>
            <p:cNvSpPr/>
            <p:nvPr/>
          </p:nvSpPr>
          <p:spPr>
            <a:xfrm>
              <a:off x="2500298" y="1785926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643174" y="2428868"/>
              <a:ext cx="92869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  <a:endPara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  <a:endPara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571868" y="2428868"/>
              <a:ext cx="178595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revised;</a:t>
              </a:r>
              <a:endPara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4" name="Gruppieren 73"/>
            <p:cNvGrpSpPr/>
            <p:nvPr/>
          </p:nvGrpSpPr>
          <p:grpSpPr>
            <a:xfrm>
              <a:off x="5000628" y="2428868"/>
              <a:ext cx="2214578" cy="1714512"/>
              <a:chOff x="5000628" y="2428868"/>
              <a:chExt cx="2214578" cy="1714512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5000628" y="2428868"/>
                <a:ext cx="2214578" cy="1714512"/>
              </a:xfrm>
              <a:prstGeom prst="roundRect">
                <a:avLst>
                  <a:gd name="adj" fmla="val 9406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Revision Data</a:t>
                </a:r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5000628" y="3028890"/>
                <a:ext cx="2214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Object[] values;</a:t>
                </a:r>
                <a:endPara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hteck 68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hteck 72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5 0.176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500042"/>
            <a:ext cx="7712888" cy="432860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Registry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n-US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9" name="Pfeil nach oben 38"/>
          <p:cNvSpPr/>
          <p:nvPr/>
        </p:nvSpPr>
        <p:spPr>
          <a:xfrm>
            <a:off x="5541136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500042"/>
            <a:ext cx="7712888" cy="432860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Registry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n-US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178592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14298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428868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3500430" y="1142984"/>
            <a:ext cx="2428892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42886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178592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6357950" y="1142984"/>
            <a:ext cx="164307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Sessions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rade Verbindung mit Pfeil 60"/>
          <p:cNvCxnSpPr>
            <a:stCxn id="54" idx="3"/>
            <a:endCxn id="58" idx="1"/>
          </p:cNvCxnSpPr>
          <p:nvPr/>
        </p:nvCxnSpPr>
        <p:spPr>
          <a:xfrm>
            <a:off x="5929322" y="1393017"/>
            <a:ext cx="428628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481</Words>
  <Application>Microsoft Office PowerPoint</Application>
  <PresentationFormat>Bildschirmpräsentation (4:3)</PresentationFormat>
  <Paragraphs>203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Template</vt:lpstr>
      <vt:lpstr>Scale, Share and Store your Models with CDO 2.0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1072</cp:revision>
  <dcterms:created xsi:type="dcterms:W3CDTF">2008-08-22T09:52:33Z</dcterms:created>
  <dcterms:modified xsi:type="dcterms:W3CDTF">2009-03-17T00:46:01Z</dcterms:modified>
</cp:coreProperties>
</file>