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72" r:id="rId3"/>
    <p:sldId id="377" r:id="rId4"/>
    <p:sldId id="378" r:id="rId5"/>
    <p:sldId id="381" r:id="rId6"/>
    <p:sldId id="382" r:id="rId7"/>
    <p:sldId id="383" r:id="rId8"/>
    <p:sldId id="384" r:id="rId9"/>
    <p:sldId id="387" r:id="rId10"/>
    <p:sldId id="385" r:id="rId11"/>
    <p:sldId id="388" r:id="rId12"/>
    <p:sldId id="389" r:id="rId13"/>
    <p:sldId id="390" r:id="rId14"/>
    <p:sldId id="392" r:id="rId15"/>
    <p:sldId id="393" r:id="rId16"/>
    <p:sldId id="394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2672"/>
    <a:srgbClr val="0066FF"/>
    <a:srgbClr val="806EAA"/>
    <a:srgbClr val="D7E5F5"/>
    <a:srgbClr val="FFAA01"/>
    <a:srgbClr val="FFC247"/>
    <a:srgbClr val="9980E0"/>
    <a:srgbClr val="E3ABFF"/>
    <a:srgbClr val="CC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27" autoAdjust="0"/>
    <p:restoredTop sz="94706" autoAdjust="0"/>
  </p:normalViewPr>
  <p:slideViewPr>
    <p:cSldViewPr snapToObjects="1">
      <p:cViewPr varScale="1">
        <p:scale>
          <a:sx n="123" d="100"/>
          <a:sy n="123" d="100"/>
        </p:scale>
        <p:origin x="-384" y="-10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17.03.2009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17.03.2009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744793"/>
            <a:ext cx="9144000" cy="2827347"/>
          </a:xfrm>
        </p:spPr>
        <p:txBody>
          <a:bodyPr>
            <a:normAutofit/>
          </a:bodyPr>
          <a:lstStyle/>
          <a:p>
            <a:r>
              <a:rPr lang="en-US" smtClean="0"/>
              <a:t>Scale, Share and Store</a:t>
            </a:r>
            <a:br>
              <a:rPr lang="en-US" smtClean="0"/>
            </a:br>
            <a:r>
              <a:rPr lang="en-US" smtClean="0"/>
              <a:t>your Models with CDO 2.0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5030809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EclipseCon Talk, January 29, 2009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2939134" y="5371421"/>
            <a:ext cx="3268191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Gerade Verbindung 17"/>
          <p:cNvCxnSpPr/>
          <p:nvPr/>
        </p:nvCxnSpPr>
        <p:spPr>
          <a:xfrm>
            <a:off x="2939134" y="5029221"/>
            <a:ext cx="3268191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3500438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3500438"/>
            <a:ext cx="4500594" cy="50006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1000100" y="2214554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1000100" y="1571612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500430" y="2857496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1000100" y="2857496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500430" y="2214554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3500430" y="928670"/>
            <a:ext cx="4500594" cy="1143008"/>
            <a:chOff x="3500430" y="928670"/>
            <a:chExt cx="4500594" cy="1143008"/>
          </a:xfrm>
        </p:grpSpPr>
        <p:sp>
          <p:nvSpPr>
            <p:cNvPr id="54" name="Abgerundetes Rechteck 53"/>
            <p:cNvSpPr/>
            <p:nvPr/>
          </p:nvSpPr>
          <p:spPr>
            <a:xfrm>
              <a:off x="3500430" y="928670"/>
              <a:ext cx="4500594" cy="1143008"/>
            </a:xfrm>
            <a:prstGeom prst="roundRect">
              <a:avLst>
                <a:gd name="adj" fmla="val 1611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 Manager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683748" y="1119737"/>
              <a:ext cx="1285884" cy="428628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1</a:t>
              </a: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112508" y="1119737"/>
              <a:ext cx="1285884" cy="428628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2</a:t>
              </a: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541268" y="1119737"/>
              <a:ext cx="1285884" cy="428628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3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Server</a:t>
            </a:r>
          </a:p>
        </p:txBody>
      </p:sp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015337" y="4955472"/>
            <a:ext cx="97333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096141" y="4777324"/>
            <a:ext cx="812382" cy="464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Abgerundetes Rechteck 223"/>
          <p:cNvSpPr/>
          <p:nvPr/>
        </p:nvSpPr>
        <p:spPr>
          <a:xfrm>
            <a:off x="2402375" y="2143116"/>
            <a:ext cx="4193958" cy="232834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2596601" y="3768617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956179" y="3768617"/>
            <a:ext cx="2447242" cy="26461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2596601" y="4108838"/>
            <a:ext cx="3806821" cy="26461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2596601" y="3088175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2596601" y="2747954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956179" y="3428396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2596601" y="3428396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956179" y="3088175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956179" y="2407732"/>
            <a:ext cx="2447242" cy="60483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29" name="Ellipse 28"/>
          <p:cNvSpPr/>
          <p:nvPr/>
        </p:nvSpPr>
        <p:spPr>
          <a:xfrm>
            <a:off x="500034" y="609363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Gerade Verbindung 30"/>
          <p:cNvCxnSpPr>
            <a:stCxn id="29" idx="6"/>
            <a:endCxn id="33" idx="1"/>
          </p:cNvCxnSpPr>
          <p:nvPr/>
        </p:nvCxnSpPr>
        <p:spPr>
          <a:xfrm>
            <a:off x="785786" y="752239"/>
            <a:ext cx="785818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1571604" y="571480"/>
            <a:ext cx="1315428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Acceptor</a:t>
            </a:r>
          </a:p>
        </p:txBody>
      </p:sp>
      <p:cxnSp>
        <p:nvCxnSpPr>
          <p:cNvPr id="43" name="Gerade Verbindung 42"/>
          <p:cNvCxnSpPr>
            <a:stCxn id="35" idx="0"/>
            <a:endCxn id="33" idx="2"/>
          </p:cNvCxnSpPr>
          <p:nvPr/>
        </p:nvCxnSpPr>
        <p:spPr>
          <a:xfrm rot="16200000" flipV="1">
            <a:off x="2161669" y="1000649"/>
            <a:ext cx="138547" cy="324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35" idx="3"/>
            <a:endCxn id="38" idx="0"/>
          </p:cNvCxnSpPr>
          <p:nvPr/>
        </p:nvCxnSpPr>
        <p:spPr>
          <a:xfrm>
            <a:off x="2913428" y="1252306"/>
            <a:ext cx="983225" cy="176430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35" idx="3"/>
            <a:endCxn id="63" idx="0"/>
          </p:cNvCxnSpPr>
          <p:nvPr/>
        </p:nvCxnSpPr>
        <p:spPr>
          <a:xfrm>
            <a:off x="2913428" y="1252306"/>
            <a:ext cx="2262976" cy="184263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>
            <a:stCxn id="35" idx="3"/>
            <a:endCxn id="67" idx="0"/>
          </p:cNvCxnSpPr>
          <p:nvPr/>
        </p:nvCxnSpPr>
        <p:spPr>
          <a:xfrm>
            <a:off x="2913428" y="1252306"/>
            <a:ext cx="3540865" cy="182728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bgerundetes Rechteck 66"/>
          <p:cNvSpPr/>
          <p:nvPr/>
        </p:nvSpPr>
        <p:spPr>
          <a:xfrm>
            <a:off x="5874752" y="1435034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8" name="Gerade Verbindung 67"/>
          <p:cNvCxnSpPr>
            <a:stCxn id="66" idx="0"/>
            <a:endCxn id="67" idx="2"/>
          </p:cNvCxnSpPr>
          <p:nvPr/>
        </p:nvCxnSpPr>
        <p:spPr>
          <a:xfrm rot="5400000" flipH="1" flipV="1">
            <a:off x="6386004" y="1864842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 flipH="1" flipV="1">
            <a:off x="5943599" y="2247255"/>
            <a:ext cx="387458" cy="371959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4596863" y="1436569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4" name="Gerade Verbindung 63"/>
          <p:cNvCxnSpPr>
            <a:stCxn id="62" idx="0"/>
            <a:endCxn id="63" idx="2"/>
          </p:cNvCxnSpPr>
          <p:nvPr/>
        </p:nvCxnSpPr>
        <p:spPr>
          <a:xfrm rot="5400000" flipH="1" flipV="1">
            <a:off x="5108115" y="1866377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5400000" flipH="1" flipV="1">
            <a:off x="5029369" y="2404338"/>
            <a:ext cx="279933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3317112" y="142873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49" name="Gerade Verbindung 48"/>
          <p:cNvCxnSpPr>
            <a:stCxn id="36" idx="0"/>
            <a:endCxn id="38" idx="2"/>
          </p:cNvCxnSpPr>
          <p:nvPr/>
        </p:nvCxnSpPr>
        <p:spPr>
          <a:xfrm rot="5400000" flipH="1" flipV="1">
            <a:off x="3828364" y="1858544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16200000" flipV="1">
            <a:off x="3979191" y="2251129"/>
            <a:ext cx="418455" cy="379710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bgerundetes Rechteck 57"/>
          <p:cNvSpPr/>
          <p:nvPr/>
        </p:nvSpPr>
        <p:spPr>
          <a:xfrm>
            <a:off x="4055860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4832762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5609664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874752" y="1933131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4596863" y="193466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3317112" y="1926833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138" name="Abgerundetes Rechteck 137"/>
          <p:cNvSpPr/>
          <p:nvPr/>
        </p:nvSpPr>
        <p:spPr>
          <a:xfrm>
            <a:off x="1404548" y="1226451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475986" y="1145518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1551704" y="1071546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67" grpId="0" animBg="1"/>
      <p:bldP spid="63" grpId="0" animBg="1"/>
      <p:bldP spid="38" grpId="0" animBg="1"/>
      <p:bldP spid="66" grpId="0" animBg="1"/>
      <p:bldP spid="62" grpId="0" animBg="1"/>
      <p:bldP spid="36" grpId="0" animBg="1"/>
      <p:bldP spid="138" grpId="0" animBg="1"/>
      <p:bldP spid="137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642911" y="428603"/>
            <a:ext cx="3286147" cy="3399119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4357687" y="3092428"/>
            <a:ext cx="4286280" cy="2922464"/>
            <a:chOff x="1000100" y="428604"/>
            <a:chExt cx="6286544" cy="4286280"/>
          </a:xfrm>
        </p:grpSpPr>
        <p:sp>
          <p:nvSpPr>
            <p:cNvPr id="25" name="Abgerundetes Rechteck 24"/>
            <p:cNvSpPr/>
            <p:nvPr/>
          </p:nvSpPr>
          <p:spPr>
            <a:xfrm>
              <a:off x="1142975" y="428604"/>
              <a:ext cx="6143669" cy="4286280"/>
            </a:xfrm>
            <a:prstGeom prst="roundRect">
              <a:avLst>
                <a:gd name="adj" fmla="val 3805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smtClean="0">
                  <a:latin typeface="Arial" pitchFamily="34" charset="0"/>
                  <a:cs typeface="Arial" pitchFamily="34" charset="0"/>
                </a:rPr>
                <a:t>Server</a:t>
              </a:r>
            </a:p>
          </p:txBody>
        </p:sp>
        <p:sp>
          <p:nvSpPr>
            <p:cNvPr id="224" name="Abgerundetes Rechteck 223"/>
            <p:cNvSpPr/>
            <p:nvPr/>
          </p:nvSpPr>
          <p:spPr>
            <a:xfrm>
              <a:off x="2402375" y="2143116"/>
              <a:ext cx="4193958" cy="232834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Abgerundetes Rechteck 221"/>
            <p:cNvSpPr/>
            <p:nvPr/>
          </p:nvSpPr>
          <p:spPr>
            <a:xfrm>
              <a:off x="2596601" y="3768617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sp>
          <p:nvSpPr>
            <p:cNvPr id="223" name="Abgerundetes Rechteck 222"/>
            <p:cNvSpPr/>
            <p:nvPr/>
          </p:nvSpPr>
          <p:spPr>
            <a:xfrm>
              <a:off x="3956179" y="3768617"/>
              <a:ext cx="2447242" cy="264616"/>
            </a:xfrm>
            <a:prstGeom prst="roundRect">
              <a:avLst>
                <a:gd name="adj" fmla="val 3168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Revision Manager</a:t>
              </a:r>
            </a:p>
          </p:txBody>
        </p:sp>
        <p:sp>
          <p:nvSpPr>
            <p:cNvPr id="230" name="Abgerundetes Rechteck 229"/>
            <p:cNvSpPr/>
            <p:nvPr/>
          </p:nvSpPr>
          <p:spPr>
            <a:xfrm>
              <a:off x="2596601" y="4108838"/>
              <a:ext cx="3806821" cy="264616"/>
            </a:xfrm>
            <a:prstGeom prst="roundRect">
              <a:avLst>
                <a:gd name="adj" fmla="val 2884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Store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596601" y="3088175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Commit Manager</a:t>
              </a: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2596601" y="2747954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Notifcation Manager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3956179" y="3428396"/>
              <a:ext cx="2447242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Query Manager / Handlers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2596601" y="3428396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Lock Manager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3956179" y="3088175"/>
              <a:ext cx="2447242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Read / Write Access Handlers</a:t>
              </a: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956179" y="2407732"/>
              <a:ext cx="2447242" cy="604838"/>
            </a:xfrm>
            <a:prstGeom prst="roundRect">
              <a:avLst>
                <a:gd name="adj" fmla="val 161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 Manager</a:t>
              </a:r>
            </a:p>
          </p:txBody>
        </p:sp>
        <p:sp>
          <p:nvSpPr>
            <p:cNvPr id="29" name="Ellipse 28"/>
            <p:cNvSpPr/>
            <p:nvPr/>
          </p:nvSpPr>
          <p:spPr>
            <a:xfrm>
              <a:off x="1000100" y="609363"/>
              <a:ext cx="285752" cy="28575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Gerade Verbindung 30"/>
            <p:cNvCxnSpPr>
              <a:stCxn id="29" idx="6"/>
              <a:endCxn id="33" idx="1"/>
            </p:cNvCxnSpPr>
            <p:nvPr/>
          </p:nvCxnSpPr>
          <p:spPr>
            <a:xfrm>
              <a:off x="1285852" y="752239"/>
              <a:ext cx="285752" cy="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bgerundetes Rechteck 32"/>
            <p:cNvSpPr/>
            <p:nvPr/>
          </p:nvSpPr>
          <p:spPr>
            <a:xfrm>
              <a:off x="1571604" y="571480"/>
              <a:ext cx="1315428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Acceptor</a:t>
              </a:r>
            </a:p>
          </p:txBody>
        </p:sp>
        <p:cxnSp>
          <p:nvCxnSpPr>
            <p:cNvPr id="43" name="Gerade Verbindung 42"/>
            <p:cNvCxnSpPr>
              <a:stCxn id="35" idx="0"/>
              <a:endCxn id="33" idx="2"/>
            </p:cNvCxnSpPr>
            <p:nvPr/>
          </p:nvCxnSpPr>
          <p:spPr>
            <a:xfrm rot="16200000" flipV="1">
              <a:off x="2161669" y="1000649"/>
              <a:ext cx="138547" cy="32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>
              <a:stCxn id="35" idx="3"/>
              <a:endCxn id="38" idx="0"/>
            </p:cNvCxnSpPr>
            <p:nvPr/>
          </p:nvCxnSpPr>
          <p:spPr>
            <a:xfrm>
              <a:off x="2913428" y="1252306"/>
              <a:ext cx="983225" cy="176430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>
              <a:stCxn id="35" idx="3"/>
              <a:endCxn id="63" idx="0"/>
            </p:cNvCxnSpPr>
            <p:nvPr/>
          </p:nvCxnSpPr>
          <p:spPr>
            <a:xfrm>
              <a:off x="2913428" y="1252306"/>
              <a:ext cx="2262976" cy="184263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>
              <a:stCxn id="35" idx="3"/>
              <a:endCxn id="67" idx="0"/>
            </p:cNvCxnSpPr>
            <p:nvPr/>
          </p:nvCxnSpPr>
          <p:spPr>
            <a:xfrm>
              <a:off x="2913428" y="1252306"/>
              <a:ext cx="3540865" cy="182728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bgerundetes Rechteck 66"/>
            <p:cNvSpPr/>
            <p:nvPr/>
          </p:nvSpPr>
          <p:spPr>
            <a:xfrm>
              <a:off x="5874752" y="1435034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68" name="Gerade Verbindung 67"/>
            <p:cNvCxnSpPr>
              <a:stCxn id="66" idx="0"/>
              <a:endCxn id="67" idx="2"/>
            </p:cNvCxnSpPr>
            <p:nvPr/>
          </p:nvCxnSpPr>
          <p:spPr>
            <a:xfrm rot="5400000" flipH="1" flipV="1">
              <a:off x="6386004" y="1864842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 rot="5400000" flipH="1" flipV="1">
              <a:off x="5943599" y="2247255"/>
              <a:ext cx="387458" cy="37195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Abgerundetes Rechteck 62"/>
            <p:cNvSpPr/>
            <p:nvPr/>
          </p:nvSpPr>
          <p:spPr>
            <a:xfrm>
              <a:off x="4596863" y="1436569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64" name="Gerade Verbindung 63"/>
            <p:cNvCxnSpPr>
              <a:stCxn id="62" idx="0"/>
              <a:endCxn id="63" idx="2"/>
            </p:cNvCxnSpPr>
            <p:nvPr/>
          </p:nvCxnSpPr>
          <p:spPr>
            <a:xfrm rot="5400000" flipH="1" flipV="1">
              <a:off x="5108115" y="1866377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rot="5400000" flipH="1" flipV="1">
              <a:off x="5029369" y="2404338"/>
              <a:ext cx="279933" cy="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bgerundetes Rechteck 37"/>
            <p:cNvSpPr/>
            <p:nvPr/>
          </p:nvSpPr>
          <p:spPr>
            <a:xfrm>
              <a:off x="3317112" y="1428736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49" name="Gerade Verbindung 48"/>
            <p:cNvCxnSpPr>
              <a:stCxn id="36" idx="0"/>
              <a:endCxn id="38" idx="2"/>
            </p:cNvCxnSpPr>
            <p:nvPr/>
          </p:nvCxnSpPr>
          <p:spPr>
            <a:xfrm rot="5400000" flipH="1" flipV="1">
              <a:off x="3828364" y="1858544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16200000" flipV="1">
              <a:off x="3979191" y="2251129"/>
              <a:ext cx="418455" cy="37971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bgerundetes Rechteck 57"/>
            <p:cNvSpPr/>
            <p:nvPr/>
          </p:nvSpPr>
          <p:spPr>
            <a:xfrm>
              <a:off x="4055860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</a:t>
              </a: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4832762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</a:t>
              </a: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609664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5874752" y="1933131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4596863" y="1934666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3317112" y="1926833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138" name="Abgerundetes Rechteck 137"/>
            <p:cNvSpPr/>
            <p:nvPr/>
          </p:nvSpPr>
          <p:spPr>
            <a:xfrm>
              <a:off x="1404548" y="1226451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1475986" y="1145518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1551704" y="1071546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Connector</a:t>
              </a:r>
            </a:p>
          </p:txBody>
        </p:sp>
      </p:grpSp>
      <p:cxnSp>
        <p:nvCxnSpPr>
          <p:cNvPr id="61" name="Gerade Verbindung 45"/>
          <p:cNvCxnSpPr>
            <a:stCxn id="74" idx="3"/>
            <a:endCxn id="29" idx="2"/>
          </p:cNvCxnSpPr>
          <p:nvPr/>
        </p:nvCxnSpPr>
        <p:spPr>
          <a:xfrm>
            <a:off x="2933328" y="3313089"/>
            <a:ext cx="1424359" cy="1588"/>
          </a:xfrm>
          <a:prstGeom prst="straightConnector1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bgerundetes Rechteck 69"/>
          <p:cNvSpPr/>
          <p:nvPr/>
        </p:nvSpPr>
        <p:spPr>
          <a:xfrm>
            <a:off x="1672924" y="2495977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71" name="Gerade Verbindung 70"/>
          <p:cNvCxnSpPr>
            <a:stCxn id="73" idx="2"/>
            <a:endCxn id="70" idx="0"/>
          </p:cNvCxnSpPr>
          <p:nvPr/>
        </p:nvCxnSpPr>
        <p:spPr>
          <a:xfrm rot="5400000">
            <a:off x="2130696" y="2374206"/>
            <a:ext cx="243540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74" idx="0"/>
            <a:endCxn id="70" idx="2"/>
          </p:cNvCxnSpPr>
          <p:nvPr/>
        </p:nvCxnSpPr>
        <p:spPr>
          <a:xfrm rot="16200000" flipV="1">
            <a:off x="2115050" y="2994912"/>
            <a:ext cx="274833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bgerundetes Rechteck 73"/>
          <p:cNvSpPr/>
          <p:nvPr/>
        </p:nvSpPr>
        <p:spPr>
          <a:xfrm>
            <a:off x="1571604" y="3132329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  <p:sp>
        <p:nvSpPr>
          <p:cNvPr id="89" name="Abgerundetes Rechteck 88"/>
          <p:cNvSpPr/>
          <p:nvPr/>
        </p:nvSpPr>
        <p:spPr>
          <a:xfrm>
            <a:off x="954640" y="1069381"/>
            <a:ext cx="2688666" cy="100229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73" name="Abgerundetes Rechteck 72"/>
          <p:cNvSpPr/>
          <p:nvPr/>
        </p:nvSpPr>
        <p:spPr>
          <a:xfrm>
            <a:off x="1672926" y="1890918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0" grpId="0" animBg="1"/>
      <p:bldP spid="74" grpId="0" animBg="1"/>
      <p:bldP spid="89" grpId="0" animBg="1"/>
      <p:bldP spid="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1" name="Abgerundetes Rechteck 80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2" name="Abgerundetes Rechteck 81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88" name="Abgerundetes Rechteck 87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0" name="Abgerundetes Rechteck 89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3" name="Abgerundetes Rechteck 92"/>
          <p:cNvSpPr/>
          <p:nvPr/>
        </p:nvSpPr>
        <p:spPr>
          <a:xfrm>
            <a:off x="4786314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6" name="Abgerundetes Rechteck 95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8" name="Abgerundetes Rechteck 97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1" name="Abgerundetes Rechteck 100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2" name="Abgerundetes Rechteck 101"/>
          <p:cNvSpPr/>
          <p:nvPr/>
        </p:nvSpPr>
        <p:spPr>
          <a:xfrm>
            <a:off x="5786446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3" name="Abgerundetes Rechteck 102"/>
          <p:cNvSpPr/>
          <p:nvPr/>
        </p:nvSpPr>
        <p:spPr>
          <a:xfrm>
            <a:off x="6786578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4" name="Abgerundetes Rechteck 103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5" name="Abgerundetes Rechteck 104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159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161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grpSp>
        <p:nvGrpSpPr>
          <p:cNvPr id="160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56" name="Abgerundetes Rechteck 155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62" name="Abgerundetes Rechteck 161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63" name="Abgerundetes Rechteck 162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4" name="Abgerundetes Rechteck 163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125" name="Gewinkelte Verbindung 124"/>
          <p:cNvCxnSpPr/>
          <p:nvPr/>
        </p:nvCxnSpPr>
        <p:spPr>
          <a:xfrm rot="5400000">
            <a:off x="3518116" y="2929181"/>
            <a:ext cx="2014780" cy="12398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4390379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20" name="Abgerundetes Rechteck 119"/>
          <p:cNvSpPr/>
          <p:nvPr/>
        </p:nvSpPr>
        <p:spPr>
          <a:xfrm>
            <a:off x="6960450" y="1571612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cxnSp>
        <p:nvCxnSpPr>
          <p:cNvPr id="139" name="Gewinkelte Verbindung 124"/>
          <p:cNvCxnSpPr>
            <a:stCxn id="119" idx="6"/>
          </p:cNvCxnSpPr>
          <p:nvPr/>
        </p:nvCxnSpPr>
        <p:spPr>
          <a:xfrm flipV="1">
            <a:off x="6615987" y="1785118"/>
            <a:ext cx="515751" cy="80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winkelte Verbindung 120"/>
          <p:cNvCxnSpPr>
            <a:stCxn id="117" idx="5"/>
          </p:cNvCxnSpPr>
          <p:nvPr/>
        </p:nvCxnSpPr>
        <p:spPr>
          <a:xfrm rot="16200000" flipH="1">
            <a:off x="2701003" y="1602555"/>
            <a:ext cx="907488" cy="157731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winkelte Verbindung 120"/>
          <p:cNvCxnSpPr/>
          <p:nvPr/>
        </p:nvCxnSpPr>
        <p:spPr>
          <a:xfrm rot="10800000" flipV="1">
            <a:off x="4464252" y="1904514"/>
            <a:ext cx="1755998" cy="94643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6187359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21" name="Gewinkelte Verbindung 120"/>
          <p:cNvCxnSpPr>
            <a:stCxn id="117" idx="5"/>
          </p:cNvCxnSpPr>
          <p:nvPr/>
        </p:nvCxnSpPr>
        <p:spPr>
          <a:xfrm rot="16200000" flipH="1">
            <a:off x="2415251" y="1888307"/>
            <a:ext cx="1487659" cy="158598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1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1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1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2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31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4757 0.23958 L 2.77778E-7 3.33333E-6 " pathEditMode="relative" rAng="0" ptsTypes="AA">
                                      <p:cBhvr>
                                        <p:cTn id="24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000"/>
                            </p:stCondLst>
                            <p:childTnLst>
                              <p:par>
                                <p:cTn id="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7 3.33333E-6 L -0.34757 0.15555 " pathEditMode="relative" rAng="0" ptsTypes="AA">
                                      <p:cBhvr>
                                        <p:cTn id="26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000"/>
                            </p:stCondLst>
                            <p:childTnLst>
                              <p:par>
                                <p:cTn id="2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60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1" grpId="1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181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58" grpId="0" animBg="1"/>
      <p:bldP spid="157" grpId="0" animBg="1"/>
      <p:bldP spid="170" grpId="0" animBg="1"/>
      <p:bldP spid="156" grpId="0" animBg="1"/>
      <p:bldP spid="156" grpId="1" animBg="1"/>
      <p:bldP spid="156" grpId="2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18" grpId="0" animBg="1"/>
      <p:bldP spid="120" grpId="1" animBg="1"/>
      <p:bldP spid="120" grpId="2" animBg="1"/>
      <p:bldP spid="120" grpId="4" animBg="1"/>
      <p:bldP spid="119" grpId="0" animBg="1"/>
      <p:bldP spid="1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bgerundetes Rechteck 22"/>
          <p:cNvSpPr/>
          <p:nvPr/>
        </p:nvSpPr>
        <p:spPr>
          <a:xfrm>
            <a:off x="3234710" y="3571876"/>
            <a:ext cx="2531704" cy="2176694"/>
          </a:xfrm>
          <a:prstGeom prst="roundRect">
            <a:avLst>
              <a:gd name="adj" fmla="val 7994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3571876"/>
            <a:ext cx="7715304" cy="2176694"/>
          </a:xfrm>
          <a:prstGeom prst="roundRect">
            <a:avLst>
              <a:gd name="adj" fmla="val 7994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4929198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4929198"/>
            <a:ext cx="4500594" cy="500066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4143380"/>
            <a:ext cx="2326458" cy="642942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4143380"/>
            <a:ext cx="2326458" cy="642942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grpSp>
        <p:nvGrpSpPr>
          <p:cNvPr id="6" name="Gruppieren 159"/>
          <p:cNvGrpSpPr/>
          <p:nvPr/>
        </p:nvGrpSpPr>
        <p:grpSpPr>
          <a:xfrm>
            <a:off x="3532344" y="4143380"/>
            <a:ext cx="1968350" cy="642942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877634" y="2214554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7165E-6 L -0.25573 -0.00024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15691E-6 L 0.25313 -0.0002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0" grpId="0" animBg="1"/>
      <p:bldP spid="57" grpId="0" animBg="1"/>
      <p:bldP spid="160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00034" y="3571876"/>
            <a:ext cx="2531704" cy="2361783"/>
            <a:chOff x="3234710" y="3571876"/>
            <a:chExt cx="2531704" cy="2361783"/>
          </a:xfrm>
        </p:grpSpPr>
        <p:sp>
          <p:nvSpPr>
            <p:cNvPr id="26" name="Abgerundetes Rechteck 25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3500429" y="5572140"/>
              <a:ext cx="1913761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grpSp>
          <p:nvGrpSpPr>
            <p:cNvPr id="29" name="Gruppieren 160"/>
            <p:cNvGrpSpPr/>
            <p:nvPr/>
          </p:nvGrpSpPr>
          <p:grpSpPr>
            <a:xfrm>
              <a:off x="3334307" y="4135632"/>
              <a:ext cx="2326458" cy="642943"/>
              <a:chOff x="5674566" y="1071546"/>
              <a:chExt cx="2326458" cy="1285884"/>
            </a:xfrm>
          </p:grpSpPr>
          <p:sp>
            <p:nvSpPr>
              <p:cNvPr id="30" name="Abgerundetes Rechteck 29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grpSp>
        <p:nvGrpSpPr>
          <p:cNvPr id="33" name="Gruppieren 32"/>
          <p:cNvGrpSpPr/>
          <p:nvPr/>
        </p:nvGrpSpPr>
        <p:grpSpPr>
          <a:xfrm>
            <a:off x="5969386" y="3571876"/>
            <a:ext cx="2531704" cy="2361783"/>
            <a:chOff x="3234710" y="3571876"/>
            <a:chExt cx="2531704" cy="2361783"/>
          </a:xfrm>
        </p:grpSpPr>
        <p:sp>
          <p:nvSpPr>
            <p:cNvPr id="34" name="Abgerundetes Rechteck 33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3500429" y="5572140"/>
              <a:ext cx="1913761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grpSp>
          <p:nvGrpSpPr>
            <p:cNvPr id="37" name="Gruppieren 160"/>
            <p:cNvGrpSpPr/>
            <p:nvPr/>
          </p:nvGrpSpPr>
          <p:grpSpPr>
            <a:xfrm>
              <a:off x="3334307" y="4135632"/>
              <a:ext cx="2326458" cy="642943"/>
              <a:chOff x="5674566" y="1071546"/>
              <a:chExt cx="2326458" cy="1285884"/>
            </a:xfrm>
          </p:grpSpPr>
          <p:sp>
            <p:nvSpPr>
              <p:cNvPr id="38" name="Abgerundetes Rechteck 37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9" name="Abgerundetes Rechteck 38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40" name="Abgerundetes Rechteck 39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3234710" y="3567547"/>
            <a:ext cx="2531704" cy="2361783"/>
            <a:chOff x="3234710" y="3571876"/>
            <a:chExt cx="2531704" cy="2361783"/>
          </a:xfrm>
        </p:grpSpPr>
        <p:sp>
          <p:nvSpPr>
            <p:cNvPr id="23" name="Abgerundetes Rechteck 22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sp>
          <p:nvSpPr>
            <p:cNvPr id="106" name="Abgerundetes Rechteck 105"/>
            <p:cNvSpPr/>
            <p:nvPr/>
          </p:nvSpPr>
          <p:spPr>
            <a:xfrm>
              <a:off x="3500429" y="5572140"/>
              <a:ext cx="1913761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grpSp>
          <p:nvGrpSpPr>
            <p:cNvPr id="3" name="Gruppieren 160"/>
            <p:cNvGrpSpPr/>
            <p:nvPr/>
          </p:nvGrpSpPr>
          <p:grpSpPr>
            <a:xfrm>
              <a:off x="3334307" y="4135631"/>
              <a:ext cx="2326458" cy="642942"/>
              <a:chOff x="5674566" y="1071546"/>
              <a:chExt cx="2326458" cy="1285884"/>
            </a:xfrm>
          </p:grpSpPr>
          <p:sp>
            <p:nvSpPr>
              <p:cNvPr id="109" name="Abgerundetes Rechteck 108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112" name="Abgerundetes Rechteck 111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115" name="Abgerundetes Rechteck 114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2" name="Gruppieren 81"/>
          <p:cNvGrpSpPr/>
          <p:nvPr/>
        </p:nvGrpSpPr>
        <p:grpSpPr>
          <a:xfrm>
            <a:off x="1790055" y="2657959"/>
            <a:ext cx="5496591" cy="1604075"/>
            <a:chOff x="1790055" y="1619576"/>
            <a:chExt cx="5496591" cy="2642458"/>
          </a:xfrm>
        </p:grpSpPr>
        <p:cxnSp>
          <p:nvCxnSpPr>
            <p:cNvPr id="64" name="Gewinkelte Verbindung 120"/>
            <p:cNvCxnSpPr/>
            <p:nvPr/>
          </p:nvCxnSpPr>
          <p:spPr>
            <a:xfrm rot="5400000">
              <a:off x="4424767" y="1704817"/>
              <a:ext cx="2626962" cy="245648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winkelte Verbindung 120"/>
            <p:cNvCxnSpPr/>
            <p:nvPr/>
          </p:nvCxnSpPr>
          <p:spPr>
            <a:xfrm rot="10800000" flipV="1">
              <a:off x="1790055" y="1643048"/>
              <a:ext cx="4841703" cy="261898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120"/>
            <p:cNvCxnSpPr/>
            <p:nvPr/>
          </p:nvCxnSpPr>
          <p:spPr>
            <a:xfrm rot="5400000">
              <a:off x="5979805" y="2947447"/>
              <a:ext cx="2595741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Abgerundetes Rechteck 161"/>
          <p:cNvSpPr/>
          <p:nvPr/>
        </p:nvSpPr>
        <p:spPr>
          <a:xfrm>
            <a:off x="6286512" y="2214554"/>
            <a:ext cx="1317258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 Set</a:t>
            </a:r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3" name="Gruppieren 82"/>
          <p:cNvGrpSpPr/>
          <p:nvPr/>
        </p:nvGrpSpPr>
        <p:grpSpPr>
          <a:xfrm>
            <a:off x="1428726" y="2657960"/>
            <a:ext cx="5715042" cy="2389898"/>
            <a:chOff x="1428726" y="1604074"/>
            <a:chExt cx="5715042" cy="3443784"/>
          </a:xfrm>
        </p:grpSpPr>
        <p:cxnSp>
          <p:nvCxnSpPr>
            <p:cNvPr id="73" name="Gewinkelte Verbindung 120"/>
            <p:cNvCxnSpPr/>
            <p:nvPr/>
          </p:nvCxnSpPr>
          <p:spPr>
            <a:xfrm rot="16200000" flipH="1">
              <a:off x="-130801" y="3202575"/>
              <a:ext cx="3404808" cy="28575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winkelte Verbindung 120"/>
            <p:cNvCxnSpPr/>
            <p:nvPr/>
          </p:nvCxnSpPr>
          <p:spPr>
            <a:xfrm rot="16200000" flipH="1">
              <a:off x="1511685" y="2130417"/>
              <a:ext cx="3443783" cy="239109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winkelte Verbindung 120"/>
            <p:cNvCxnSpPr/>
            <p:nvPr/>
          </p:nvCxnSpPr>
          <p:spPr>
            <a:xfrm>
              <a:off x="2679514" y="1643047"/>
              <a:ext cx="4464254" cy="340481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bgerundetes Rechteck 41"/>
          <p:cNvSpPr/>
          <p:nvPr/>
        </p:nvSpPr>
        <p:spPr>
          <a:xfrm>
            <a:off x="877634" y="2214554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61 0.00023 L 1.38889E-6 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13 2.96296E-6 L -1.94444E-6 2.962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bgerundetes Rechteck 45"/>
          <p:cNvSpPr/>
          <p:nvPr/>
        </p:nvSpPr>
        <p:spPr>
          <a:xfrm>
            <a:off x="6418802" y="500042"/>
            <a:ext cx="836846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7398524" y="500042"/>
            <a:ext cx="834387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3686963" y="500042"/>
            <a:ext cx="836846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4666685" y="500042"/>
            <a:ext cx="834387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6252301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Abgerundetes Rechteck 114"/>
          <p:cNvSpPr/>
          <p:nvPr/>
        </p:nvSpPr>
        <p:spPr>
          <a:xfrm>
            <a:off x="3517625" y="413130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949072" y="500042"/>
            <a:ext cx="836846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1928794" y="500042"/>
            <a:ext cx="834387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8" name="Gruppieren 97"/>
          <p:cNvGrpSpPr/>
          <p:nvPr/>
        </p:nvGrpSpPr>
        <p:grpSpPr>
          <a:xfrm>
            <a:off x="1071538" y="588070"/>
            <a:ext cx="535785" cy="1197856"/>
            <a:chOff x="1071538" y="588070"/>
            <a:chExt cx="535785" cy="1197856"/>
          </a:xfrm>
        </p:grpSpPr>
        <p:sp>
          <p:nvSpPr>
            <p:cNvPr id="49" name="Ellipse 48"/>
            <p:cNvSpPr/>
            <p:nvPr/>
          </p:nvSpPr>
          <p:spPr>
            <a:xfrm>
              <a:off x="1071538" y="58807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1250133" y="94526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1071538" y="1428736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2143108" y="857232"/>
            <a:ext cx="357190" cy="840666"/>
            <a:chOff x="2143108" y="857232"/>
            <a:chExt cx="357190" cy="840666"/>
          </a:xfrm>
        </p:grpSpPr>
        <p:sp>
          <p:nvSpPr>
            <p:cNvPr id="87" name="Ellipse 86"/>
            <p:cNvSpPr/>
            <p:nvPr/>
          </p:nvSpPr>
          <p:spPr>
            <a:xfrm>
              <a:off x="2143108" y="857232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Ellipse 87"/>
            <p:cNvSpPr/>
            <p:nvPr/>
          </p:nvSpPr>
          <p:spPr>
            <a:xfrm>
              <a:off x="2143108" y="1340708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uppieren 99"/>
          <p:cNvGrpSpPr/>
          <p:nvPr/>
        </p:nvGrpSpPr>
        <p:grpSpPr>
          <a:xfrm>
            <a:off x="3821901" y="588070"/>
            <a:ext cx="535785" cy="1288423"/>
            <a:chOff x="3821901" y="588070"/>
            <a:chExt cx="535785" cy="1288423"/>
          </a:xfrm>
        </p:grpSpPr>
        <p:sp>
          <p:nvSpPr>
            <p:cNvPr id="89" name="Ellipse 88"/>
            <p:cNvSpPr/>
            <p:nvPr/>
          </p:nvSpPr>
          <p:spPr>
            <a:xfrm>
              <a:off x="4000496" y="58807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Ellipse 89"/>
            <p:cNvSpPr/>
            <p:nvPr/>
          </p:nvSpPr>
          <p:spPr>
            <a:xfrm>
              <a:off x="3821901" y="103582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Ellipse 91"/>
            <p:cNvSpPr/>
            <p:nvPr/>
          </p:nvSpPr>
          <p:spPr>
            <a:xfrm>
              <a:off x="3821901" y="1519303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3" name="Ellipse 92"/>
          <p:cNvSpPr/>
          <p:nvPr/>
        </p:nvSpPr>
        <p:spPr>
          <a:xfrm>
            <a:off x="4857752" y="857232"/>
            <a:ext cx="357190" cy="357190"/>
          </a:xfrm>
          <a:prstGeom prst="ellipse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1" name="Gruppieren 100"/>
          <p:cNvGrpSpPr/>
          <p:nvPr/>
        </p:nvGrpSpPr>
        <p:grpSpPr>
          <a:xfrm>
            <a:off x="6572264" y="1035827"/>
            <a:ext cx="535785" cy="714380"/>
            <a:chOff x="6572264" y="1035827"/>
            <a:chExt cx="535785" cy="714380"/>
          </a:xfrm>
        </p:grpSpPr>
        <p:sp>
          <p:nvSpPr>
            <p:cNvPr id="91" name="Ellipse 90"/>
            <p:cNvSpPr/>
            <p:nvPr/>
          </p:nvSpPr>
          <p:spPr>
            <a:xfrm>
              <a:off x="6750859" y="103582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Ellipse 93"/>
            <p:cNvSpPr/>
            <p:nvPr/>
          </p:nvSpPr>
          <p:spPr>
            <a:xfrm>
              <a:off x="6572264" y="139301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7465239" y="678637"/>
            <a:ext cx="714380" cy="1109828"/>
            <a:chOff x="7465239" y="678637"/>
            <a:chExt cx="714380" cy="1109828"/>
          </a:xfrm>
        </p:grpSpPr>
        <p:sp>
          <p:nvSpPr>
            <p:cNvPr id="95" name="Ellipse 94"/>
            <p:cNvSpPr/>
            <p:nvPr/>
          </p:nvSpPr>
          <p:spPr>
            <a:xfrm>
              <a:off x="7465239" y="67863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7822429" y="94779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7822429" y="1431275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782949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grpSp>
        <p:nvGrpSpPr>
          <p:cNvPr id="190" name="Gruppieren 189"/>
          <p:cNvGrpSpPr/>
          <p:nvPr/>
        </p:nvGrpSpPr>
        <p:grpSpPr>
          <a:xfrm>
            <a:off x="1212833" y="686751"/>
            <a:ext cx="6794733" cy="1002564"/>
            <a:chOff x="1212833" y="686751"/>
            <a:chExt cx="6794733" cy="1002564"/>
          </a:xfrm>
        </p:grpSpPr>
        <p:cxnSp>
          <p:nvCxnSpPr>
            <p:cNvPr id="128" name="Gerade Verbindung mit Pfeil 127"/>
            <p:cNvCxnSpPr/>
            <p:nvPr/>
          </p:nvCxnSpPr>
          <p:spPr>
            <a:xfrm>
              <a:off x="1425844" y="805912"/>
              <a:ext cx="736170" cy="1704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mit Pfeil 132"/>
            <p:cNvCxnSpPr/>
            <p:nvPr/>
          </p:nvCxnSpPr>
          <p:spPr>
            <a:xfrm flipV="1">
              <a:off x="1604075" y="1069384"/>
              <a:ext cx="557939" cy="542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mit Pfeil 135"/>
            <p:cNvCxnSpPr/>
            <p:nvPr/>
          </p:nvCxnSpPr>
          <p:spPr>
            <a:xfrm rot="10800000" flipV="1">
              <a:off x="1425844" y="1519303"/>
              <a:ext cx="717264" cy="770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/>
            <p:nvPr/>
          </p:nvCxnSpPr>
          <p:spPr>
            <a:xfrm rot="16200000" flipH="1">
              <a:off x="971700" y="1188958"/>
              <a:ext cx="484654" cy="23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/>
            <p:cNvCxnSpPr/>
            <p:nvPr/>
          </p:nvCxnSpPr>
          <p:spPr>
            <a:xfrm>
              <a:off x="1406938" y="686751"/>
              <a:ext cx="2591625" cy="649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mit Pfeil 142"/>
            <p:cNvCxnSpPr/>
            <p:nvPr/>
          </p:nvCxnSpPr>
          <p:spPr>
            <a:xfrm rot="10800000" flipV="1">
              <a:off x="2487478" y="818721"/>
              <a:ext cx="1513018" cy="180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mit Pfeil 144"/>
            <p:cNvCxnSpPr/>
            <p:nvPr/>
          </p:nvCxnSpPr>
          <p:spPr>
            <a:xfrm>
              <a:off x="5199681" y="1131376"/>
              <a:ext cx="1387099" cy="379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/>
            <p:cNvCxnSpPr/>
            <p:nvPr/>
          </p:nvCxnSpPr>
          <p:spPr>
            <a:xfrm>
              <a:off x="5214942" y="1024567"/>
              <a:ext cx="1542319" cy="1765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/>
            <p:cNvCxnSpPr/>
            <p:nvPr/>
          </p:nvCxnSpPr>
          <p:spPr>
            <a:xfrm rot="10800000" flipV="1">
              <a:off x="7093167" y="953145"/>
              <a:ext cx="400265" cy="188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mit Pfeil 154"/>
            <p:cNvCxnSpPr/>
            <p:nvPr/>
          </p:nvCxnSpPr>
          <p:spPr>
            <a:xfrm rot="10800000" flipV="1">
              <a:off x="5184184" y="845162"/>
              <a:ext cx="2276653" cy="115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mit Pfeil 156"/>
            <p:cNvCxnSpPr/>
            <p:nvPr/>
          </p:nvCxnSpPr>
          <p:spPr>
            <a:xfrm rot="10800000" flipV="1">
              <a:off x="4176794" y="1092865"/>
              <a:ext cx="680959" cy="850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/>
            <p:cNvCxnSpPr/>
            <p:nvPr/>
          </p:nvCxnSpPr>
          <p:spPr>
            <a:xfrm>
              <a:off x="4339043" y="836906"/>
              <a:ext cx="535174" cy="1239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/>
            <p:cNvCxnSpPr/>
            <p:nvPr/>
          </p:nvCxnSpPr>
          <p:spPr>
            <a:xfrm rot="5400000">
              <a:off x="3938897" y="1458723"/>
              <a:ext cx="119778" cy="4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/>
            <p:cNvCxnSpPr/>
            <p:nvPr/>
          </p:nvCxnSpPr>
          <p:spPr>
            <a:xfrm rot="5400000" flipH="1" flipV="1">
              <a:off x="2252617" y="1277257"/>
              <a:ext cx="133532" cy="58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mit Pfeil 167"/>
            <p:cNvCxnSpPr/>
            <p:nvPr/>
          </p:nvCxnSpPr>
          <p:spPr>
            <a:xfrm rot="5400000">
              <a:off x="1278712" y="1348379"/>
              <a:ext cx="145139" cy="493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 Verbindung mit Pfeil 170"/>
            <p:cNvCxnSpPr/>
            <p:nvPr/>
          </p:nvCxnSpPr>
          <p:spPr>
            <a:xfrm rot="5400000">
              <a:off x="4020191" y="966602"/>
              <a:ext cx="108066" cy="501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/>
            <p:cNvCxnSpPr/>
            <p:nvPr/>
          </p:nvCxnSpPr>
          <p:spPr>
            <a:xfrm rot="16200000" flipH="1">
              <a:off x="7598043" y="1135250"/>
              <a:ext cx="410710" cy="216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/>
            <p:cNvCxnSpPr/>
            <p:nvPr/>
          </p:nvCxnSpPr>
          <p:spPr>
            <a:xfrm rot="5400000" flipH="1" flipV="1">
              <a:off x="7938331" y="1360858"/>
              <a:ext cx="133698" cy="47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mit Pfeil 190"/>
            <p:cNvCxnSpPr/>
            <p:nvPr/>
          </p:nvCxnSpPr>
          <p:spPr>
            <a:xfrm>
              <a:off x="2503182" y="1519304"/>
              <a:ext cx="1332649" cy="1467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mit Pfeil 192"/>
            <p:cNvCxnSpPr/>
            <p:nvPr/>
          </p:nvCxnSpPr>
          <p:spPr>
            <a:xfrm rot="10800000" flipV="1">
              <a:off x="4169044" y="1603443"/>
              <a:ext cx="2403220" cy="858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 Verbindung mit Pfeil 194"/>
            <p:cNvCxnSpPr/>
            <p:nvPr/>
          </p:nvCxnSpPr>
          <p:spPr>
            <a:xfrm>
              <a:off x="6929454" y="1573909"/>
              <a:ext cx="889441" cy="456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uppieren 231"/>
          <p:cNvGrpSpPr/>
          <p:nvPr/>
        </p:nvGrpSpPr>
        <p:grpSpPr>
          <a:xfrm>
            <a:off x="1790055" y="2214554"/>
            <a:ext cx="5813715" cy="2047480"/>
            <a:chOff x="1790055" y="2214554"/>
            <a:chExt cx="5813715" cy="2047480"/>
          </a:xfrm>
        </p:grpSpPr>
        <p:grpSp>
          <p:nvGrpSpPr>
            <p:cNvPr id="227" name="Gruppieren 226"/>
            <p:cNvGrpSpPr/>
            <p:nvPr/>
          </p:nvGrpSpPr>
          <p:grpSpPr>
            <a:xfrm>
              <a:off x="1790055" y="2657959"/>
              <a:ext cx="5496591" cy="1604075"/>
              <a:chOff x="1790055" y="1619576"/>
              <a:chExt cx="5496591" cy="2642458"/>
            </a:xfrm>
          </p:grpSpPr>
          <p:cxnSp>
            <p:nvCxnSpPr>
              <p:cNvPr id="228" name="Gewinkelte Verbindung 120"/>
              <p:cNvCxnSpPr/>
              <p:nvPr/>
            </p:nvCxnSpPr>
            <p:spPr>
              <a:xfrm rot="5400000">
                <a:off x="4424767" y="1704817"/>
                <a:ext cx="2626962" cy="245648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winkelte Verbindung 120"/>
              <p:cNvCxnSpPr/>
              <p:nvPr/>
            </p:nvCxnSpPr>
            <p:spPr>
              <a:xfrm rot="10800000" flipV="1">
                <a:off x="1790055" y="1643048"/>
                <a:ext cx="4841703" cy="2618986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winkelte Verbindung 120"/>
              <p:cNvCxnSpPr/>
              <p:nvPr/>
            </p:nvCxnSpPr>
            <p:spPr>
              <a:xfrm rot="5400000">
                <a:off x="5979805" y="2947447"/>
                <a:ext cx="2595741" cy="1794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Abgerundetes Rechteck 230"/>
            <p:cNvSpPr/>
            <p:nvPr/>
          </p:nvSpPr>
          <p:spPr>
            <a:xfrm>
              <a:off x="6286512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2" name="Gruppieren 221"/>
          <p:cNvGrpSpPr/>
          <p:nvPr/>
        </p:nvGrpSpPr>
        <p:grpSpPr>
          <a:xfrm>
            <a:off x="2340227" y="2217270"/>
            <a:ext cx="4078575" cy="928692"/>
            <a:chOff x="911467" y="5143513"/>
            <a:chExt cx="4078575" cy="928692"/>
          </a:xfrm>
        </p:grpSpPr>
        <p:cxnSp>
          <p:nvCxnSpPr>
            <p:cNvPr id="223" name="Gewinkelte Verbindung 120"/>
            <p:cNvCxnSpPr/>
            <p:nvPr/>
          </p:nvCxnSpPr>
          <p:spPr>
            <a:xfrm rot="16200000" flipH="1">
              <a:off x="2603739" y="5749854"/>
              <a:ext cx="438568" cy="20613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winkelte Verbindung 120"/>
            <p:cNvCxnSpPr>
              <a:stCxn id="211" idx="3"/>
            </p:cNvCxnSpPr>
            <p:nvPr/>
          </p:nvCxnSpPr>
          <p:spPr>
            <a:xfrm>
              <a:off x="2804574" y="5393546"/>
              <a:ext cx="2185468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winkelte Verbindung 120"/>
            <p:cNvCxnSpPr/>
            <p:nvPr/>
          </p:nvCxnSpPr>
          <p:spPr>
            <a:xfrm>
              <a:off x="2763181" y="5499114"/>
              <a:ext cx="923782" cy="14446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winkelte Verbindung 120"/>
            <p:cNvCxnSpPr/>
            <p:nvPr/>
          </p:nvCxnSpPr>
          <p:spPr>
            <a:xfrm>
              <a:off x="2774197" y="5579390"/>
              <a:ext cx="511919" cy="27850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Abgerundetes Rechteck 210"/>
            <p:cNvSpPr/>
            <p:nvPr/>
          </p:nvSpPr>
          <p:spPr>
            <a:xfrm>
              <a:off x="911467" y="5143513"/>
              <a:ext cx="1893107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XA Transaction</a:t>
              </a:r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46736 L -2.22222E-6 3.7037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46065 L 5.55556E-7 -2.59259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49606 L -4.44444E-6 4.07407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46713 L 4.44444E-6 -1.11111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44398 L -2.77778E-7 7.40741E-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47407 L -4.16667E-6 3.33333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7" grpId="1" animBg="1"/>
      <p:bldP spid="44" grpId="0" animBg="1"/>
      <p:bldP spid="44" grpId="1" animBg="1"/>
      <p:bldP spid="45" grpId="0" animBg="1"/>
      <p:bldP spid="45" grpId="1" animBg="1"/>
      <p:bldP spid="41" grpId="0" animBg="1"/>
      <p:bldP spid="41" grpId="1" animBg="1"/>
      <p:bldP spid="43" grpId="0" animBg="1"/>
      <p:bldP spid="43" grpId="1" animBg="1"/>
      <p:bldP spid="93" grpId="0" animBg="1"/>
      <p:bldP spid="93" grpId="1" animBg="1"/>
      <p:bldP spid="1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785982" y="2071678"/>
            <a:ext cx="2857520" cy="37862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Objects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uppieren 70"/>
          <p:cNvGrpSpPr/>
          <p:nvPr/>
        </p:nvGrpSpPr>
        <p:grpSpPr>
          <a:xfrm>
            <a:off x="1785982" y="785794"/>
            <a:ext cx="2857520" cy="1285884"/>
            <a:chOff x="2143140" y="1142984"/>
            <a:chExt cx="2857520" cy="1285884"/>
          </a:xfrm>
        </p:grpSpPr>
        <p:sp>
          <p:nvSpPr>
            <p:cNvPr id="8" name="Rechteck 7"/>
            <p:cNvSpPr/>
            <p:nvPr/>
          </p:nvSpPr>
          <p:spPr>
            <a:xfrm>
              <a:off x="2143140" y="1142984"/>
              <a:ext cx="2857520" cy="12858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Business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16" name="Pfeil nach rechts 15"/>
          <p:cNvSpPr/>
          <p:nvPr/>
        </p:nvSpPr>
        <p:spPr>
          <a:xfrm>
            <a:off x="1000099" y="1067556"/>
            <a:ext cx="1143041" cy="377029"/>
          </a:xfrm>
          <a:prstGeom prst="rightArrow">
            <a:avLst>
              <a:gd name="adj1" fmla="val 71406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643502" y="2071678"/>
            <a:ext cx="2000264" cy="3786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643502" y="785794"/>
            <a:ext cx="2000264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Persistence Logic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4880300" y="1228940"/>
            <a:ext cx="506418" cy="506418"/>
          </a:xfrm>
          <a:prstGeom prst="rect">
            <a:avLst/>
          </a:prstGeom>
          <a:noFill/>
        </p:spPr>
      </p:pic>
      <p:pic>
        <p:nvPicPr>
          <p:cNvPr id="21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5349893" y="1411100"/>
            <a:ext cx="506418" cy="506418"/>
          </a:xfrm>
          <a:prstGeom prst="rect">
            <a:avLst/>
          </a:prstGeom>
          <a:noFill/>
        </p:spPr>
      </p:pic>
      <p:pic>
        <p:nvPicPr>
          <p:cNvPr id="22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5879940" y="1336150"/>
            <a:ext cx="506418" cy="506418"/>
          </a:xfrm>
          <a:prstGeom prst="rect">
            <a:avLst/>
          </a:prstGeom>
          <a:noFill/>
        </p:spPr>
      </p:pic>
      <p:sp>
        <p:nvSpPr>
          <p:cNvPr id="23" name="Abgerundetes Rechteck 22"/>
          <p:cNvSpPr/>
          <p:nvPr/>
        </p:nvSpPr>
        <p:spPr>
          <a:xfrm>
            <a:off x="2000264" y="235251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2000264" y="326691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2000264" y="423378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uppieren 57"/>
          <p:cNvGrpSpPr/>
          <p:nvPr/>
        </p:nvGrpSpPr>
        <p:grpSpPr>
          <a:xfrm>
            <a:off x="7286708" y="2428868"/>
            <a:ext cx="714380" cy="662071"/>
            <a:chOff x="7643866" y="2643182"/>
            <a:chExt cx="714380" cy="805657"/>
          </a:xfrm>
        </p:grpSpPr>
        <p:sp>
          <p:nvSpPr>
            <p:cNvPr id="27" name="Gefaltete Ecke 26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uppieren 63"/>
          <p:cNvGrpSpPr/>
          <p:nvPr/>
        </p:nvGrpSpPr>
        <p:grpSpPr>
          <a:xfrm>
            <a:off x="7286708" y="3367126"/>
            <a:ext cx="714380" cy="662071"/>
            <a:chOff x="7643866" y="2643182"/>
            <a:chExt cx="714380" cy="805657"/>
          </a:xfrm>
        </p:grpSpPr>
        <p:sp>
          <p:nvSpPr>
            <p:cNvPr id="31" name="Gefaltete Ecke 30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7674009" y="2872104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208258" y="2428868"/>
            <a:ext cx="2078054" cy="2821801"/>
            <a:chOff x="2565416" y="2786058"/>
            <a:chExt cx="2078054" cy="2821801"/>
          </a:xfrm>
        </p:grpSpPr>
        <p:sp>
          <p:nvSpPr>
            <p:cNvPr id="34" name="Ellipse 33"/>
            <p:cNvSpPr/>
            <p:nvPr/>
          </p:nvSpPr>
          <p:spPr>
            <a:xfrm>
              <a:off x="2922606" y="2964653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4039423" y="309093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Ellipse 35"/>
            <p:cNvSpPr/>
            <p:nvPr/>
          </p:nvSpPr>
          <p:spPr>
            <a:xfrm>
              <a:off x="3526653" y="2786058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Gerade Verbindung mit Pfeil 36"/>
            <p:cNvCxnSpPr>
              <a:stCxn id="36" idx="2"/>
              <a:endCxn id="34" idx="7"/>
            </p:cNvCxnSpPr>
            <p:nvPr/>
          </p:nvCxnSpPr>
          <p:spPr>
            <a:xfrm rot="10800000" flipV="1">
              <a:off x="3227487" y="2964652"/>
              <a:ext cx="299166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6" idx="6"/>
              <a:endCxn id="35" idx="1"/>
            </p:cNvCxnSpPr>
            <p:nvPr/>
          </p:nvCxnSpPr>
          <p:spPr>
            <a:xfrm>
              <a:off x="3883843" y="2964653"/>
              <a:ext cx="207889" cy="17859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 rot="5400000">
              <a:off x="2547557" y="3465988"/>
              <a:ext cx="623813" cy="23090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rot="5400000">
              <a:off x="3151604" y="3323113"/>
              <a:ext cx="659532" cy="19518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rot="16200000" flipV="1">
              <a:off x="3318691" y="3529805"/>
              <a:ext cx="928694" cy="1555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rot="5400000">
              <a:off x="3080166" y="4411272"/>
              <a:ext cx="607223" cy="158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3205182" y="3750471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>
              <a:off x="3682233" y="4071942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Ellipse 44"/>
            <p:cNvSpPr/>
            <p:nvPr/>
          </p:nvSpPr>
          <p:spPr>
            <a:xfrm>
              <a:off x="2565416" y="389334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>
              <a:off x="4286280" y="3929066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7" name="Gerade Verbindung mit Pfeil 46"/>
            <p:cNvCxnSpPr>
              <a:stCxn id="44" idx="6"/>
              <a:endCxn id="46" idx="2"/>
            </p:cNvCxnSpPr>
            <p:nvPr/>
          </p:nvCxnSpPr>
          <p:spPr>
            <a:xfrm flipV="1">
              <a:off x="4039423" y="4107661"/>
              <a:ext cx="246857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/>
            <p:nvPr/>
          </p:nvCxnSpPr>
          <p:spPr>
            <a:xfrm rot="5400000" flipH="1" flipV="1">
              <a:off x="2614230" y="4214500"/>
              <a:ext cx="802408" cy="48411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rot="5400000">
              <a:off x="4086650" y="4515253"/>
              <a:ext cx="607223" cy="14922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2594783" y="485776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3026587" y="525066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4137052" y="489347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>
              <a:off x="3205182" y="471488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3562372" y="507207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Gerade Verbindung mit Pfeil 54"/>
            <p:cNvCxnSpPr>
              <a:stCxn id="51" idx="6"/>
              <a:endCxn id="54" idx="3"/>
            </p:cNvCxnSpPr>
            <p:nvPr/>
          </p:nvCxnSpPr>
          <p:spPr>
            <a:xfrm flipV="1">
              <a:off x="3383777" y="5376955"/>
              <a:ext cx="230904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53" idx="2"/>
              <a:endCxn id="50" idx="6"/>
            </p:cNvCxnSpPr>
            <p:nvPr/>
          </p:nvCxnSpPr>
          <p:spPr>
            <a:xfrm rot="10800000" flipV="1">
              <a:off x="2951974" y="4893479"/>
              <a:ext cx="253209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50" idx="4"/>
              <a:endCxn id="51" idx="2"/>
            </p:cNvCxnSpPr>
            <p:nvPr/>
          </p:nvCxnSpPr>
          <p:spPr>
            <a:xfrm rot="16200000" flipH="1">
              <a:off x="2792825" y="5195502"/>
              <a:ext cx="214314" cy="2532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53" idx="6"/>
              <a:endCxn id="52" idx="1"/>
            </p:cNvCxnSpPr>
            <p:nvPr/>
          </p:nvCxnSpPr>
          <p:spPr>
            <a:xfrm>
              <a:off x="3562372" y="4893479"/>
              <a:ext cx="626989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endCxn id="52" idx="2"/>
            </p:cNvCxnSpPr>
            <p:nvPr/>
          </p:nvCxnSpPr>
          <p:spPr>
            <a:xfrm flipV="1">
              <a:off x="3935441" y="5072074"/>
              <a:ext cx="201611" cy="142878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43" idx="6"/>
              <a:endCxn id="44" idx="1"/>
            </p:cNvCxnSpPr>
            <p:nvPr/>
          </p:nvCxnSpPr>
          <p:spPr>
            <a:xfrm>
              <a:off x="3562372" y="3929066"/>
              <a:ext cx="172170" cy="19518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>
              <a:stCxn id="43" idx="2"/>
              <a:endCxn id="45" idx="6"/>
            </p:cNvCxnSpPr>
            <p:nvPr/>
          </p:nvCxnSpPr>
          <p:spPr>
            <a:xfrm rot="10800000" flipV="1">
              <a:off x="2922606" y="3929066"/>
              <a:ext cx="282576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bgerundetes Rechteck 61"/>
          <p:cNvSpPr/>
          <p:nvPr/>
        </p:nvSpPr>
        <p:spPr>
          <a:xfrm>
            <a:off x="4880300" y="2214554"/>
            <a:ext cx="1506058" cy="328614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Pfeil nach links 62"/>
          <p:cNvSpPr/>
          <p:nvPr/>
        </p:nvSpPr>
        <p:spPr>
          <a:xfrm>
            <a:off x="928662" y="1587461"/>
            <a:ext cx="1143040" cy="412779"/>
          </a:xfrm>
          <a:prstGeom prst="leftArrow">
            <a:avLst>
              <a:gd name="adj1" fmla="val 63989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7286708" y="4464246"/>
            <a:ext cx="714380" cy="662071"/>
            <a:chOff x="7643866" y="2643182"/>
            <a:chExt cx="714380" cy="805657"/>
          </a:xfrm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Gerade Verbindung 63"/>
          <p:cNvCxnSpPr>
            <a:stCxn id="118" idx="2"/>
            <a:endCxn id="199" idx="0"/>
          </p:cNvCxnSpPr>
          <p:nvPr/>
        </p:nvCxnSpPr>
        <p:spPr>
          <a:xfrm rot="16200000" flipH="1">
            <a:off x="3279019" y="4219155"/>
            <a:ext cx="2447176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>
            <a:stCxn id="66" idx="2"/>
            <a:endCxn id="170" idx="2"/>
          </p:cNvCxnSpPr>
          <p:nvPr/>
        </p:nvCxnSpPr>
        <p:spPr>
          <a:xfrm rot="16200000" flipH="1">
            <a:off x="4472723" y="855956"/>
            <a:ext cx="67254" cy="4297857"/>
          </a:xfrm>
          <a:prstGeom prst="bentConnector3">
            <a:avLst>
              <a:gd name="adj1" fmla="val 516973"/>
            </a:avLst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bgerundetes Rechteck 65"/>
          <p:cNvSpPr/>
          <p:nvPr/>
        </p:nvSpPr>
        <p:spPr>
          <a:xfrm>
            <a:off x="1571604" y="899556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66"/>
          <p:cNvGrpSpPr/>
          <p:nvPr/>
        </p:nvGrpSpPr>
        <p:grpSpPr>
          <a:xfrm>
            <a:off x="1735957" y="1565042"/>
            <a:ext cx="1242931" cy="1188096"/>
            <a:chOff x="2143140" y="1357298"/>
            <a:chExt cx="4857784" cy="4643470"/>
          </a:xfrm>
        </p:grpSpPr>
        <p:sp>
          <p:nvSpPr>
            <p:cNvPr id="68" name="Rechteck 67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77" name="Rechteck 76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83" name="Abgerundetes Rechteck 82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6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13" name="Ellipse 112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6" name="Gerade Verbindung mit Pfeil 115"/>
                <p:cNvCxnSpPr>
                  <a:stCxn id="115" idx="2"/>
                  <a:endCxn id="113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mit Pfeil 116"/>
                <p:cNvCxnSpPr>
                  <a:stCxn id="115" idx="6"/>
                  <a:endCxn id="114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Gerade Verbindung mit Pfeil 87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 Verbindung mit Pfeil 90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08" name="Ellipse 107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2" name="Gerade Verbindung mit Pfeil 111"/>
                <p:cNvCxnSpPr>
                  <a:stCxn id="109" idx="6"/>
                  <a:endCxn id="111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Gerade Verbindung mit Pfeil 92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 Verbindung mit Pfeil 93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00" name="Ellipse 99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" name="Ellipse 102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Ellipse 103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Gerade Verbindung mit Pfeil 104"/>
                <p:cNvCxnSpPr>
                  <a:stCxn id="101" idx="6"/>
                  <a:endCxn id="104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Gerade Verbindung mit Pfeil 105"/>
                <p:cNvCxnSpPr>
                  <a:stCxn id="103" idx="2"/>
                  <a:endCxn id="100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Gerade Verbindung mit Pfeil 106"/>
                <p:cNvCxnSpPr>
                  <a:stCxn id="100" idx="4"/>
                  <a:endCxn id="101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Gerade Verbindung mit Pfeil 95"/>
              <p:cNvCxnSpPr>
                <a:stCxn id="103" idx="6"/>
                <a:endCxn id="102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mit Pfeil 96"/>
              <p:cNvCxnSpPr>
                <a:endCxn id="102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 Verbindung mit Pfeil 97"/>
              <p:cNvCxnSpPr>
                <a:stCxn id="108" idx="6"/>
                <a:endCxn id="109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 Verbindung mit Pfeil 98"/>
              <p:cNvCxnSpPr>
                <a:stCxn id="108" idx="2"/>
                <a:endCxn id="110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Abgerundetes Rechteck 81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8" name="Abgerundetes Rechteck 117"/>
          <p:cNvSpPr/>
          <p:nvPr/>
        </p:nvSpPr>
        <p:spPr>
          <a:xfrm>
            <a:off x="3714744" y="925911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uppieren 74"/>
          <p:cNvGrpSpPr/>
          <p:nvPr/>
        </p:nvGrpSpPr>
        <p:grpSpPr>
          <a:xfrm>
            <a:off x="3879097" y="1591397"/>
            <a:ext cx="1242931" cy="1188096"/>
            <a:chOff x="2143140" y="1357298"/>
            <a:chExt cx="4857784" cy="4643470"/>
          </a:xfrm>
        </p:grpSpPr>
        <p:sp>
          <p:nvSpPr>
            <p:cNvPr id="120" name="Rechteck 119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29" name="Rechteck 128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35" name="Abgerundetes Rechteck 134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Abgerundetes Rechteck 135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1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65" name="Ellipse 164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6" name="Ellipse 165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8" name="Gerade Verbindung mit Pfeil 167"/>
                <p:cNvCxnSpPr>
                  <a:stCxn id="167" idx="2"/>
                  <a:endCxn id="165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 Verbindung mit Pfeil 168"/>
                <p:cNvCxnSpPr>
                  <a:stCxn id="167" idx="6"/>
                  <a:endCxn id="166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Gerade Verbindung mit Pfeil 139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mit Pfeil 140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mit Pfeil 142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60" name="Ellipse 159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1" name="Ellipse 160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4" name="Gerade Verbindung mit Pfeil 163"/>
                <p:cNvCxnSpPr>
                  <a:stCxn id="161" idx="6"/>
                  <a:endCxn id="163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" name="Gerade Verbindung mit Pfeil 144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mit Pfeil 145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52" name="Ellipse 151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3" name="Ellipse 152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4" name="Ellipse 153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Ellipse 154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6" name="Ellipse 155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57" name="Gerade Verbindung mit Pfeil 156"/>
                <p:cNvCxnSpPr>
                  <a:stCxn id="153" idx="6"/>
                  <a:endCxn id="156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 Verbindung mit Pfeil 157"/>
                <p:cNvCxnSpPr>
                  <a:stCxn id="155" idx="2"/>
                  <a:endCxn id="152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 Verbindung mit Pfeil 158"/>
                <p:cNvCxnSpPr>
                  <a:stCxn id="152" idx="4"/>
                  <a:endCxn id="153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" name="Gerade Verbindung mit Pfeil 147"/>
              <p:cNvCxnSpPr>
                <a:stCxn id="155" idx="6"/>
                <a:endCxn id="154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mit Pfeil 148"/>
              <p:cNvCxnSpPr>
                <a:endCxn id="154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mit Pfeil 149"/>
              <p:cNvCxnSpPr>
                <a:stCxn id="160" idx="6"/>
                <a:endCxn id="161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mit Pfeil 150"/>
              <p:cNvCxnSpPr>
                <a:stCxn id="160" idx="2"/>
                <a:endCxn id="162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Abgerundetes Rechteck 133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5869461" y="966810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uppieren 74"/>
          <p:cNvGrpSpPr/>
          <p:nvPr/>
        </p:nvGrpSpPr>
        <p:grpSpPr>
          <a:xfrm>
            <a:off x="6033814" y="1632296"/>
            <a:ext cx="1242931" cy="1188096"/>
            <a:chOff x="2143140" y="1357298"/>
            <a:chExt cx="4857784" cy="4643470"/>
          </a:xfrm>
        </p:grpSpPr>
        <p:sp>
          <p:nvSpPr>
            <p:cNvPr id="172" name="Rechteck 171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81" name="Rechteck 180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echteck 181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87" name="Abgerundetes Rechteck 186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Abgerundetes Rechteck 187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Abgerundetes Rechteck 188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6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217" name="Ellipse 216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Ellipse 217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Ellipse 218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20" name="Gerade Verbindung mit Pfeil 219"/>
                <p:cNvCxnSpPr>
                  <a:stCxn id="219" idx="2"/>
                  <a:endCxn id="217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Gerade Verbindung mit Pfeil 220"/>
                <p:cNvCxnSpPr>
                  <a:stCxn id="219" idx="6"/>
                  <a:endCxn id="218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Gerade Verbindung mit Pfeil 191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Gerade Verbindung mit Pfeil 192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mit Pfeil 193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mit Pfeil 194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212" name="Ellipse 211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Ellipse 212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Ellipse 213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Ellipse 214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16" name="Gerade Verbindung mit Pfeil 215"/>
                <p:cNvCxnSpPr>
                  <a:stCxn id="213" idx="6"/>
                  <a:endCxn id="215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7" name="Gerade Verbindung mit Pfeil 196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mit Pfeil 197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204" name="Ellipse 203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Ellipse 204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Ellipse 205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Ellipse 206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Ellipse 207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09" name="Gerade Verbindung mit Pfeil 208"/>
                <p:cNvCxnSpPr>
                  <a:stCxn id="205" idx="6"/>
                  <a:endCxn id="208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 Verbindung mit Pfeil 209"/>
                <p:cNvCxnSpPr>
                  <a:stCxn id="207" idx="2"/>
                  <a:endCxn id="204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 Verbindung mit Pfeil 210"/>
                <p:cNvCxnSpPr>
                  <a:stCxn id="204" idx="4"/>
                  <a:endCxn id="205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0" name="Gerade Verbindung mit Pfeil 199"/>
              <p:cNvCxnSpPr>
                <a:stCxn id="207" idx="6"/>
                <a:endCxn id="206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Gerade Verbindung mit Pfeil 200"/>
              <p:cNvCxnSpPr>
                <a:endCxn id="206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mit Pfeil 201"/>
              <p:cNvCxnSpPr>
                <a:stCxn id="212" idx="6"/>
                <a:endCxn id="213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 Verbindung mit Pfeil 202"/>
              <p:cNvCxnSpPr>
                <a:stCxn id="212" idx="2"/>
                <a:endCxn id="214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Abgerundetes Rechteck 185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4" name="Abgerundetes Rechteck 223"/>
          <p:cNvSpPr/>
          <p:nvPr/>
        </p:nvSpPr>
        <p:spPr>
          <a:xfrm>
            <a:off x="3129247" y="3899952"/>
            <a:ext cx="2740214" cy="928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18" grpId="0" animBg="1"/>
      <p:bldP spid="170" grpId="0" animBg="1"/>
      <p:bldP spid="2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Abgerundetes Rechteck 234"/>
          <p:cNvSpPr/>
          <p:nvPr/>
        </p:nvSpPr>
        <p:spPr>
          <a:xfrm>
            <a:off x="3129247" y="3899952"/>
            <a:ext cx="2740214" cy="928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2" grpId="0" animBg="1"/>
      <p:bldP spid="225" grpId="0" animBg="1"/>
      <p:bldP spid="226" grpId="0" animBg="1"/>
      <p:bldP spid="228" grpId="0" animBg="1"/>
      <p:bldP spid="229" grpId="0" animBg="1"/>
      <p:bldP spid="2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bgerundetes Rechteck 15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285852" y="1643050"/>
            <a:ext cx="5143536" cy="2786082"/>
            <a:chOff x="1285852" y="1500174"/>
            <a:chExt cx="5143536" cy="2786082"/>
          </a:xfrm>
        </p:grpSpPr>
        <p:sp>
          <p:nvSpPr>
            <p:cNvPr id="18" name="Abgerundetes Rechteck 17"/>
            <p:cNvSpPr/>
            <p:nvPr/>
          </p:nvSpPr>
          <p:spPr>
            <a:xfrm>
              <a:off x="1285852" y="1500174"/>
              <a:ext cx="5143536" cy="2786082"/>
            </a:xfrm>
            <a:prstGeom prst="roundRect">
              <a:avLst>
                <a:gd name="adj" fmla="val 385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Unit</a:t>
              </a:r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1643042" y="2786058"/>
              <a:ext cx="1714512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Package Info</a:t>
              </a:r>
            </a:p>
          </p:txBody>
        </p:sp>
        <p:grpSp>
          <p:nvGrpSpPr>
            <p:cNvPr id="20" name="Gruppieren 44"/>
            <p:cNvGrpSpPr/>
            <p:nvPr/>
          </p:nvGrpSpPr>
          <p:grpSpPr>
            <a:xfrm>
              <a:off x="3786182" y="2143116"/>
              <a:ext cx="2214578" cy="1714512"/>
              <a:chOff x="3786182" y="2143116"/>
              <a:chExt cx="2214578" cy="1714512"/>
            </a:xfrm>
          </p:grpSpPr>
          <p:sp>
            <p:nvSpPr>
              <p:cNvPr id="26" name="Abgerundetes Rechteck 25"/>
              <p:cNvSpPr/>
              <p:nvPr/>
            </p:nvSpPr>
            <p:spPr>
              <a:xfrm>
                <a:off x="3786182" y="2143116"/>
                <a:ext cx="2214578" cy="1714512"/>
              </a:xfrm>
              <a:prstGeom prst="roundRect">
                <a:avLst>
                  <a:gd name="adj" fmla="val 9406"/>
                </a:avLst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EPackage</a:t>
                </a:r>
              </a:p>
            </p:txBody>
          </p:sp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062414" y="2643182"/>
                <a:ext cx="1661404" cy="11334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1" name="Abgerundetes Rechteck 20"/>
            <p:cNvSpPr/>
            <p:nvPr/>
          </p:nvSpPr>
          <p:spPr>
            <a:xfrm>
              <a:off x="1643042" y="3386780"/>
              <a:ext cx="1714512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Package Info</a:t>
              </a:r>
            </a:p>
          </p:txBody>
        </p:sp>
        <p:cxnSp>
          <p:nvCxnSpPr>
            <p:cNvPr id="22" name="Gerade Verbindung mit Pfeil 21"/>
            <p:cNvCxnSpPr>
              <a:stCxn id="19" idx="3"/>
            </p:cNvCxnSpPr>
            <p:nvPr/>
          </p:nvCxnSpPr>
          <p:spPr>
            <a:xfrm flipV="1">
              <a:off x="3357554" y="2797444"/>
              <a:ext cx="656507" cy="20292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21" idx="3"/>
            </p:cNvCxnSpPr>
            <p:nvPr/>
          </p:nvCxnSpPr>
          <p:spPr>
            <a:xfrm>
              <a:off x="3357554" y="3601094"/>
              <a:ext cx="672005" cy="158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bgerundetes Rechteck 23"/>
            <p:cNvSpPr/>
            <p:nvPr/>
          </p:nvSpPr>
          <p:spPr>
            <a:xfrm>
              <a:off x="1643042" y="2143116"/>
              <a:ext cx="785818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Type</a:t>
              </a: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2571736" y="2143116"/>
              <a:ext cx="785818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State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0.16546 0.16805 " pathEditMode="relative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 nach oben 15"/>
          <p:cNvSpPr/>
          <p:nvPr/>
        </p:nvSpPr>
        <p:spPr>
          <a:xfrm>
            <a:off x="2000232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16" grpId="0" animBg="1"/>
      <p:bldP spid="27" grpId="0" animBg="1"/>
      <p:bldP spid="22" grpId="0" animBg="1"/>
      <p:bldP spid="28" grpId="0" animBg="1"/>
      <p:bldP spid="29" grpId="0" animBg="1"/>
      <p:bldP spid="30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 nach oben 15"/>
          <p:cNvSpPr/>
          <p:nvPr/>
        </p:nvSpPr>
        <p:spPr>
          <a:xfrm>
            <a:off x="2000232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1" name="Rechteck 50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grpSp>
        <p:nvGrpSpPr>
          <p:cNvPr id="75" name="Gruppieren 74"/>
          <p:cNvGrpSpPr/>
          <p:nvPr/>
        </p:nvGrpSpPr>
        <p:grpSpPr>
          <a:xfrm>
            <a:off x="2500298" y="1785926"/>
            <a:ext cx="5143536" cy="2786082"/>
            <a:chOff x="2500298" y="1785926"/>
            <a:chExt cx="5143536" cy="2786082"/>
          </a:xfrm>
        </p:grpSpPr>
        <p:sp>
          <p:nvSpPr>
            <p:cNvPr id="53" name="Abgerundetes Rechteck 52"/>
            <p:cNvSpPr/>
            <p:nvPr/>
          </p:nvSpPr>
          <p:spPr>
            <a:xfrm>
              <a:off x="2500298" y="1785926"/>
              <a:ext cx="5143536" cy="2786082"/>
            </a:xfrm>
            <a:prstGeom prst="roundRect">
              <a:avLst>
                <a:gd name="adj" fmla="val 385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Revision</a:t>
              </a: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2643174" y="2428868"/>
              <a:ext cx="92869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pPr algn="r"/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</a:t>
              </a:r>
            </a:p>
            <a:p>
              <a:pPr algn="r"/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</a:p>
            <a:p>
              <a:pPr algn="r"/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  <a:p>
              <a:pPr algn="r"/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3571868" y="2428868"/>
              <a:ext cx="178595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eClass;</a:t>
              </a:r>
            </a:p>
            <a:p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id;</a:t>
              </a:r>
            </a:p>
            <a:p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version;</a:t>
              </a:r>
            </a:p>
            <a:p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created;</a:t>
              </a:r>
            </a:p>
            <a:p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revised;</a:t>
              </a:r>
            </a:p>
          </p:txBody>
        </p:sp>
        <p:grpSp>
          <p:nvGrpSpPr>
            <p:cNvPr id="74" name="Gruppieren 73"/>
            <p:cNvGrpSpPr/>
            <p:nvPr/>
          </p:nvGrpSpPr>
          <p:grpSpPr>
            <a:xfrm>
              <a:off x="5000628" y="2428868"/>
              <a:ext cx="2214578" cy="1714512"/>
              <a:chOff x="5000628" y="2428868"/>
              <a:chExt cx="2214578" cy="1714512"/>
            </a:xfrm>
          </p:grpSpPr>
          <p:sp>
            <p:nvSpPr>
              <p:cNvPr id="61" name="Abgerundetes Rechteck 60"/>
              <p:cNvSpPr/>
              <p:nvPr/>
            </p:nvSpPr>
            <p:spPr>
              <a:xfrm>
                <a:off x="5000628" y="2428868"/>
                <a:ext cx="2214578" cy="1714512"/>
              </a:xfrm>
              <a:prstGeom prst="roundRect">
                <a:avLst>
                  <a:gd name="adj" fmla="val 9406"/>
                </a:avLst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Revision Data</a:t>
                </a:r>
              </a:p>
            </p:txBody>
          </p:sp>
          <p:sp>
            <p:nvSpPr>
              <p:cNvPr id="66" name="Textfeld 65"/>
              <p:cNvSpPr txBox="1"/>
              <p:nvPr/>
            </p:nvSpPr>
            <p:spPr>
              <a:xfrm>
                <a:off x="5000628" y="3028890"/>
                <a:ext cx="22145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Object[] values;</a:t>
                </a:r>
              </a:p>
            </p:txBody>
          </p:sp>
          <p:sp>
            <p:nvSpPr>
              <p:cNvPr id="67" name="Rechteck 66"/>
              <p:cNvSpPr/>
              <p:nvPr/>
            </p:nvSpPr>
            <p:spPr>
              <a:xfrm>
                <a:off x="5143504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hteck 67"/>
              <p:cNvSpPr/>
              <p:nvPr/>
            </p:nvSpPr>
            <p:spPr>
              <a:xfrm>
                <a:off x="5414191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hteck 68"/>
              <p:cNvSpPr/>
              <p:nvPr/>
            </p:nvSpPr>
            <p:spPr>
              <a:xfrm>
                <a:off x="5684878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hteck 69"/>
              <p:cNvSpPr/>
              <p:nvPr/>
            </p:nvSpPr>
            <p:spPr>
              <a:xfrm>
                <a:off x="5955565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hteck 70"/>
              <p:cNvSpPr/>
              <p:nvPr/>
            </p:nvSpPr>
            <p:spPr>
              <a:xfrm>
                <a:off x="6226252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hteck 71"/>
              <p:cNvSpPr/>
              <p:nvPr/>
            </p:nvSpPr>
            <p:spPr>
              <a:xfrm>
                <a:off x="6496939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hteck 72"/>
              <p:cNvSpPr/>
              <p:nvPr/>
            </p:nvSpPr>
            <p:spPr>
              <a:xfrm>
                <a:off x="6767626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5 0.176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 nach oben 15"/>
          <p:cNvSpPr/>
          <p:nvPr/>
        </p:nvSpPr>
        <p:spPr>
          <a:xfrm>
            <a:off x="2000232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9" name="Pfeil nach oben 38"/>
          <p:cNvSpPr/>
          <p:nvPr/>
        </p:nvSpPr>
        <p:spPr>
          <a:xfrm>
            <a:off x="5541136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cxnSp>
        <p:nvCxnSpPr>
          <p:cNvPr id="231" name="Gerade Verbindung 230"/>
          <p:cNvCxnSpPr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1" name="Rechteck 50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bgerundetes Rechteck 51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5529979" y="4429132"/>
            <a:ext cx="2143140" cy="685266"/>
          </a:xfrm>
          <a:prstGeom prst="roundRect">
            <a:avLst>
              <a:gd name="adj" fmla="val 2017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Store Accessors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5666817" y="5000636"/>
            <a:ext cx="18883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Chunk Readers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1000100" y="4143380"/>
            <a:ext cx="141810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 Store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2556238" y="4143380"/>
            <a:ext cx="120500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 Store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898062" y="4143380"/>
            <a:ext cx="191938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Hibernate Store</a:t>
            </a:r>
          </a:p>
        </p:txBody>
      </p:sp>
      <p:sp>
        <p:nvSpPr>
          <p:cNvPr id="58" name="Abgerundetes Rechteck 57"/>
          <p:cNvSpPr/>
          <p:nvPr/>
        </p:nvSpPr>
        <p:spPr>
          <a:xfrm>
            <a:off x="5969764" y="4143380"/>
            <a:ext cx="203126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Objectivity Store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6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937</Words>
  <Application>Microsoft Office PowerPoint</Application>
  <PresentationFormat>Bildschirmpräsentation (4:3)</PresentationFormat>
  <Paragraphs>433</Paragraphs>
  <Slides>16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Template</vt:lpstr>
      <vt:lpstr>Scale, Share and Store your Models with CDO 2.0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Stepper</cp:lastModifiedBy>
  <cp:revision>1249</cp:revision>
  <dcterms:created xsi:type="dcterms:W3CDTF">2008-08-22T09:52:33Z</dcterms:created>
  <dcterms:modified xsi:type="dcterms:W3CDTF">2009-03-17T14:40:02Z</dcterms:modified>
</cp:coreProperties>
</file>