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72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19" r:id="rId30"/>
    <p:sldId id="396" r:id="rId31"/>
    <p:sldId id="448" r:id="rId32"/>
    <p:sldId id="449" r:id="rId33"/>
    <p:sldId id="395" r:id="rId34"/>
    <p:sldId id="454" r:id="rId35"/>
    <p:sldId id="455" r:id="rId36"/>
    <p:sldId id="478" r:id="rId37"/>
    <p:sldId id="456" r:id="rId38"/>
    <p:sldId id="457" r:id="rId39"/>
    <p:sldId id="458" r:id="rId40"/>
    <p:sldId id="459" r:id="rId41"/>
    <p:sldId id="460" r:id="rId42"/>
    <p:sldId id="385" r:id="rId43"/>
    <p:sldId id="477" r:id="rId44"/>
    <p:sldId id="479" r:id="rId45"/>
    <p:sldId id="476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62" r:id="rId56"/>
    <p:sldId id="463" r:id="rId57"/>
    <p:sldId id="464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6" autoAdjust="0"/>
  </p:normalViewPr>
  <p:slideViewPr>
    <p:cSldViewPr snapToObjects="1">
      <p:cViewPr>
        <p:scale>
          <a:sx n="70" d="100"/>
          <a:sy n="70" d="100"/>
        </p:scale>
        <p:origin x="-480" y="-19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01.06.2010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01.06.2010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459041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714884"/>
            <a:ext cx="3857652" cy="57150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 Banking Day, June 1, 2010</a:t>
            </a:r>
          </a:p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IBM Danmark , Copenhagen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714884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5242246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5" name="Gruppieren 274"/>
          <p:cNvGrpSpPr/>
          <p:nvPr/>
        </p:nvGrpSpPr>
        <p:grpSpPr>
          <a:xfrm>
            <a:off x="1857356" y="2928934"/>
            <a:ext cx="857258" cy="928694"/>
            <a:chOff x="1857356" y="2928934"/>
            <a:chExt cx="857258" cy="928694"/>
          </a:xfrm>
        </p:grpSpPr>
        <p:sp>
          <p:nvSpPr>
            <p:cNvPr id="68" name="Gefaltete Ecke 67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2928925" y="2928934"/>
            <a:ext cx="857258" cy="928694"/>
            <a:chOff x="2928925" y="2928934"/>
            <a:chExt cx="857258" cy="928694"/>
          </a:xfrm>
        </p:grpSpPr>
        <p:sp>
          <p:nvSpPr>
            <p:cNvPr id="100" name="Gefaltete Ecke 99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4071933" y="2928934"/>
            <a:ext cx="857258" cy="928694"/>
            <a:chOff x="4071933" y="2928934"/>
            <a:chExt cx="857258" cy="928694"/>
          </a:xfrm>
        </p:grpSpPr>
        <p:sp>
          <p:nvSpPr>
            <p:cNvPr id="102" name="Gefaltete Ecke 101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8" name="Gruppieren 277"/>
          <p:cNvGrpSpPr/>
          <p:nvPr/>
        </p:nvGrpSpPr>
        <p:grpSpPr>
          <a:xfrm>
            <a:off x="5214941" y="2928934"/>
            <a:ext cx="857258" cy="928694"/>
            <a:chOff x="5214941" y="2928934"/>
            <a:chExt cx="857258" cy="928694"/>
          </a:xfrm>
        </p:grpSpPr>
        <p:sp>
          <p:nvSpPr>
            <p:cNvPr id="104" name="Gefaltete Ecke 103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6429386" y="2928934"/>
            <a:ext cx="857258" cy="928694"/>
            <a:chOff x="6429386" y="2928934"/>
            <a:chExt cx="857258" cy="928694"/>
          </a:xfrm>
        </p:grpSpPr>
        <p:sp>
          <p:nvSpPr>
            <p:cNvPr id="106" name="Gefaltete Ecke 105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9" name="Gruppieren 238"/>
          <p:cNvGrpSpPr/>
          <p:nvPr/>
        </p:nvGrpSpPr>
        <p:grpSpPr>
          <a:xfrm>
            <a:off x="1486518" y="696658"/>
            <a:ext cx="1571638" cy="1737438"/>
            <a:chOff x="1640935" y="4263331"/>
            <a:chExt cx="1571638" cy="1737438"/>
          </a:xfrm>
        </p:grpSpPr>
        <p:sp>
          <p:nvSpPr>
            <p:cNvPr id="230" name="Ellipse 229"/>
            <p:cNvSpPr/>
            <p:nvPr/>
          </p:nvSpPr>
          <p:spPr>
            <a:xfrm>
              <a:off x="1819530" y="462052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998125" y="519202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640935" y="554921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/>
            <p:cNvSpPr/>
            <p:nvPr/>
          </p:nvSpPr>
          <p:spPr>
            <a:xfrm>
              <a:off x="2355316" y="483483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/>
            <p:cNvSpPr/>
            <p:nvPr/>
          </p:nvSpPr>
          <p:spPr>
            <a:xfrm>
              <a:off x="2676787" y="426333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2855382" y="465624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2580077" y="538427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159464" y="43036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/>
            <p:cNvSpPr/>
            <p:nvPr/>
          </p:nvSpPr>
          <p:spPr>
            <a:xfrm>
              <a:off x="2163072" y="564357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uppieren 245"/>
          <p:cNvGrpSpPr/>
          <p:nvPr/>
        </p:nvGrpSpPr>
        <p:grpSpPr>
          <a:xfrm>
            <a:off x="2823960" y="901374"/>
            <a:ext cx="1154633" cy="1552768"/>
            <a:chOff x="2974088" y="1057985"/>
            <a:chExt cx="1154633" cy="1552768"/>
          </a:xfrm>
        </p:grpSpPr>
        <p:sp>
          <p:nvSpPr>
            <p:cNvPr id="240" name="Ellipse 239"/>
            <p:cNvSpPr/>
            <p:nvPr/>
          </p:nvSpPr>
          <p:spPr>
            <a:xfrm>
              <a:off x="2974088" y="170412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2988909" y="21568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3387044" y="10579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565636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387044" y="19509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771530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/>
          <p:cNvGrpSpPr/>
          <p:nvPr/>
        </p:nvGrpSpPr>
        <p:grpSpPr>
          <a:xfrm>
            <a:off x="3884916" y="1044250"/>
            <a:ext cx="1348901" cy="1285886"/>
            <a:chOff x="4029982" y="1200862"/>
            <a:chExt cx="1348901" cy="1285886"/>
          </a:xfrm>
        </p:grpSpPr>
        <p:sp>
          <p:nvSpPr>
            <p:cNvPr id="247" name="Ellipse 246"/>
            <p:cNvSpPr/>
            <p:nvPr/>
          </p:nvSpPr>
          <p:spPr>
            <a:xfrm>
              <a:off x="4029982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4029982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4708644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30048" y="15937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351452" y="21295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776883" y="19919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5021692" y="14982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5011242" y="1000108"/>
            <a:ext cx="1411916" cy="1464482"/>
            <a:chOff x="5161370" y="1146271"/>
            <a:chExt cx="1411916" cy="1464482"/>
          </a:xfrm>
        </p:grpSpPr>
        <p:sp>
          <p:nvSpPr>
            <p:cNvPr id="255" name="Ellipse 254"/>
            <p:cNvSpPr/>
            <p:nvPr/>
          </p:nvSpPr>
          <p:spPr>
            <a:xfrm>
              <a:off x="5161370" y="225238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392530" y="11462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695130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351587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5708778" y="212955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6216095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20560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030248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6237307" y="714356"/>
            <a:ext cx="1497003" cy="1681443"/>
            <a:chOff x="6387435" y="865121"/>
            <a:chExt cx="1497003" cy="1681443"/>
          </a:xfrm>
        </p:grpSpPr>
        <p:sp>
          <p:nvSpPr>
            <p:cNvPr id="264" name="Ellipse 263"/>
            <p:cNvSpPr/>
            <p:nvPr/>
          </p:nvSpPr>
          <p:spPr>
            <a:xfrm>
              <a:off x="6387435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6850167" y="86512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7101817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7423288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7527247" y="144769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6566032" y="13794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6566030" y="19152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7018756" y="16893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7025154" y="218937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7444185" y="192249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0" name="Zylinder 279"/>
          <p:cNvSpPr/>
          <p:nvPr/>
        </p:nvSpPr>
        <p:spPr>
          <a:xfrm>
            <a:off x="1889102" y="4572008"/>
            <a:ext cx="5326104" cy="1428760"/>
          </a:xfrm>
          <a:prstGeom prst="can">
            <a:avLst>
              <a:gd name="adj" fmla="val 3177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SCM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1" name="Gruppieren 280"/>
          <p:cNvGrpSpPr/>
          <p:nvPr/>
        </p:nvGrpSpPr>
        <p:grpSpPr>
          <a:xfrm>
            <a:off x="1857357" y="2928934"/>
            <a:ext cx="857258" cy="928694"/>
            <a:chOff x="1857356" y="2928934"/>
            <a:chExt cx="857258" cy="928694"/>
          </a:xfrm>
        </p:grpSpPr>
        <p:sp>
          <p:nvSpPr>
            <p:cNvPr id="282" name="Gefaltete Ecke 281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2928926" y="2928934"/>
            <a:ext cx="857258" cy="928694"/>
            <a:chOff x="2928925" y="2928934"/>
            <a:chExt cx="857258" cy="928694"/>
          </a:xfrm>
        </p:grpSpPr>
        <p:sp>
          <p:nvSpPr>
            <p:cNvPr id="285" name="Gefaltete Ecke 284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7" name="Gruppieren 286"/>
          <p:cNvGrpSpPr/>
          <p:nvPr/>
        </p:nvGrpSpPr>
        <p:grpSpPr>
          <a:xfrm>
            <a:off x="4071934" y="2928934"/>
            <a:ext cx="857258" cy="928694"/>
            <a:chOff x="4071933" y="2928934"/>
            <a:chExt cx="857258" cy="928694"/>
          </a:xfrm>
        </p:grpSpPr>
        <p:sp>
          <p:nvSpPr>
            <p:cNvPr id="288" name="Gefaltete Ecke 287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feld 288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>
            <a:off x="5214942" y="2928934"/>
            <a:ext cx="857258" cy="928694"/>
            <a:chOff x="5214941" y="2928934"/>
            <a:chExt cx="857258" cy="928694"/>
          </a:xfrm>
        </p:grpSpPr>
        <p:sp>
          <p:nvSpPr>
            <p:cNvPr id="291" name="Gefaltete Ecke 290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3" name="Gruppieren 292"/>
          <p:cNvGrpSpPr/>
          <p:nvPr/>
        </p:nvGrpSpPr>
        <p:grpSpPr>
          <a:xfrm>
            <a:off x="6429387" y="2928934"/>
            <a:ext cx="857258" cy="928694"/>
            <a:chOff x="6429386" y="2928934"/>
            <a:chExt cx="857258" cy="928694"/>
          </a:xfrm>
        </p:grpSpPr>
        <p:sp>
          <p:nvSpPr>
            <p:cNvPr id="294" name="Gefaltete Ecke 293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"/>
                            </p:stCondLst>
                            <p:childTnLst>
                              <p:par>
                                <p:cTn id="1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200"/>
                            </p:stCondLst>
                            <p:childTnLst>
                              <p:par>
                                <p:cTn id="1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3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00"/>
                            </p:stCondLst>
                            <p:childTnLst>
                              <p:par>
                                <p:cTn id="1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00"/>
                            </p:stCondLst>
                            <p:childTnLst>
                              <p:par>
                                <p:cTn id="1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100"/>
                            </p:stCondLst>
                            <p:childTnLst>
                              <p:par>
                                <p:cTn id="1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4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700"/>
                            </p:stCondLst>
                            <p:childTnLst>
                              <p:par>
                                <p:cTn id="2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8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2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2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2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0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2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4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2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2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60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2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2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8000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2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000"/>
                            </p:stCondLst>
                            <p:childTnLst>
                              <p:par>
                                <p:cTn id="3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000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0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2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4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9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116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191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3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6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7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2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  <a:endPara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Gleichschenkliges Dreieck 54"/>
          <p:cNvSpPr/>
          <p:nvPr/>
        </p:nvSpPr>
        <p:spPr>
          <a:xfrm>
            <a:off x="4297260" y="1214422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Gerade Verbindung 55"/>
          <p:cNvCxnSpPr>
            <a:stCxn id="55" idx="3"/>
          </p:cNvCxnSpPr>
          <p:nvPr/>
        </p:nvCxnSpPr>
        <p:spPr>
          <a:xfrm rot="5400000">
            <a:off x="4077440" y="1780420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hteck 56"/>
          <p:cNvSpPr/>
          <p:nvPr/>
        </p:nvSpPr>
        <p:spPr>
          <a:xfrm>
            <a:off x="3071802" y="178592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CDOResourceNode</a:t>
            </a:r>
          </a:p>
        </p:txBody>
      </p:sp>
      <p:sp>
        <p:nvSpPr>
          <p:cNvPr id="58" name="Gleichschenkliges Dreieck 57"/>
          <p:cNvSpPr/>
          <p:nvPr/>
        </p:nvSpPr>
        <p:spPr>
          <a:xfrm>
            <a:off x="4297260" y="2321711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8" idx="3"/>
            <a:endCxn id="60" idx="0"/>
          </p:cNvCxnSpPr>
          <p:nvPr/>
        </p:nvCxnSpPr>
        <p:spPr>
          <a:xfrm rot="5400000">
            <a:off x="3184465" y="1994734"/>
            <a:ext cx="714380" cy="17969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hteck 59"/>
          <p:cNvSpPr/>
          <p:nvPr/>
        </p:nvSpPr>
        <p:spPr>
          <a:xfrm>
            <a:off x="1643042" y="3250405"/>
            <a:ext cx="200026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63" name="Rechteck 62"/>
          <p:cNvSpPr/>
          <p:nvPr/>
        </p:nvSpPr>
        <p:spPr>
          <a:xfrm>
            <a:off x="4714876" y="325040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CDOResourceFolder</a:t>
            </a:r>
          </a:p>
        </p:txBody>
      </p:sp>
      <p:cxnSp>
        <p:nvCxnSpPr>
          <p:cNvPr id="64" name="Gerade Verbindung 58"/>
          <p:cNvCxnSpPr>
            <a:stCxn id="58" idx="3"/>
            <a:endCxn id="63" idx="0"/>
          </p:cNvCxnSpPr>
          <p:nvPr/>
        </p:nvCxnSpPr>
        <p:spPr>
          <a:xfrm rot="16200000" flipH="1">
            <a:off x="4898977" y="2077184"/>
            <a:ext cx="714381" cy="16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58"/>
          <p:cNvCxnSpPr>
            <a:stCxn id="63" idx="3"/>
            <a:endCxn id="57" idx="3"/>
          </p:cNvCxnSpPr>
          <p:nvPr/>
        </p:nvCxnSpPr>
        <p:spPr>
          <a:xfrm flipH="1" flipV="1">
            <a:off x="5786446" y="2035959"/>
            <a:ext cx="1643074" cy="1464480"/>
          </a:xfrm>
          <a:prstGeom prst="bentConnector3">
            <a:avLst>
              <a:gd name="adj1" fmla="val -40493"/>
            </a:avLst>
          </a:prstGeom>
          <a:noFill/>
          <a:ln w="28575">
            <a:solidFill>
              <a:srgbClr val="FFAA0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462" y="4071952"/>
            <a:ext cx="3173736" cy="20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92044E-7 L 0.30347 -0.393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7" grpId="1" animBg="1"/>
      <p:bldP spid="38" grpId="1" animBg="1"/>
      <p:bldP spid="39" grpId="1" animBg="1"/>
      <p:bldP spid="44" grpId="1" animBg="1"/>
      <p:bldP spid="55" grpId="0" animBg="1"/>
      <p:bldP spid="57" grpId="0" animBg="1"/>
      <p:bldP spid="58" grpId="0" animBg="1"/>
      <p:bldP spid="60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753368" cy="555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34248" y="2428868"/>
            <a:ext cx="8666069" cy="3643338"/>
            <a:chOff x="234248" y="2428868"/>
            <a:chExt cx="8666069" cy="3643338"/>
          </a:xfrm>
        </p:grpSpPr>
        <p:cxnSp>
          <p:nvCxnSpPr>
            <p:cNvPr id="250" name="Form 249"/>
            <p:cNvCxnSpPr>
              <a:stCxn id="98" idx="3"/>
            </p:cNvCxnSpPr>
            <p:nvPr/>
          </p:nvCxnSpPr>
          <p:spPr>
            <a:xfrm>
              <a:off x="3234644" y="3143248"/>
              <a:ext cx="800557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Form 251"/>
            <p:cNvCxnSpPr>
              <a:stCxn id="232" idx="1"/>
            </p:cNvCxnSpPr>
            <p:nvPr/>
          </p:nvCxnSpPr>
          <p:spPr>
            <a:xfrm rot="10800000" flipV="1">
              <a:off x="5063643" y="3143248"/>
              <a:ext cx="836279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96"/>
            <p:cNvGrpSpPr/>
            <p:nvPr/>
          </p:nvGrpSpPr>
          <p:grpSpPr>
            <a:xfrm>
              <a:off x="234248" y="2428868"/>
              <a:ext cx="3000396" cy="1428760"/>
              <a:chOff x="3071802" y="571480"/>
              <a:chExt cx="3000396" cy="1428760"/>
            </a:xfrm>
          </p:grpSpPr>
          <p:sp>
            <p:nvSpPr>
              <p:cNvPr id="98" name="Abgerundetes Rechteck 97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230"/>
            <p:cNvGrpSpPr/>
            <p:nvPr/>
          </p:nvGrpSpPr>
          <p:grpSpPr>
            <a:xfrm>
              <a:off x="5899921" y="2428868"/>
              <a:ext cx="3000396" cy="1428760"/>
              <a:chOff x="3071802" y="571480"/>
              <a:chExt cx="3000396" cy="1428760"/>
            </a:xfrm>
          </p:grpSpPr>
          <p:sp>
            <p:nvSpPr>
              <p:cNvPr id="232" name="Abgerundetes Rechteck 231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233" name="Gerade Verbindung 232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 Verbindung 233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 Verbindung 234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235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236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Ellipse 237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7" name="Abgerundetes Rechteck 246"/>
            <p:cNvSpPr/>
            <p:nvPr/>
          </p:nvSpPr>
          <p:spPr>
            <a:xfrm>
              <a:off x="2428860" y="4929198"/>
              <a:ext cx="4292972" cy="1143008"/>
            </a:xfrm>
            <a:prstGeom prst="roundRect">
              <a:avLst/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Model Repository</a:t>
              </a:r>
            </a:p>
          </p:txBody>
        </p:sp>
      </p:grpSp>
      <p:grpSp>
        <p:nvGrpSpPr>
          <p:cNvPr id="5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7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89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6827E-6 L 8.33333E-7 0.132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9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10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476918" y="4747427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3314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5" grpId="0"/>
      <p:bldP spid="73" grpId="0" animBg="1"/>
      <p:bldP spid="79" grpId="0" animBg="1"/>
      <p:bldP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</a:t>
            </a: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well-suited </a:t>
            </a: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7286644" y="4260466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SYNCING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79" grpId="0" animBg="1"/>
      <p:bldP spid="89" grpId="0"/>
      <p:bldP spid="98" grpId="0" animBg="1"/>
      <p:bldP spid="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000100" y="928670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Manager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3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407194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785919" y="335756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643174" y="264318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3571869" y="192880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43438" y="121442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929322" y="571480"/>
            <a:ext cx="2214578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????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3052"/>
            <a:ext cx="8181996" cy="57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 coming soons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 (OCL?, EMF-Q?, …)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2912</Words>
  <Application>Microsoft Office PowerPoint</Application>
  <PresentationFormat>Bildschirmpräsentation (4:3)</PresentationFormat>
  <Paragraphs>917</Paragraphs>
  <Slides>57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Template</vt:lpstr>
      <vt:lpstr>Scale, Share and Store your Models with CDO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1673</cp:revision>
  <dcterms:created xsi:type="dcterms:W3CDTF">2008-08-22T09:52:33Z</dcterms:created>
  <dcterms:modified xsi:type="dcterms:W3CDTF">2010-06-01T09:00:22Z</dcterms:modified>
</cp:coreProperties>
</file>