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82" y="-15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7175" cy="400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3425" cy="527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Tahoma" charset="0"/>
              </a:defRPr>
            </a:lvl1pPr>
          </a:lstStyle>
          <a:p>
            <a:endParaRPr lang="de-DE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3425" cy="527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Tahoma" charset="0"/>
              </a:defRPr>
            </a:lvl1pPr>
          </a:lstStyle>
          <a:p>
            <a:endParaRPr lang="de-DE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73425" cy="527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Tahoma" charset="0"/>
              </a:defRPr>
            </a:lvl1pPr>
          </a:lstStyle>
          <a:p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73425" cy="527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Tahoma" charset="0"/>
              </a:defRPr>
            </a:lvl1pPr>
          </a:lstStyle>
          <a:p>
            <a:fld id="{82011C91-6102-4882-981B-D5405C116F85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095CA3-8F47-4D29-9878-7A07B649C511}" type="slidenum">
              <a:rPr lang="de-DE"/>
              <a:pPr/>
              <a:t>1</a:t>
            </a:fld>
            <a:endParaRPr lang="de-DE"/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58E4EB-F841-4E05-86E0-47CF62F7C51C}" type="slidenum">
              <a:rPr lang="de-DE"/>
              <a:pPr/>
              <a:t>2</a:t>
            </a:fld>
            <a:endParaRPr lang="de-DE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58E4EB-F841-4E05-86E0-47CF62F7C51C}" type="slidenum">
              <a:rPr lang="de-DE"/>
              <a:pPr/>
              <a:t>3</a:t>
            </a:fld>
            <a:endParaRPr lang="de-DE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58E4EB-F841-4E05-86E0-47CF62F7C51C}" type="slidenum">
              <a:rPr lang="de-DE"/>
              <a:pPr/>
              <a:t>4</a:t>
            </a:fld>
            <a:endParaRPr lang="de-DE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8A2C93-9960-46D7-9EE6-DDB2E067ECE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9EC3C4-76A6-4688-B9B5-156585D24CB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0913" y="-1588"/>
            <a:ext cx="2265362" cy="67516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-1588"/>
            <a:ext cx="6645275" cy="675163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7791C9-64C4-45FA-BA51-9B75A4B9EF2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-1588"/>
            <a:ext cx="9063037" cy="146050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759450" y="7199313"/>
            <a:ext cx="2152650" cy="2730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1439863" y="7199313"/>
            <a:ext cx="6472237" cy="2730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503238" y="7199313"/>
            <a:ext cx="604837" cy="273050"/>
          </a:xfrm>
        </p:spPr>
        <p:txBody>
          <a:bodyPr/>
          <a:lstStyle>
            <a:lvl1pPr>
              <a:defRPr/>
            </a:lvl1pPr>
          </a:lstStyle>
          <a:p>
            <a:fld id="{045464C1-71DA-4352-9CCD-A5C1F198B0D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6AC83B-709C-41F3-9926-AF45F9926FC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89DD0D-546E-425D-827C-3DC89DDEB5E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260475"/>
            <a:ext cx="4454525" cy="5489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0163" y="1260475"/>
            <a:ext cx="4456112" cy="5489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45EEE68-2D01-4667-8F54-3ECB9267342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D09C26-F1EF-4068-BD86-A2D0ED9229B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09FBF-12D5-46F5-B0D2-81FE9C3EE1A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1814A2-71F4-4C08-AA51-3C8FF944643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BC872F-6DB1-47BE-8297-DA57267EBDE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742ADFF-AECB-403A-9824-3E2F74C920C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-1588"/>
            <a:ext cx="9063037" cy="1460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260475"/>
            <a:ext cx="9063037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7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759450" y="7199313"/>
            <a:ext cx="2152650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FFFFFF"/>
                </a:solidFill>
                <a:latin typeface="+mj-lt"/>
                <a:cs typeface="Tahoma" charset="0"/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439863" y="7199313"/>
            <a:ext cx="6472237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FFFFFF"/>
                </a:solidFill>
                <a:latin typeface="+mj-lt"/>
                <a:cs typeface="Tahoma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03238" y="7199313"/>
            <a:ext cx="604837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FFFFFF"/>
                </a:solidFill>
                <a:latin typeface="+mj-lt"/>
                <a:cs typeface="Tahoma" charset="0"/>
              </a:defRPr>
            </a:lvl1pPr>
          </a:lstStyle>
          <a:p>
            <a:fld id="{CC2D92B4-75B6-4FBB-BBE9-B457C36AD53D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Gill Sans" pitchFamily="32" charset="0"/>
          <a:ea typeface="MS Gothic" charset="-128"/>
        </a:defRPr>
      </a:lvl2pPr>
      <a:lvl3pPr marL="1143000" indent="-228600" algn="l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Gill Sans" pitchFamily="32" charset="0"/>
          <a:ea typeface="MS Gothic" charset="-128"/>
        </a:defRPr>
      </a:lvl3pPr>
      <a:lvl4pPr marL="1600200" indent="-228600" algn="l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Gill Sans" pitchFamily="32" charset="0"/>
          <a:ea typeface="MS Gothic" charset="-128"/>
        </a:defRPr>
      </a:lvl4pPr>
      <a:lvl5pPr marL="2057400" indent="-228600" algn="l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Gill Sans" pitchFamily="32" charset="0"/>
          <a:ea typeface="MS Gothic" charset="-128"/>
        </a:defRPr>
      </a:lvl5pPr>
      <a:lvl6pPr marL="2514600" indent="-228600" algn="l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Gill Sans" pitchFamily="32" charset="0"/>
          <a:ea typeface="MS Gothic" charset="-128"/>
        </a:defRPr>
      </a:lvl6pPr>
      <a:lvl7pPr marL="2971800" indent="-228600" algn="l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Gill Sans" pitchFamily="32" charset="0"/>
          <a:ea typeface="MS Gothic" charset="-128"/>
        </a:defRPr>
      </a:lvl7pPr>
      <a:lvl8pPr marL="3429000" indent="-228600" algn="l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Gill Sans" pitchFamily="32" charset="0"/>
          <a:ea typeface="MS Gothic" charset="-128"/>
        </a:defRPr>
      </a:lvl8pPr>
      <a:lvl9pPr marL="3886200" indent="-228600" algn="l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Gill Sans" pitchFamily="32" charset="0"/>
          <a:ea typeface="MS Gothic" charset="-128"/>
        </a:defRPr>
      </a:lvl9pPr>
    </p:titleStyle>
    <p:bodyStyle>
      <a:lvl1pPr marL="342900" indent="-342900" algn="l" defTabSz="449263" rtl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279639"/>
            <a:ext cx="10080624" cy="4143404"/>
          </a:xfrm>
          <a:ln/>
        </p:spPr>
        <p:txBody>
          <a:bodyPr tIns="25200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960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JAX 2010</a:t>
            </a:r>
            <a:br>
              <a:rPr lang="de-DE" sz="960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de-DE" sz="960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Modeling Day</a:t>
            </a:r>
            <a:endParaRPr lang="de-DE" sz="96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50813"/>
            <a:ext cx="9070975" cy="757237"/>
          </a:xfrm>
          <a:ln/>
        </p:spPr>
        <p:txBody>
          <a:bodyPr tIns="252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mtClean="0"/>
              <a:t>Agenda Morning</a:t>
            </a:r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260475"/>
            <a:ext cx="9070975" cy="5499100"/>
          </a:xfrm>
          <a:ln/>
        </p:spPr>
        <p:txBody>
          <a:bodyPr/>
          <a:lstStyle/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smtClean="0">
                <a:latin typeface="+mj-lt"/>
              </a:rPr>
              <a:t>Introduction to EMF </a:t>
            </a:r>
          </a:p>
          <a:p>
            <a:pPr marL="825500" lvl="1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400" smtClean="0">
                <a:latin typeface="+mj-lt"/>
              </a:rPr>
              <a:t>Ed Merks – itemis</a:t>
            </a:r>
          </a:p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smtClean="0">
                <a:latin typeface="+mj-lt"/>
              </a:rPr>
              <a:t>Aurum - A Language Workbench for Banking Software</a:t>
            </a:r>
          </a:p>
          <a:p>
            <a:pPr marL="825500" lvl="1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400" smtClean="0">
                <a:latin typeface="+mj-lt"/>
              </a:rPr>
              <a:t>Stéphane Barbey and Earl Waldin - Paranor AG</a:t>
            </a:r>
          </a:p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smtClean="0">
                <a:latin typeface="+mj-lt"/>
              </a:rPr>
              <a:t>The CDO Model Repository</a:t>
            </a:r>
          </a:p>
          <a:p>
            <a:pPr marL="825500" lvl="1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400" smtClean="0">
                <a:latin typeface="+mj-lt"/>
              </a:rPr>
              <a:t>Eike Stepper – Eclipse Modeling Project</a:t>
            </a:r>
          </a:p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smtClean="0">
                <a:latin typeface="+mj-lt"/>
              </a:rPr>
              <a:t>Case Study Panther Command</a:t>
            </a:r>
            <a:br>
              <a:rPr lang="en-US" sz="2800" smtClean="0">
                <a:latin typeface="+mj-lt"/>
              </a:rPr>
            </a:br>
            <a:r>
              <a:rPr lang="en-US" sz="2800" smtClean="0">
                <a:latin typeface="+mj-lt"/>
              </a:rPr>
              <a:t>A Distributed, Modeled Application</a:t>
            </a:r>
          </a:p>
          <a:p>
            <a:pPr marL="825500" lvl="1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400" smtClean="0">
                <a:latin typeface="+mj-lt"/>
              </a:rPr>
              <a:t>Christoph Nadig – RUAG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50813"/>
            <a:ext cx="9070975" cy="757237"/>
          </a:xfrm>
          <a:ln/>
        </p:spPr>
        <p:txBody>
          <a:bodyPr tIns="252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mtClean="0"/>
              <a:t>Agenda Afternoon</a:t>
            </a:r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260475"/>
            <a:ext cx="9070975" cy="5499100"/>
          </a:xfrm>
          <a:ln/>
        </p:spPr>
        <p:txBody>
          <a:bodyPr/>
          <a:lstStyle/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smtClean="0">
                <a:latin typeface="+mj-lt"/>
              </a:rPr>
              <a:t>EMF Data Binding</a:t>
            </a:r>
          </a:p>
          <a:p>
            <a:pPr marL="825500" lvl="1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400" smtClean="0">
                <a:latin typeface="+mj-lt"/>
              </a:rPr>
              <a:t>Tom Schindl - BestSolution.at EDV Systemhaus GmbH</a:t>
            </a:r>
          </a:p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smtClean="0">
                <a:latin typeface="+mj-lt"/>
              </a:rPr>
              <a:t>ARText - Driving Developments with TMF Xtext</a:t>
            </a:r>
          </a:p>
          <a:p>
            <a:pPr marL="825500" lvl="1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400" smtClean="0">
                <a:latin typeface="+mj-lt"/>
              </a:rPr>
              <a:t>Sebastian Benz - BMW CarIT</a:t>
            </a:r>
          </a:p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smtClean="0">
                <a:latin typeface="+mj-lt"/>
              </a:rPr>
              <a:t>EMF Query</a:t>
            </a:r>
          </a:p>
          <a:p>
            <a:pPr marL="825500" lvl="1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400" smtClean="0">
                <a:latin typeface="+mj-lt"/>
              </a:rPr>
              <a:t>Bernd Kolb – SAP</a:t>
            </a:r>
          </a:p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smtClean="0">
                <a:latin typeface="+mj-lt"/>
              </a:rPr>
              <a:t>Ups and Downs of Code Generation</a:t>
            </a:r>
          </a:p>
          <a:p>
            <a:pPr marL="825500" lvl="1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400" smtClean="0">
                <a:latin typeface="+mj-lt"/>
              </a:rPr>
              <a:t>Sven Efftinge - itemis</a:t>
            </a:r>
          </a:p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smtClean="0">
                <a:latin typeface="+mj-lt"/>
              </a:rPr>
              <a:t>Open Fishbowl - Modeling vs. Solving Problems</a:t>
            </a:r>
            <a:endParaRPr lang="de-DE" sz="2800"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50813"/>
            <a:ext cx="9070975" cy="757237"/>
          </a:xfrm>
          <a:ln/>
        </p:spPr>
        <p:txBody>
          <a:bodyPr tIns="252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mtClean="0"/>
              <a:t>Other Modeling Events</a:t>
            </a:r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208069"/>
            <a:ext cx="9577387" cy="5805510"/>
          </a:xfrm>
          <a:ln/>
        </p:spPr>
        <p:txBody>
          <a:bodyPr/>
          <a:lstStyle/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b="1" smtClean="0"/>
              <a:t>The Unbearable Stupidity of Modeling</a:t>
            </a:r>
          </a:p>
          <a:p>
            <a:pPr marL="825500" lvl="2" indent="-320675">
              <a:spcAft>
                <a:spcPts val="1425"/>
              </a:spcAft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000" smtClean="0"/>
              <a:t>Ed Merks – itemis</a:t>
            </a:r>
          </a:p>
          <a:p>
            <a:pPr marL="825500" lvl="2" indent="-320675">
              <a:spcAft>
                <a:spcPts val="1425"/>
              </a:spcAft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000" smtClean="0"/>
              <a:t>Tuesday, </a:t>
            </a:r>
            <a:r>
              <a:rPr lang="en-US" sz="2000" smtClean="0"/>
              <a:t>15:15 – 16:15, Gutenbergsaal III</a:t>
            </a:r>
            <a:endParaRPr lang="en-US" sz="2000" smtClean="0"/>
          </a:p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800" b="1" smtClean="0"/>
              <a:t>Xtext - A Language Development </a:t>
            </a:r>
            <a:r>
              <a:rPr lang="en-US" sz="2800" b="1" smtClean="0"/>
              <a:t>Framework </a:t>
            </a:r>
            <a:endParaRPr lang="en-US" sz="2800" b="1" smtClean="0"/>
          </a:p>
          <a:p>
            <a:pPr marL="825500" lvl="1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000" smtClean="0"/>
              <a:t>Sven Efftinge, Sebastian Zarnekow – itemis</a:t>
            </a:r>
          </a:p>
          <a:p>
            <a:pPr marL="825500" lvl="2" indent="-320675">
              <a:spcAft>
                <a:spcPts val="1425"/>
              </a:spcAft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000" smtClean="0"/>
              <a:t>Tuesday, </a:t>
            </a:r>
            <a:r>
              <a:rPr lang="de-DE" sz="2000" smtClean="0"/>
              <a:t>10:00 </a:t>
            </a:r>
            <a:r>
              <a:rPr lang="de-DE" sz="2000" smtClean="0"/>
              <a:t>- </a:t>
            </a:r>
            <a:r>
              <a:rPr lang="de-DE" sz="2000" smtClean="0"/>
              <a:t>11:15, </a:t>
            </a:r>
            <a:r>
              <a:rPr lang="de-DE" sz="2000" smtClean="0"/>
              <a:t>Watfordsaal II</a:t>
            </a:r>
            <a:endParaRPr lang="en-US" sz="2000" smtClean="0"/>
          </a:p>
          <a:p>
            <a:pPr marL="425450" lvl="1" indent="-320675">
              <a:spcAft>
                <a:spcPts val="1425"/>
              </a:spcAft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b="1" smtClean="0"/>
              <a:t>Ballroom Networking – Modeling  Table</a:t>
            </a:r>
          </a:p>
          <a:p>
            <a:pPr marL="825500" lvl="2" indent="-320675">
              <a:spcAft>
                <a:spcPts val="1425"/>
              </a:spcAft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000" smtClean="0"/>
              <a:t>Tuesday Evening</a:t>
            </a:r>
          </a:p>
          <a:p>
            <a:pPr marL="425450" lvl="1" indent="-320675">
              <a:spcAft>
                <a:spcPts val="1425"/>
              </a:spcAft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b="1" smtClean="0"/>
              <a:t>Eclipse b3: the Third Generation Build </a:t>
            </a:r>
            <a:r>
              <a:rPr lang="en-US" b="1" smtClean="0"/>
              <a:t>Framework </a:t>
            </a:r>
            <a:endParaRPr lang="en-US" b="1" smtClean="0"/>
          </a:p>
          <a:p>
            <a:pPr marL="825500" lvl="2" indent="-320675">
              <a:spcAft>
                <a:spcPts val="1425"/>
              </a:spcAft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000" smtClean="0"/>
              <a:t>Ed Merks – itemis</a:t>
            </a:r>
          </a:p>
          <a:p>
            <a:pPr marL="825500" lvl="2" indent="-320675">
              <a:spcAft>
                <a:spcPts val="1425"/>
              </a:spcAft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US" sz="2000" smtClean="0"/>
              <a:t>Wednesday, 16:45 – 17:15, Watfordsaal I</a:t>
            </a:r>
          </a:p>
          <a:p>
            <a:pPr marL="425450" indent="-320675">
              <a:buClr>
                <a:srgbClr val="AECF00"/>
              </a:buClr>
              <a:buSzPct val="45000"/>
              <a:buFont typeface="Wingdings" charset="2"/>
              <a:buChar char="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de-DE" sz="2800"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Gill Sans"/>
        <a:ea typeface="MS Gothic"/>
        <a:cs typeface=""/>
      </a:majorFont>
      <a:minorFont>
        <a:latin typeface="Lucida Grande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Benutzerdefiniert</PresentationFormat>
  <Paragraphs>36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JAX 2010 Modeling Day</vt:lpstr>
      <vt:lpstr>Agenda Morning</vt:lpstr>
      <vt:lpstr>Agenda Afternoon</vt:lpstr>
      <vt:lpstr>Other Modeling 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// Presentation Name</dc:title>
  <dc:creator>Stepper</dc:creator>
  <cp:lastModifiedBy>Eike Stepper</cp:lastModifiedBy>
  <cp:revision>22</cp:revision>
  <cp:lastPrinted>1601-01-01T00:00:00Z</cp:lastPrinted>
  <dcterms:created xsi:type="dcterms:W3CDTF">2009-12-17T12:33:36Z</dcterms:created>
  <dcterms:modified xsi:type="dcterms:W3CDTF">2010-05-03T12:37:10Z</dcterms:modified>
</cp:coreProperties>
</file>