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17" r:id="rId2"/>
    <p:sldId id="531" r:id="rId3"/>
    <p:sldId id="504" r:id="rId4"/>
    <p:sldId id="505" r:id="rId5"/>
    <p:sldId id="506" r:id="rId6"/>
    <p:sldId id="535" r:id="rId7"/>
    <p:sldId id="508" r:id="rId8"/>
    <p:sldId id="510" r:id="rId9"/>
    <p:sldId id="520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F2672"/>
    <a:srgbClr val="00EE2D"/>
    <a:srgbClr val="00B022"/>
    <a:srgbClr val="FFC247"/>
    <a:srgbClr val="FFFFFF"/>
    <a:srgbClr val="DCDCDC"/>
    <a:srgbClr val="DDDDDD"/>
    <a:srgbClr val="DEDEDE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706" autoAdjust="0"/>
  </p:normalViewPr>
  <p:slideViewPr>
    <p:cSldViewPr snapToObjects="1">
      <p:cViewPr varScale="1">
        <p:scale>
          <a:sx n="113" d="100"/>
          <a:sy n="113" d="100"/>
        </p:scale>
        <p:origin x="-966" y="-10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06.04.2011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06.04.2011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Dawn - Rise of the Collaborative UI </a:t>
            </a:r>
          </a:p>
          <a:p>
            <a:r>
              <a:rPr lang="en-US" dirty="0" smtClean="0"/>
              <a:t>© 2011 by Martin </a:t>
            </a:r>
            <a:r>
              <a:rPr lang="en-US" dirty="0" err="1" smtClean="0"/>
              <a:t>Flügge</a:t>
            </a:r>
            <a:r>
              <a:rPr lang="en-US" dirty="0" smtClean="0"/>
              <a:t>, Berlin, Germany. Made available under the EPL v1.0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dirty="0" smtClean="0"/>
              <a:t>Dawn - Rise of the Collaborative UI </a:t>
            </a:r>
          </a:p>
          <a:p>
            <a:r>
              <a:rPr lang="en-US" dirty="0" smtClean="0"/>
              <a:t>© 2011 by Martin </a:t>
            </a:r>
            <a:r>
              <a:rPr lang="en-US" dirty="0" err="1" smtClean="0"/>
              <a:t>Flügge</a:t>
            </a:r>
            <a:r>
              <a:rPr lang="en-US" dirty="0" smtClean="0"/>
              <a:t>, Berlin, Germany. Made available under the EPL v1.0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Dawn - Rise of the Collaborative UI </a:t>
            </a:r>
          </a:p>
          <a:p>
            <a:r>
              <a:rPr lang="en-US" dirty="0" smtClean="0"/>
              <a:t>© 2011 by Martin </a:t>
            </a:r>
            <a:r>
              <a:rPr lang="en-US" dirty="0" err="1" smtClean="0"/>
              <a:t>Flügge</a:t>
            </a:r>
            <a:r>
              <a:rPr lang="en-US" dirty="0" smtClean="0"/>
              <a:t>, Berlin, Germany. Made available under the EPL v1.0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Martin Flügge</a:t>
            </a:r>
          </a:p>
          <a:p>
            <a:pPr algn="r"/>
            <a:endParaRPr lang="en-US" sz="1050" b="1" dirty="0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martin.fluegge@mftech.org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http://www.mftech.org</a:t>
            </a:r>
          </a:p>
          <a:p>
            <a:pPr algn="r"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http://www.mftech.org/blog</a:t>
            </a:r>
          </a:p>
          <a:p>
            <a:pPr algn="r"/>
            <a:endParaRPr lang="en-US" sz="1050" b="1" dirty="0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dirty="0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7858148" y="488296"/>
            <a:ext cx="1071570" cy="1412525"/>
          </a:xfrm>
          <a:prstGeom prst="roundRect">
            <a:avLst/>
          </a:prstGeom>
          <a:noFill/>
          <a:ln w="1270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80" charset="-128"/>
              <a:cs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7858148" y="1851833"/>
            <a:ext cx="1071570" cy="20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32" y="1844824"/>
            <a:ext cx="9144000" cy="2827347"/>
          </a:xfrm>
        </p:spPr>
        <p:txBody>
          <a:bodyPr>
            <a:normAutofit/>
          </a:bodyPr>
          <a:lstStyle/>
          <a:p>
            <a:r>
              <a:rPr lang="en-US" dirty="0" smtClean="0"/>
              <a:t>Dawn</a:t>
            </a:r>
            <a:br>
              <a:rPr lang="en-US" dirty="0" smtClean="0"/>
            </a:br>
            <a:r>
              <a:rPr lang="en-US" sz="3200" dirty="0" smtClean="0"/>
              <a:t>Rise of the Collaborative UI</a:t>
            </a:r>
            <a:endParaRPr lang="en-US" dirty="0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643174" y="4191415"/>
            <a:ext cx="3857652" cy="3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>
              <a:spcBef>
                <a:spcPct val="0"/>
              </a:spcBef>
            </a:pPr>
            <a:r>
              <a:rPr lang="en-US" sz="1600" b="1" dirty="0" err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EclipseCon</a:t>
            </a:r>
            <a:r>
              <a:rPr lang="en-US" sz="1600" b="1" dirty="0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 Santa Clara, March 24, 2010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2731458" y="4149080"/>
            <a:ext cx="367063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731458" y="4478974"/>
            <a:ext cx="367063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13"/>
          <p:cNvGrpSpPr/>
          <p:nvPr/>
        </p:nvGrpSpPr>
        <p:grpSpPr>
          <a:xfrm>
            <a:off x="7832382" y="504307"/>
            <a:ext cx="1071570" cy="1412525"/>
            <a:chOff x="7524328" y="2204864"/>
            <a:chExt cx="1071570" cy="1412525"/>
          </a:xfrm>
        </p:grpSpPr>
        <p:pic>
          <p:nvPicPr>
            <p:cNvPr id="1026" name="Picture 2" descr="C:\Dokumente und Einstellungen\killa\Desktop\martiin.png"/>
            <p:cNvPicPr>
              <a:picLocks noChangeAspect="1" noChangeArrowheads="1"/>
            </p:cNvPicPr>
            <p:nvPr/>
          </p:nvPicPr>
          <p:blipFill>
            <a:blip r:embed="rId3" cstate="print"/>
            <a:srcRect l="13744" t="10308" r="9162" b="13744"/>
            <a:stretch>
              <a:fillRect/>
            </a:stretch>
          </p:blipFill>
          <p:spPr bwMode="auto">
            <a:xfrm>
              <a:off x="7535153" y="2238031"/>
              <a:ext cx="1029636" cy="1352494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</p:pic>
        <p:sp>
          <p:nvSpPr>
            <p:cNvPr id="13" name="Abgerundetes Rechteck 12"/>
            <p:cNvSpPr/>
            <p:nvPr/>
          </p:nvSpPr>
          <p:spPr bwMode="auto">
            <a:xfrm>
              <a:off x="7524328" y="2204864"/>
              <a:ext cx="1071570" cy="1412525"/>
            </a:xfrm>
            <a:prstGeom prst="roundRect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80" charset="-128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Abgerundetes Rechteck 159"/>
          <p:cNvSpPr/>
          <p:nvPr/>
        </p:nvSpPr>
        <p:spPr>
          <a:xfrm>
            <a:off x="3532162" y="4981953"/>
            <a:ext cx="2359493" cy="80785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scalable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401503"/>
            <a:ext cx="7643866" cy="365125"/>
          </a:xfrm>
        </p:spPr>
        <p:txBody>
          <a:bodyPr/>
          <a:lstStyle/>
          <a:p>
            <a:r>
              <a:rPr lang="en-US" dirty="0" smtClean="0"/>
              <a:t>Dawn - Rise of the Collaborative UI </a:t>
            </a:r>
          </a:p>
          <a:p>
            <a:r>
              <a:rPr lang="en-US" dirty="0" smtClean="0"/>
              <a:t>© 2011 by Martin </a:t>
            </a:r>
            <a:r>
              <a:rPr lang="en-US" dirty="0" err="1" smtClean="0"/>
              <a:t>Flügge</a:t>
            </a:r>
            <a:r>
              <a:rPr lang="en-US" dirty="0" smtClean="0"/>
              <a:t>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4" name="Abgerundetes Rechteck 153"/>
          <p:cNvSpPr/>
          <p:nvPr/>
        </p:nvSpPr>
        <p:spPr>
          <a:xfrm>
            <a:off x="3532162" y="556788"/>
            <a:ext cx="2359493" cy="84306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one repository for huge models</a:t>
            </a:r>
          </a:p>
        </p:txBody>
      </p:sp>
      <p:sp>
        <p:nvSpPr>
          <p:cNvPr id="155" name="Abgerundetes Rechteck 154"/>
          <p:cNvSpPr/>
          <p:nvPr/>
        </p:nvSpPr>
        <p:spPr>
          <a:xfrm>
            <a:off x="1423697" y="1246534"/>
            <a:ext cx="1856354" cy="84306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transactional commit</a:t>
            </a:r>
          </a:p>
        </p:txBody>
      </p:sp>
      <p:sp>
        <p:nvSpPr>
          <p:cNvPr id="156" name="Abgerundetes Rechteck 155"/>
          <p:cNvSpPr/>
          <p:nvPr/>
        </p:nvSpPr>
        <p:spPr>
          <a:xfrm>
            <a:off x="459164" y="3265033"/>
            <a:ext cx="2359493" cy="84306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conflict detection and merging</a:t>
            </a:r>
          </a:p>
        </p:txBody>
      </p:sp>
      <p:sp>
        <p:nvSpPr>
          <p:cNvPr id="157" name="Abgerundetes Rechteck 156"/>
          <p:cNvSpPr/>
          <p:nvPr/>
        </p:nvSpPr>
        <p:spPr>
          <a:xfrm>
            <a:off x="6184649" y="1338096"/>
            <a:ext cx="1795004" cy="751505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offline support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6491906" y="2276718"/>
            <a:ext cx="2359493" cy="84306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authentication and authorization</a:t>
            </a:r>
          </a:p>
        </p:txBody>
      </p:sp>
      <p:sp>
        <p:nvSpPr>
          <p:cNvPr id="159" name="Abgerundetes Rechteck 158"/>
          <p:cNvSpPr/>
          <p:nvPr/>
        </p:nvSpPr>
        <p:spPr>
          <a:xfrm>
            <a:off x="459164" y="2276718"/>
            <a:ext cx="2359493" cy="84306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notification to other clients</a:t>
            </a:r>
          </a:p>
        </p:txBody>
      </p:sp>
      <p:sp>
        <p:nvSpPr>
          <p:cNvPr id="161" name="Abgerundetes Rechteck 160"/>
          <p:cNvSpPr/>
          <p:nvPr/>
        </p:nvSpPr>
        <p:spPr>
          <a:xfrm>
            <a:off x="6184649" y="4252743"/>
            <a:ext cx="1864358" cy="84306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versioning/ branching</a:t>
            </a:r>
          </a:p>
        </p:txBody>
      </p:sp>
      <p:sp>
        <p:nvSpPr>
          <p:cNvPr id="163" name="Abgerundetes Rechteck 162"/>
          <p:cNvSpPr/>
          <p:nvPr/>
        </p:nvSpPr>
        <p:spPr>
          <a:xfrm>
            <a:off x="1423697" y="4252530"/>
            <a:ext cx="1856354" cy="84328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object locking</a:t>
            </a:r>
          </a:p>
        </p:txBody>
      </p:sp>
      <p:sp>
        <p:nvSpPr>
          <p:cNvPr id="153" name="Zylinder 152"/>
          <p:cNvSpPr/>
          <p:nvPr/>
        </p:nvSpPr>
        <p:spPr>
          <a:xfrm>
            <a:off x="4139952" y="2852936"/>
            <a:ext cx="1014736" cy="917245"/>
          </a:xfrm>
          <a:prstGeom prst="can">
            <a:avLst/>
          </a:prstGeom>
          <a:gradFill>
            <a:gsLst>
              <a:gs pos="17000">
                <a:srgbClr val="52418F"/>
              </a:gs>
              <a:gs pos="99000">
                <a:srgbClr val="BC99E3"/>
              </a:gs>
            </a:gsLst>
            <a:lin ang="5400000" scaled="0"/>
          </a:gradFill>
          <a:effectLst>
            <a:outerShdw blurRad="50800" dist="165100" dir="1740000" algn="tl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CDO</a:t>
            </a:r>
            <a:endParaRPr lang="de-DE" sz="2000" dirty="0"/>
          </a:p>
        </p:txBody>
      </p:sp>
      <p:sp>
        <p:nvSpPr>
          <p:cNvPr id="164" name="Abgerundetes Rechteck 163"/>
          <p:cNvSpPr/>
          <p:nvPr/>
        </p:nvSpPr>
        <p:spPr>
          <a:xfrm>
            <a:off x="6491906" y="3265033"/>
            <a:ext cx="2359493" cy="84306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failover and load balancing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1" grpId="0" animBg="1"/>
      <p:bldP spid="163" grpId="0" animBg="1"/>
      <p:bldP spid="153" grpId="0" animBg="1"/>
      <p:bldP spid="1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dirty="0" smtClean="0"/>
              <a:t>Dawn - Rise of the Collaborative UI </a:t>
            </a:r>
          </a:p>
          <a:p>
            <a:r>
              <a:rPr lang="en-US" dirty="0" smtClean="0"/>
              <a:t>© 2011 by Martin </a:t>
            </a:r>
            <a:r>
              <a:rPr lang="en-US" dirty="0" err="1" smtClean="0"/>
              <a:t>Flügge</a:t>
            </a:r>
            <a:r>
              <a:rPr lang="en-US" dirty="0" smtClean="0"/>
              <a:t>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28596" y="332656"/>
            <a:ext cx="8286808" cy="648072"/>
          </a:xfrm>
        </p:spPr>
        <p:txBody>
          <a:bodyPr/>
          <a:lstStyle/>
          <a:p>
            <a:pPr algn="ctr">
              <a:buNone/>
            </a:pPr>
            <a:r>
              <a:rPr lang="en-GB" dirty="0" smtClean="0"/>
              <a:t>But what about your user interfaces?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2537504" y="124335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30098" y="2121131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59314" y="4293250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766108" y="12541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336624" y="4310030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722080" y="2517167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4139952" y="2852936"/>
            <a:ext cx="1014736" cy="917245"/>
          </a:xfrm>
          <a:prstGeom prst="can">
            <a:avLst/>
          </a:prstGeom>
          <a:gradFill>
            <a:gsLst>
              <a:gs pos="17000">
                <a:srgbClr val="52418F"/>
              </a:gs>
              <a:gs pos="99000">
                <a:srgbClr val="BC99E3"/>
              </a:gs>
            </a:gsLst>
            <a:lin ang="5400000" scaled="0"/>
          </a:gradFill>
          <a:effectLst>
            <a:outerShdw blurRad="50800" dist="165100" dir="1740000" algn="tl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CDO</a:t>
            </a:r>
            <a:endParaRPr lang="de-DE" sz="2000" dirty="0"/>
          </a:p>
        </p:txBody>
      </p:sp>
      <p:sp>
        <p:nvSpPr>
          <p:cNvPr id="14" name="Textfeld 13"/>
          <p:cNvSpPr txBox="1"/>
          <p:nvPr/>
        </p:nvSpPr>
        <p:spPr>
          <a:xfrm>
            <a:off x="3851251" y="4855715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dirty="0" smtClean="0"/>
              <a:t>Dawn - Rise of the Collaborative UI </a:t>
            </a:r>
          </a:p>
          <a:p>
            <a:r>
              <a:rPr lang="en-US" dirty="0" smtClean="0"/>
              <a:t>© 2011 by Martin </a:t>
            </a:r>
            <a:r>
              <a:rPr lang="en-US" dirty="0" err="1" smtClean="0"/>
              <a:t>Flügge</a:t>
            </a:r>
            <a:r>
              <a:rPr lang="en-US" dirty="0" smtClean="0"/>
              <a:t>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851251" y="4855715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539599" y="1239831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30098" y="2121131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59314" y="4293250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765593" y="12541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718184" y="2517167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336624" y="4310184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 descr="Z:\EBOOKS\Informatik\Präsentationen und Papers\Eclipse\CDO\CDO Poster\pictures\diagram_non_conflict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134" y="1905528"/>
            <a:ext cx="1963998" cy="1539202"/>
          </a:xfrm>
          <a:prstGeom prst="rect">
            <a:avLst/>
          </a:prstGeom>
          <a:noFill/>
        </p:spPr>
      </p:pic>
      <p:pic>
        <p:nvPicPr>
          <p:cNvPr id="14" name="Picture 3" descr="Z:\EBOOKS\Informatik\Präsentationen und Papers\Eclipse\CDO\CDO Poster\pictures\diagram_conflict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8170" y="1239831"/>
            <a:ext cx="1975032" cy="1528168"/>
          </a:xfrm>
          <a:prstGeom prst="rect">
            <a:avLst/>
          </a:prstGeom>
          <a:noFill/>
        </p:spPr>
      </p:pic>
      <p:pic>
        <p:nvPicPr>
          <p:cNvPr id="15" name="Picture 5" descr="Z:\EBOOKS\Informatik\Präsentationen und Papers\Eclipse\CDO\CDO Poster\pictures\tree_non_conflict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3082" y="1254199"/>
            <a:ext cx="1246808" cy="1401280"/>
          </a:xfrm>
          <a:prstGeom prst="rect">
            <a:avLst/>
          </a:prstGeom>
          <a:noFill/>
        </p:spPr>
      </p:pic>
      <p:pic>
        <p:nvPicPr>
          <p:cNvPr id="16" name="Picture 66" descr="web2 Kopi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29094" y="3806128"/>
            <a:ext cx="2365238" cy="1806344"/>
          </a:xfrm>
          <a:prstGeom prst="rect">
            <a:avLst/>
          </a:prstGeom>
          <a:noFill/>
        </p:spPr>
      </p:pic>
      <p:pic>
        <p:nvPicPr>
          <p:cNvPr id="17" name="Picture 3" descr="Z:\EBOOKS\Informatik\_STUDIUM\AI\Semester 9 - Diplomarbeit\_Diplomarbeit\Abschlusspräsentation\Bilder\n800_3 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5424" y="3803438"/>
            <a:ext cx="3168352" cy="2217846"/>
          </a:xfrm>
          <a:prstGeom prst="rect">
            <a:avLst/>
          </a:prstGeom>
          <a:noFill/>
        </p:spPr>
      </p:pic>
      <p:sp>
        <p:nvSpPr>
          <p:cNvPr id="18" name="Zylinder 17"/>
          <p:cNvSpPr/>
          <p:nvPr/>
        </p:nvSpPr>
        <p:spPr>
          <a:xfrm>
            <a:off x="4139952" y="2852936"/>
            <a:ext cx="1014736" cy="917245"/>
          </a:xfrm>
          <a:prstGeom prst="can">
            <a:avLst/>
          </a:prstGeom>
          <a:gradFill>
            <a:gsLst>
              <a:gs pos="17000">
                <a:srgbClr val="52418F"/>
              </a:gs>
              <a:gs pos="99000">
                <a:srgbClr val="BC99E3"/>
              </a:gs>
            </a:gsLst>
            <a:lin ang="5400000" scaled="0"/>
          </a:gradFill>
          <a:effectLst>
            <a:outerShdw blurRad="50800" dist="165100" dir="1740000" algn="tl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CDO</a:t>
            </a:r>
            <a:endParaRPr lang="de-DE" sz="2000" dirty="0"/>
          </a:p>
        </p:txBody>
      </p:sp>
      <p:pic>
        <p:nvPicPr>
          <p:cNvPr id="19" name="Picture 4" descr="Z:\EBOOKS\Informatik\Präsentationen und Papers\Eclipse\CDO\CDO Poster\pictures\tree_conflict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54294" y="2074868"/>
            <a:ext cx="1241292" cy="1412314"/>
          </a:xfrm>
          <a:prstGeom prst="rect">
            <a:avLst/>
          </a:prstGeom>
          <a:noFill/>
        </p:spPr>
      </p:pic>
      <p:pic>
        <p:nvPicPr>
          <p:cNvPr id="20" name="Picture 6" descr="Z:\EBOOKS\Informatik\Präsentationen und Papers\Eclipse\CDO\CDO Poster\pictures\dawn_explorer.bmp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8565" y="3933210"/>
            <a:ext cx="2098202" cy="1793144"/>
          </a:xfrm>
          <a:prstGeom prst="rect">
            <a:avLst/>
          </a:prstGeom>
          <a:noFill/>
        </p:spPr>
      </p:pic>
      <p:pic>
        <p:nvPicPr>
          <p:cNvPr id="21" name="Picture 2" descr="Z:\EBOOKS\Informatik\Präsentationen und Papers\Eclipse\Dawn\ESE 2010\graphiti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19872" y="4570432"/>
            <a:ext cx="1872206" cy="1596206"/>
          </a:xfrm>
          <a:prstGeom prst="rect">
            <a:avLst/>
          </a:prstGeom>
          <a:noFill/>
        </p:spPr>
      </p:pic>
      <p:sp>
        <p:nvSpPr>
          <p:cNvPr id="22" name="Inhaltsplatzhalter 2"/>
          <p:cNvSpPr>
            <a:spLocks noGrp="1"/>
          </p:cNvSpPr>
          <p:nvPr>
            <p:ph idx="1"/>
          </p:nvPr>
        </p:nvSpPr>
        <p:spPr>
          <a:xfrm>
            <a:off x="428596" y="332656"/>
            <a:ext cx="8286808" cy="648072"/>
          </a:xfrm>
        </p:spPr>
        <p:txBody>
          <a:bodyPr/>
          <a:lstStyle/>
          <a:p>
            <a:pPr algn="ctr">
              <a:buNone/>
            </a:pPr>
            <a:r>
              <a:rPr lang="en-GB" dirty="0" smtClean="0"/>
              <a:t>But what about your user interfaces?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dirty="0" smtClean="0"/>
              <a:t>Dawn - Rise of the Collaborative UI </a:t>
            </a:r>
          </a:p>
          <a:p>
            <a:r>
              <a:rPr lang="en-US" dirty="0" smtClean="0"/>
              <a:t>© 2011 by Martin </a:t>
            </a:r>
            <a:r>
              <a:rPr lang="en-US" dirty="0" err="1" smtClean="0"/>
              <a:t>Flügge</a:t>
            </a:r>
            <a:r>
              <a:rPr lang="en-US" dirty="0" smtClean="0"/>
              <a:t>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Z:\EBOOKS\Informatik\Programmierung\Eclipse\Dawn\dawn logo\dawn_logo_856x8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140968" y="5877272"/>
            <a:ext cx="5218113" cy="52181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72 -0.0886 C -0.02899 -0.16886 0.13472 -0.46334 0.26927 -0.57021 C 0.40382 -0.67708 0.62517 -0.69628 0.71875 -0.72959 " pathEditMode="relative" rAng="0" ptsTypes="aaa"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Dawn - Rise of the Collaborative UI </a:t>
            </a:r>
          </a:p>
          <a:p>
            <a:r>
              <a:rPr lang="en-US" dirty="0" smtClean="0"/>
              <a:t>© 2011 by Martin </a:t>
            </a:r>
            <a:r>
              <a:rPr lang="en-US" dirty="0" err="1" smtClean="0"/>
              <a:t>Flügge</a:t>
            </a:r>
            <a:r>
              <a:rPr lang="en-US" dirty="0" smtClean="0"/>
              <a:t>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Abgerundetes Rechteck 11"/>
          <p:cNvSpPr/>
          <p:nvPr/>
        </p:nvSpPr>
        <p:spPr>
          <a:xfrm>
            <a:off x="1018266" y="1357298"/>
            <a:ext cx="7054195" cy="69837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CDO Model Repository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1018267" y="2430534"/>
            <a:ext cx="7054194" cy="698376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Dawn Runtime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1000098" y="4659450"/>
            <a:ext cx="3143272" cy="698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GMF Editor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4929189" y="4659450"/>
            <a:ext cx="3143272" cy="698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EMF Editor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1000098" y="3547784"/>
            <a:ext cx="3143274" cy="698376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GMF Extension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4929188" y="3547784"/>
            <a:ext cx="3143274" cy="698376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EMF Extension</a:t>
            </a:r>
          </a:p>
        </p:txBody>
      </p:sp>
      <p:sp>
        <p:nvSpPr>
          <p:cNvPr id="23" name="Inhaltsplatzhalter 2"/>
          <p:cNvSpPr>
            <a:spLocks noGrp="1"/>
          </p:cNvSpPr>
          <p:nvPr>
            <p:ph idx="1"/>
          </p:nvPr>
        </p:nvSpPr>
        <p:spPr>
          <a:xfrm>
            <a:off x="428596" y="332656"/>
            <a:ext cx="8286808" cy="648072"/>
          </a:xfrm>
        </p:spPr>
        <p:txBody>
          <a:bodyPr/>
          <a:lstStyle/>
          <a:p>
            <a:pPr algn="ctr">
              <a:buNone/>
            </a:pPr>
            <a:r>
              <a:rPr lang="en-GB" dirty="0" smtClean="0"/>
              <a:t>How does it work?</a:t>
            </a:r>
            <a:endParaRPr lang="en-GB" dirty="0"/>
          </a:p>
        </p:txBody>
      </p:sp>
      <p:cxnSp>
        <p:nvCxnSpPr>
          <p:cNvPr id="28" name="Gerade Verbindung mit Pfeil 27"/>
          <p:cNvCxnSpPr/>
          <p:nvPr/>
        </p:nvCxnSpPr>
        <p:spPr>
          <a:xfrm rot="5400000">
            <a:off x="1313530" y="2242310"/>
            <a:ext cx="374860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rot="5400000" flipH="1" flipV="1">
            <a:off x="7314322" y="2243104"/>
            <a:ext cx="373272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rot="5400000">
            <a:off x="7171446" y="3345015"/>
            <a:ext cx="374860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rot="5400000" flipH="1" flipV="1">
            <a:off x="7465134" y="3344221"/>
            <a:ext cx="373272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5400000">
            <a:off x="1313530" y="3361148"/>
            <a:ext cx="374860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rot="5400000" flipH="1" flipV="1">
            <a:off x="1607218" y="3360354"/>
            <a:ext cx="373272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5400000">
            <a:off x="7173034" y="4445675"/>
            <a:ext cx="374860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rot="5400000" flipH="1" flipV="1">
            <a:off x="7466722" y="4444881"/>
            <a:ext cx="373272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rot="5400000">
            <a:off x="1311942" y="4444087"/>
            <a:ext cx="374860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rot="5400000" flipH="1" flipV="1">
            <a:off x="1605630" y="4443293"/>
            <a:ext cx="373272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dirty="0" smtClean="0"/>
              <a:t>Dawn - Rise of the Collaborative UI </a:t>
            </a:r>
          </a:p>
          <a:p>
            <a:r>
              <a:rPr lang="en-US" dirty="0" smtClean="0"/>
              <a:t>© 2011 by Martin </a:t>
            </a:r>
            <a:r>
              <a:rPr lang="en-US" dirty="0" err="1" smtClean="0"/>
              <a:t>Flügge</a:t>
            </a:r>
            <a:r>
              <a:rPr lang="en-US" dirty="0" smtClean="0"/>
              <a:t>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0" y="29249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smtClean="0">
                <a:solidFill>
                  <a:srgbClr val="2F2672"/>
                </a:solidFill>
              </a:rPr>
              <a:t>Demo Time</a:t>
            </a:r>
            <a:endParaRPr lang="de-DE" sz="4800" b="1">
              <a:solidFill>
                <a:srgbClr val="2F267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dirty="0" smtClean="0"/>
              <a:t>Dawn - Rise of the Collaborative UI </a:t>
            </a:r>
          </a:p>
          <a:p>
            <a:r>
              <a:rPr lang="en-US" dirty="0" smtClean="0"/>
              <a:t>© 2011 by Martin </a:t>
            </a:r>
            <a:r>
              <a:rPr lang="en-US" dirty="0" err="1" smtClean="0"/>
              <a:t>Flügge</a:t>
            </a:r>
            <a:r>
              <a:rPr lang="en-US" dirty="0" smtClean="0"/>
              <a:t>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6512" y="47667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3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Dawn - On the Road to Indigo</a:t>
            </a:r>
            <a:endParaRPr lang="de-DE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2521868" y="1385756"/>
            <a:ext cx="5256584" cy="4572032"/>
          </a:xfrm>
        </p:spPr>
        <p:txBody>
          <a:bodyPr/>
          <a:lstStyle/>
          <a:p>
            <a:pPr>
              <a:lnSpc>
                <a:spcPts val="3500"/>
              </a:lnSpc>
              <a:buNone/>
            </a:pPr>
            <a:r>
              <a:rPr lang="en-GB" sz="2400" dirty="0" smtClean="0"/>
              <a:t>Integration of GMF editor</a:t>
            </a:r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Integration of EMF (tree) editors</a:t>
            </a:r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Web Viewer/Editor for Diagram editors</a:t>
            </a:r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Integration of </a:t>
            </a:r>
            <a:r>
              <a:rPr lang="en-GB" sz="2400" dirty="0" err="1" smtClean="0"/>
              <a:t>Graphiti</a:t>
            </a:r>
            <a:r>
              <a:rPr lang="en-GB" sz="2400" dirty="0" smtClean="0"/>
              <a:t> </a:t>
            </a:r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UI Locking Support</a:t>
            </a:r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UI Access Control Support</a:t>
            </a:r>
            <a:endParaRPr lang="en-GB" sz="1600" dirty="0" smtClean="0"/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Property View Integration</a:t>
            </a:r>
            <a:br>
              <a:rPr lang="en-GB" sz="2400" dirty="0" smtClean="0"/>
            </a:br>
            <a:r>
              <a:rPr lang="en-GB" sz="2400" dirty="0" smtClean="0"/>
              <a:t>...</a:t>
            </a:r>
            <a:endParaRPr lang="en-GB" sz="3600" dirty="0" smtClean="0"/>
          </a:p>
          <a:p>
            <a:pPr>
              <a:lnSpc>
                <a:spcPts val="3500"/>
              </a:lnSpc>
            </a:pPr>
            <a:endParaRPr lang="en-GB" dirty="0"/>
          </a:p>
        </p:txBody>
      </p:sp>
      <p:sp>
        <p:nvSpPr>
          <p:cNvPr id="9" name="Pfeil nach oben 8"/>
          <p:cNvSpPr/>
          <p:nvPr/>
        </p:nvSpPr>
        <p:spPr>
          <a:xfrm rot="10800000">
            <a:off x="1513756" y="1950368"/>
            <a:ext cx="648072" cy="3384376"/>
          </a:xfrm>
          <a:prstGeom prst="upArrow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"/>
          <p:cNvGrpSpPr/>
          <p:nvPr/>
        </p:nvGrpSpPr>
        <p:grpSpPr>
          <a:xfrm>
            <a:off x="1009700" y="1340768"/>
            <a:ext cx="1312912" cy="609600"/>
            <a:chOff x="4051176" y="4687004"/>
            <a:chExt cx="1312912" cy="609600"/>
          </a:xfrm>
        </p:grpSpPr>
        <p:sp>
          <p:nvSpPr>
            <p:cNvPr id="11" name="Abgerundetes Rechteck 10"/>
            <p:cNvSpPr/>
            <p:nvPr/>
          </p:nvSpPr>
          <p:spPr>
            <a:xfrm>
              <a:off x="4355976" y="4787860"/>
              <a:ext cx="1008112" cy="369332"/>
            </a:xfrm>
            <a:prstGeom prst="roundRect">
              <a:avLst/>
            </a:prstGeom>
            <a:solidFill>
              <a:srgbClr val="5B4D8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3" descr="C:\Dokumente und Einstellungen\killa\Desktop\Eclipse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51176" y="4687004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13" name="Textfeld 12"/>
            <p:cNvSpPr txBox="1"/>
            <p:nvPr/>
          </p:nvSpPr>
          <p:spPr>
            <a:xfrm>
              <a:off x="4602341" y="478786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Helios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uppieren 13"/>
          <p:cNvGrpSpPr/>
          <p:nvPr/>
        </p:nvGrpSpPr>
        <p:grpSpPr>
          <a:xfrm>
            <a:off x="1009700" y="5334744"/>
            <a:ext cx="1319324" cy="609600"/>
            <a:chOff x="4051176" y="4687004"/>
            <a:chExt cx="1319324" cy="609600"/>
          </a:xfrm>
        </p:grpSpPr>
        <p:sp>
          <p:nvSpPr>
            <p:cNvPr id="15" name="Abgerundetes Rechteck 14"/>
            <p:cNvSpPr/>
            <p:nvPr/>
          </p:nvSpPr>
          <p:spPr>
            <a:xfrm>
              <a:off x="4355976" y="4787860"/>
              <a:ext cx="1008112" cy="369332"/>
            </a:xfrm>
            <a:prstGeom prst="roundRect">
              <a:avLst/>
            </a:prstGeom>
            <a:solidFill>
              <a:srgbClr val="5B4D8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6" name="Picture 3" descr="C:\Dokumente und Einstellungen\killa\Desktop\Eclipse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51176" y="4687004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17" name="Textfeld 16"/>
            <p:cNvSpPr txBox="1"/>
            <p:nvPr/>
          </p:nvSpPr>
          <p:spPr>
            <a:xfrm>
              <a:off x="4602341" y="478786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Indigo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2492896"/>
            <a:ext cx="8286808" cy="1131910"/>
          </a:xfrm>
        </p:spPr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Martin Flügge,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348</Words>
  <Application>Microsoft Office PowerPoint</Application>
  <PresentationFormat>Bildschirmpräsentation (4:3)</PresentationFormat>
  <Paragraphs>87</Paragraphs>
  <Slides>9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Template</vt:lpstr>
      <vt:lpstr>Dawn Rise of the Collaborative UI</vt:lpstr>
      <vt:lpstr>Folie 2</vt:lpstr>
      <vt:lpstr>Folie 3</vt:lpstr>
      <vt:lpstr>Folie 4</vt:lpstr>
      <vt:lpstr>Folie 5</vt:lpstr>
      <vt:lpstr>Folie 6</vt:lpstr>
      <vt:lpstr>Folie 7</vt:lpstr>
      <vt:lpstr>Folie 8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Dawn - Rise of the collabrative UI</dc:title>
  <dc:creator>Martin Fluegge</dc:creator>
  <cp:lastModifiedBy>killa</cp:lastModifiedBy>
  <cp:revision>1844</cp:revision>
  <dcterms:created xsi:type="dcterms:W3CDTF">2008-08-22T09:52:33Z</dcterms:created>
  <dcterms:modified xsi:type="dcterms:W3CDTF">2011-04-06T14:40:11Z</dcterms:modified>
</cp:coreProperties>
</file>