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2" r:id="rId3"/>
    <p:sldId id="377" r:id="rId4"/>
    <p:sldId id="378" r:id="rId5"/>
    <p:sldId id="381" r:id="rId6"/>
    <p:sldId id="382" r:id="rId7"/>
    <p:sldId id="383" r:id="rId8"/>
    <p:sldId id="384" r:id="rId9"/>
    <p:sldId id="387" r:id="rId10"/>
    <p:sldId id="385" r:id="rId11"/>
    <p:sldId id="388" r:id="rId12"/>
    <p:sldId id="389" r:id="rId13"/>
    <p:sldId id="390" r:id="rId14"/>
    <p:sldId id="396" r:id="rId15"/>
    <p:sldId id="395" r:id="rId16"/>
    <p:sldId id="392" r:id="rId17"/>
    <p:sldId id="393" r:id="rId18"/>
    <p:sldId id="394" r:id="rId19"/>
    <p:sldId id="397" r:id="rId20"/>
    <p:sldId id="399" r:id="rId21"/>
    <p:sldId id="40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DDDDD"/>
    <a:srgbClr val="DEDEDE"/>
    <a:srgbClr val="FFFFFF"/>
    <a:srgbClr val="2F2672"/>
    <a:srgbClr val="0066FF"/>
    <a:srgbClr val="806EAA"/>
    <a:srgbClr val="D7E5F5"/>
    <a:srgbClr val="FFAA01"/>
    <a:srgbClr val="FFC24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23" d="100"/>
          <a:sy n="123" d="100"/>
        </p:scale>
        <p:origin x="-120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17.03.2009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17.03.2009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071942"/>
            <a:ext cx="5524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6099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4102115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Talk,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939134" y="44427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939134" y="41005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3500430" y="928670"/>
            <a:ext cx="4500594" cy="1143008"/>
            <a:chOff x="3500430" y="928670"/>
            <a:chExt cx="4500594" cy="1143008"/>
          </a:xfrm>
        </p:grpSpPr>
        <p:sp>
          <p:nvSpPr>
            <p:cNvPr id="54" name="Abgerundetes Rechteck 53"/>
            <p:cNvSpPr/>
            <p:nvPr/>
          </p:nvSpPr>
          <p:spPr>
            <a:xfrm>
              <a:off x="3500430" y="928670"/>
              <a:ext cx="4500594" cy="114300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68374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1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11250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2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54126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3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67" grpId="0" animBg="1"/>
      <p:bldP spid="63" grpId="0" animBg="1"/>
      <p:bldP spid="38" grpId="0" animBg="1"/>
      <p:bldP spid="66" grpId="0" animBg="1"/>
      <p:bldP spid="62" grpId="0" animBg="1"/>
      <p:bldP spid="36" grpId="0" animBg="1"/>
      <p:bldP spid="138" grpId="0" animBg="1"/>
      <p:bldP spid="137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cxnSp>
        <p:nvCxnSpPr>
          <p:cNvPr id="61" name="Gerade Verbindung 45"/>
          <p:cNvCxnSpPr>
            <a:stCxn id="74" idx="3"/>
            <a:endCxn id="29" idx="2"/>
          </p:cNvCxnSpPr>
          <p:nvPr/>
        </p:nvCxnSpPr>
        <p:spPr>
          <a:xfrm>
            <a:off x="2933328" y="3313089"/>
            <a:ext cx="1424359" cy="158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4" grpId="0" animBg="1"/>
      <p:bldP spid="89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159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160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518116" y="2929181"/>
            <a:ext cx="2014780" cy="12398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  <a:endParaRPr lang="en-US" b="1" smtClean="0"/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32188 0.57639 " pathEditMode="relative" rAng="0" ptsTypes="AA">
                                      <p:cBhvr>
                                        <p:cTn id="2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63" presetClass="path" presetSubtype="0" accel="50000" de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3386 3.7037E-7 " pathEditMode="relative" rAng="0" ptsTypes="AA">
                                      <p:cBhvr>
                                        <p:cTn id="262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" y="0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9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4757 0.15555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181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8" grpId="0" animBg="1"/>
      <p:bldP spid="157" grpId="0" animBg="1"/>
      <p:bldP spid="170" grpId="0" animBg="1"/>
      <p:bldP spid="156" grpId="0" animBg="1"/>
      <p:bldP spid="156" grpId="1" animBg="1"/>
      <p:bldP spid="156" grpId="2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120" grpId="1" animBg="1"/>
      <p:bldP spid="120" grpId="2" animBg="1"/>
      <p:bldP spid="120" grpId="4" animBg="1"/>
      <p:bldP spid="117" grpId="0" animBg="1"/>
      <p:bldP spid="65" grpId="0" animBg="1"/>
      <p:bldP spid="65" grpId="1" animBg="1"/>
      <p:bldP spid="65" grpId="2" animBg="1"/>
      <p:bldP spid="119" grpId="0" animBg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  <a:endParaRPr lang="en-US" b="1" smtClean="0"/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928794" y="2207918"/>
            <a:ext cx="450059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  <a:endParaRPr lang="en-US" sz="24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785918" y="257174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  <a:endParaRPr lang="en-US" sz="24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1785918" y="292893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  <a:endParaRPr lang="en-US" sz="24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571604" y="328612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Wirter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  <a:endParaRPr lang="en-US" sz="24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000231" y="2915663"/>
            <a:ext cx="4927019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  <a:endParaRPr lang="en-US" sz="4000" b="1" i="1" smtClean="0">
              <a:solidFill>
                <a:srgbClr val="C00000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4826 0.222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69" grpId="0" animBg="1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  <a:endParaRPr lang="en-US" b="1" smtClean="0"/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2000232" y="2207918"/>
            <a:ext cx="450059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CDOID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857356" y="257174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CDOState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</a:t>
            </a:r>
            <a:endParaRPr lang="en-US" sz="24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1857356" y="292893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CDOView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view</a:t>
            </a:r>
            <a:endParaRPr lang="en-US" sz="24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1643042" y="328612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CDORevision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revision</a:t>
            </a:r>
            <a:endParaRPr lang="en-US" sz="24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1643042" y="364331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Object[]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settings</a:t>
            </a:r>
            <a:endParaRPr lang="en-US" sz="24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9" name="Gruppieren 78"/>
          <p:cNvGrpSpPr/>
          <p:nvPr/>
        </p:nvGrpSpPr>
        <p:grpSpPr>
          <a:xfrm>
            <a:off x="2758432" y="4143380"/>
            <a:ext cx="3313766" cy="714380"/>
            <a:chOff x="5143504" y="3449146"/>
            <a:chExt cx="1894809" cy="408482"/>
          </a:xfrm>
        </p:grpSpPr>
        <p:sp>
          <p:nvSpPr>
            <p:cNvPr id="97" name="Rechteck 9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feld 126"/>
          <p:cNvSpPr txBox="1"/>
          <p:nvPr/>
        </p:nvSpPr>
        <p:spPr>
          <a:xfrm>
            <a:off x="2000231" y="2915663"/>
            <a:ext cx="4927019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Root Extends Class</a:t>
            </a:r>
            <a:endParaRPr lang="en-US" sz="4000" b="1" i="1" smtClean="0">
              <a:solidFill>
                <a:srgbClr val="C00000"/>
              </a:solidFill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1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3234710" y="3571876"/>
            <a:ext cx="25317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3571876"/>
            <a:ext cx="77153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4929198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4929198"/>
            <a:ext cx="4500594" cy="500066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4143380"/>
            <a:ext cx="2326458" cy="642942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4143380"/>
            <a:ext cx="2326458" cy="642942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4143380"/>
            <a:ext cx="1968350" cy="642942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00100" y="1276965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mtClean="0">
                <a:solidFill>
                  <a:srgbClr val="FF0000"/>
                </a:solidFill>
              </a:rPr>
              <a:t>?</a:t>
            </a:r>
            <a:endParaRPr lang="en-US" sz="8800" b="1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286380" y="-24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smtClean="0">
                <a:solidFill>
                  <a:srgbClr val="FF0000"/>
                </a:solidFill>
              </a:rPr>
              <a:t>?</a:t>
            </a:r>
            <a:endParaRPr lang="en-US" sz="28700" b="1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50309" y="1714488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mtClean="0">
                <a:solidFill>
                  <a:srgbClr val="FF0000"/>
                </a:solidFill>
              </a:rPr>
              <a:t>?</a:t>
            </a:r>
            <a:endParaRPr lang="en-US" sz="13800" b="1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29058" y="1276965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31232" y="232876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7165E-6 L -0.25573 -0.000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15691E-6 L 0.25313 -0.0002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160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00034" y="3571876"/>
            <a:ext cx="2531704" cy="2361783"/>
            <a:chOff x="3234710" y="3571876"/>
            <a:chExt cx="2531704" cy="2361783"/>
          </a:xfrm>
        </p:grpSpPr>
        <p:sp>
          <p:nvSpPr>
            <p:cNvPr id="26" name="Abgerundetes Rechteck 25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3500429" y="5572140"/>
              <a:ext cx="1913761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grpSp>
          <p:nvGrpSpPr>
            <p:cNvPr id="29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5969386" y="3571876"/>
            <a:ext cx="2531704" cy="2361783"/>
            <a:chOff x="3234710" y="3571876"/>
            <a:chExt cx="2531704" cy="2361783"/>
          </a:xfrm>
        </p:grpSpPr>
        <p:sp>
          <p:nvSpPr>
            <p:cNvPr id="34" name="Abgerundetes Rechteck 33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500429" y="5572140"/>
              <a:ext cx="1913761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grpSp>
          <p:nvGrpSpPr>
            <p:cNvPr id="37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8" name="Abgerundetes Rechteck 37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9" name="Abgerundetes Rechteck 38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3234710" y="3567547"/>
            <a:ext cx="2531704" cy="2361783"/>
            <a:chOff x="3234710" y="3571876"/>
            <a:chExt cx="2531704" cy="2361783"/>
          </a:xfrm>
        </p:grpSpPr>
        <p:sp>
          <p:nvSpPr>
            <p:cNvPr id="23" name="Abgerundetes Rechteck 22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3500429" y="5572140"/>
              <a:ext cx="1913761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grpSp>
          <p:nvGrpSpPr>
            <p:cNvPr id="3" name="Gruppieren 160"/>
            <p:cNvGrpSpPr/>
            <p:nvPr/>
          </p:nvGrpSpPr>
          <p:grpSpPr>
            <a:xfrm>
              <a:off x="3334307" y="4135631"/>
              <a:ext cx="2326458" cy="642942"/>
              <a:chOff x="5674566" y="1071546"/>
              <a:chExt cx="2326458" cy="1285884"/>
            </a:xfrm>
          </p:grpSpPr>
          <p:sp>
            <p:nvSpPr>
              <p:cNvPr id="109" name="Abgerundetes Rechteck 108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1790055" y="2657959"/>
            <a:ext cx="5496591" cy="1604075"/>
            <a:chOff x="1790055" y="1619576"/>
            <a:chExt cx="5496591" cy="2642458"/>
          </a:xfrm>
        </p:grpSpPr>
        <p:cxnSp>
          <p:nvCxnSpPr>
            <p:cNvPr id="64" name="Gewinkelte Verbindung 120"/>
            <p:cNvCxnSpPr/>
            <p:nvPr/>
          </p:nvCxnSpPr>
          <p:spPr>
            <a:xfrm rot="5400000">
              <a:off x="4424767" y="1704817"/>
              <a:ext cx="2626962" cy="24564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120"/>
            <p:cNvCxnSpPr/>
            <p:nvPr/>
          </p:nvCxnSpPr>
          <p:spPr>
            <a:xfrm rot="10800000" flipV="1">
              <a:off x="1790055" y="1643048"/>
              <a:ext cx="4841703" cy="261898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5979805" y="2947447"/>
              <a:ext cx="2595741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Abgerundetes Rechteck 161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1428726" y="2657960"/>
            <a:ext cx="5715042" cy="2389898"/>
            <a:chOff x="1428726" y="1604074"/>
            <a:chExt cx="5715042" cy="3443784"/>
          </a:xfrm>
        </p:grpSpPr>
        <p:cxnSp>
          <p:nvCxnSpPr>
            <p:cNvPr id="73" name="Gewinkelte Verbindung 120"/>
            <p:cNvCxnSpPr/>
            <p:nvPr/>
          </p:nvCxnSpPr>
          <p:spPr>
            <a:xfrm rot="16200000" flipH="1">
              <a:off x="-130801" y="3202575"/>
              <a:ext cx="3404808" cy="2857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winkelte Verbindung 120"/>
            <p:cNvCxnSpPr/>
            <p:nvPr/>
          </p:nvCxnSpPr>
          <p:spPr>
            <a:xfrm rot="16200000" flipH="1">
              <a:off x="1511685" y="2130417"/>
              <a:ext cx="3443783" cy="239109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 Verbindung 120"/>
            <p:cNvCxnSpPr/>
            <p:nvPr/>
          </p:nvCxnSpPr>
          <p:spPr>
            <a:xfrm>
              <a:off x="2679514" y="1643047"/>
              <a:ext cx="4464254" cy="340481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bgerundetes Rechteck 41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61 0.00023 L 1.38889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13 2.96296E-6 L -1.94444E-6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bgerundetes Rechteck 45"/>
          <p:cNvSpPr/>
          <p:nvPr/>
        </p:nvSpPr>
        <p:spPr>
          <a:xfrm>
            <a:off x="641880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739852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686963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666685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94907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92879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1071538" y="588070"/>
            <a:ext cx="535785" cy="1197856"/>
            <a:chOff x="1071538" y="588070"/>
            <a:chExt cx="535785" cy="1197856"/>
          </a:xfrm>
        </p:grpSpPr>
        <p:sp>
          <p:nvSpPr>
            <p:cNvPr id="49" name="Ellipse 48"/>
            <p:cNvSpPr/>
            <p:nvPr/>
          </p:nvSpPr>
          <p:spPr>
            <a:xfrm>
              <a:off x="1071538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1250133" y="9452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1071538" y="142873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2143108" y="857232"/>
            <a:ext cx="357190" cy="840666"/>
            <a:chOff x="2143108" y="857232"/>
            <a:chExt cx="357190" cy="840666"/>
          </a:xfrm>
        </p:grpSpPr>
        <p:sp>
          <p:nvSpPr>
            <p:cNvPr id="87" name="Ellipse 86"/>
            <p:cNvSpPr/>
            <p:nvPr/>
          </p:nvSpPr>
          <p:spPr>
            <a:xfrm>
              <a:off x="2143108" y="85723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2143108" y="134070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821901" y="588070"/>
            <a:ext cx="535785" cy="1288423"/>
            <a:chOff x="3821901" y="588070"/>
            <a:chExt cx="535785" cy="1288423"/>
          </a:xfrm>
        </p:grpSpPr>
        <p:sp>
          <p:nvSpPr>
            <p:cNvPr id="89" name="Ellipse 88"/>
            <p:cNvSpPr/>
            <p:nvPr/>
          </p:nvSpPr>
          <p:spPr>
            <a:xfrm>
              <a:off x="4000496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21901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3821901" y="151930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Ellipse 92"/>
          <p:cNvSpPr/>
          <p:nvPr/>
        </p:nvSpPr>
        <p:spPr>
          <a:xfrm>
            <a:off x="4857752" y="857232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572264" y="1035827"/>
            <a:ext cx="535785" cy="714380"/>
            <a:chOff x="6572264" y="1035827"/>
            <a:chExt cx="535785" cy="714380"/>
          </a:xfrm>
        </p:grpSpPr>
        <p:sp>
          <p:nvSpPr>
            <p:cNvPr id="91" name="Ellipse 90"/>
            <p:cNvSpPr/>
            <p:nvPr/>
          </p:nvSpPr>
          <p:spPr>
            <a:xfrm>
              <a:off x="6750859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6572264" y="139301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7465239" y="678637"/>
            <a:ext cx="714380" cy="1109828"/>
            <a:chOff x="7465239" y="678637"/>
            <a:chExt cx="714380" cy="1109828"/>
          </a:xfrm>
        </p:grpSpPr>
        <p:sp>
          <p:nvSpPr>
            <p:cNvPr id="95" name="Ellipse 94"/>
            <p:cNvSpPr/>
            <p:nvPr/>
          </p:nvSpPr>
          <p:spPr>
            <a:xfrm>
              <a:off x="7465239" y="67863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7822429" y="94779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7822429" y="143127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grpSp>
        <p:nvGrpSpPr>
          <p:cNvPr id="190" name="Gruppieren 189"/>
          <p:cNvGrpSpPr/>
          <p:nvPr/>
        </p:nvGrpSpPr>
        <p:grpSpPr>
          <a:xfrm>
            <a:off x="1212833" y="686751"/>
            <a:ext cx="6794733" cy="1002564"/>
            <a:chOff x="1212833" y="686751"/>
            <a:chExt cx="6794733" cy="1002564"/>
          </a:xfrm>
        </p:grpSpPr>
        <p:cxnSp>
          <p:nvCxnSpPr>
            <p:cNvPr id="128" name="Gerade Verbindung mit Pfeil 127"/>
            <p:cNvCxnSpPr/>
            <p:nvPr/>
          </p:nvCxnSpPr>
          <p:spPr>
            <a:xfrm>
              <a:off x="1425844" y="805912"/>
              <a:ext cx="736170" cy="170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/>
            <p:nvPr/>
          </p:nvCxnSpPr>
          <p:spPr>
            <a:xfrm flipV="1">
              <a:off x="1604075" y="1069384"/>
              <a:ext cx="557939" cy="54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/>
            <p:nvPr/>
          </p:nvCxnSpPr>
          <p:spPr>
            <a:xfrm rot="10800000" flipV="1">
              <a:off x="1425844" y="1519303"/>
              <a:ext cx="717264" cy="77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rot="16200000" flipH="1">
              <a:off x="971700" y="1188958"/>
              <a:ext cx="484654" cy="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/>
            <p:cNvCxnSpPr/>
            <p:nvPr/>
          </p:nvCxnSpPr>
          <p:spPr>
            <a:xfrm>
              <a:off x="1406938" y="686751"/>
              <a:ext cx="2591625" cy="64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/>
            <p:nvPr/>
          </p:nvCxnSpPr>
          <p:spPr>
            <a:xfrm rot="10800000" flipV="1">
              <a:off x="2487478" y="818721"/>
              <a:ext cx="1513018" cy="1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/>
            <p:cNvCxnSpPr/>
            <p:nvPr/>
          </p:nvCxnSpPr>
          <p:spPr>
            <a:xfrm>
              <a:off x="5199681" y="1131376"/>
              <a:ext cx="1387099" cy="379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/>
            <p:nvPr/>
          </p:nvCxnSpPr>
          <p:spPr>
            <a:xfrm>
              <a:off x="5214942" y="1024567"/>
              <a:ext cx="1542319" cy="176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/>
            <p:cNvCxnSpPr/>
            <p:nvPr/>
          </p:nvCxnSpPr>
          <p:spPr>
            <a:xfrm rot="10800000" flipV="1">
              <a:off x="7093167" y="953145"/>
              <a:ext cx="400265" cy="188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/>
            <p:nvPr/>
          </p:nvCxnSpPr>
          <p:spPr>
            <a:xfrm rot="10800000" flipV="1">
              <a:off x="5184184" y="845162"/>
              <a:ext cx="2276653" cy="115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/>
            <p:nvPr/>
          </p:nvCxnSpPr>
          <p:spPr>
            <a:xfrm rot="10800000" flipV="1">
              <a:off x="4176794" y="1092865"/>
              <a:ext cx="680959" cy="85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/>
            <p:nvPr/>
          </p:nvCxnSpPr>
          <p:spPr>
            <a:xfrm>
              <a:off x="4339043" y="836906"/>
              <a:ext cx="535174" cy="123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/>
            <p:nvPr/>
          </p:nvCxnSpPr>
          <p:spPr>
            <a:xfrm rot="5400000">
              <a:off x="3938897" y="1458723"/>
              <a:ext cx="119778" cy="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/>
            <p:cNvCxnSpPr/>
            <p:nvPr/>
          </p:nvCxnSpPr>
          <p:spPr>
            <a:xfrm rot="5400000" flipH="1" flipV="1">
              <a:off x="2252617" y="1277257"/>
              <a:ext cx="133532" cy="5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/>
            <p:cNvCxnSpPr/>
            <p:nvPr/>
          </p:nvCxnSpPr>
          <p:spPr>
            <a:xfrm rot="5400000">
              <a:off x="1278712" y="1348379"/>
              <a:ext cx="145139" cy="49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 rot="5400000">
              <a:off x="4020191" y="966602"/>
              <a:ext cx="108066" cy="50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/>
            <p:nvPr/>
          </p:nvCxnSpPr>
          <p:spPr>
            <a:xfrm rot="16200000" flipH="1">
              <a:off x="7598043" y="1135250"/>
              <a:ext cx="410710" cy="21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/>
            <p:cNvCxnSpPr/>
            <p:nvPr/>
          </p:nvCxnSpPr>
          <p:spPr>
            <a:xfrm rot="5400000" flipH="1" flipV="1">
              <a:off x="7938331" y="1360858"/>
              <a:ext cx="133698" cy="4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>
              <a:off x="2503182" y="1519304"/>
              <a:ext cx="1332649" cy="146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/>
            <p:nvPr/>
          </p:nvCxnSpPr>
          <p:spPr>
            <a:xfrm rot="10800000" flipV="1">
              <a:off x="4169044" y="1603443"/>
              <a:ext cx="2403220" cy="85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/>
            <p:nvPr/>
          </p:nvCxnSpPr>
          <p:spPr>
            <a:xfrm>
              <a:off x="6929454" y="1573909"/>
              <a:ext cx="889441" cy="45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bgerundetes Rechteck 66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46736 L -2.22222E-6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46065 L 5.55556E-7 -2.5925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49606 L -4.44444E-6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46713 L 4.44444E-6 -1.11111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44398 L -2.77778E-7 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47407 L -4.16667E-6 3.33333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4" grpId="0" animBg="1"/>
      <p:bldP spid="44" grpId="1" animBg="1"/>
      <p:bldP spid="45" grpId="0" animBg="1"/>
      <p:bldP spid="45" grpId="1" animBg="1"/>
      <p:bldP spid="41" grpId="0" animBg="1"/>
      <p:bldP spid="41" grpId="1" animBg="1"/>
      <p:bldP spid="43" grpId="0" animBg="1"/>
      <p:bldP spid="43" grpId="1" animBg="1"/>
      <p:bldP spid="93" grpId="0" animBg="1"/>
      <p:bldP spid="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252300" y="2000240"/>
            <a:ext cx="2105913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72" name="Gewinkelte Verbindung 120"/>
          <p:cNvCxnSpPr/>
          <p:nvPr/>
        </p:nvCxnSpPr>
        <p:spPr>
          <a:xfrm rot="5400000">
            <a:off x="6041966" y="3247749"/>
            <a:ext cx="1604080" cy="4244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winkelte Verbindung 120"/>
          <p:cNvCxnSpPr/>
          <p:nvPr/>
        </p:nvCxnSpPr>
        <p:spPr>
          <a:xfrm rot="5400000">
            <a:off x="4940914" y="2227053"/>
            <a:ext cx="1594668" cy="245648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winkelte Verbindung 120"/>
          <p:cNvCxnSpPr/>
          <p:nvPr/>
        </p:nvCxnSpPr>
        <p:spPr>
          <a:xfrm rot="10800000" flipV="1">
            <a:off x="1790055" y="2672207"/>
            <a:ext cx="4841703" cy="158982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120"/>
          <p:cNvCxnSpPr/>
          <p:nvPr/>
        </p:nvCxnSpPr>
        <p:spPr>
          <a:xfrm rot="5400000">
            <a:off x="6271588" y="3352859"/>
            <a:ext cx="1594668" cy="2048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cxnSp>
        <p:nvCxnSpPr>
          <p:cNvPr id="230" name="Gewinkelte Verbindung 120"/>
          <p:cNvCxnSpPr/>
          <p:nvPr/>
        </p:nvCxnSpPr>
        <p:spPr>
          <a:xfrm rot="5400000">
            <a:off x="6489818" y="3460504"/>
            <a:ext cx="1575716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bgerundetes Rechteck 230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32038E-8 L 0.03976 5.32038E-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26162E-6 L 0.27882 0.03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7585E-6 L 0.56024 0.057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" y="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2" grpId="0" animBg="1"/>
      <p:bldP spid="115" grpId="0" animBg="1"/>
      <p:bldP spid="160" grpId="0" animBg="1"/>
      <p:bldP spid="2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 animBg="1"/>
      <p:bldP spid="48" grpId="0" animBg="1"/>
      <p:bldP spid="49" grpId="0" animBg="1"/>
      <p:bldP spid="50" grpId="0" animBg="1"/>
      <p:bldP spid="63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3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-32" y="2928934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http://www.eclipse.org/cdo</a:t>
            </a:r>
            <a:endParaRPr lang="en-US" sz="5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/>
          <a:srcRect l="8312" r="10750" b="29895"/>
          <a:stretch>
            <a:fillRect/>
          </a:stretch>
        </p:blipFill>
        <p:spPr bwMode="auto">
          <a:xfrm>
            <a:off x="-32" y="6858024"/>
            <a:ext cx="9144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79074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4.44444E-6 L 0 -0.41435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/>
      <p:bldP spid="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118" idx="2"/>
            <a:endCxn id="199" idx="0"/>
          </p:cNvCxnSpPr>
          <p:nvPr/>
        </p:nvCxnSpPr>
        <p:spPr>
          <a:xfrm rot="16200000" flipH="1">
            <a:off x="3279019" y="4219155"/>
            <a:ext cx="2447176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6" idx="2"/>
            <a:endCxn id="170" idx="2"/>
          </p:cNvCxnSpPr>
          <p:nvPr/>
        </p:nvCxnSpPr>
        <p:spPr>
          <a:xfrm rot="16200000" flipH="1">
            <a:off x="4472723" y="855956"/>
            <a:ext cx="67254" cy="4297857"/>
          </a:xfrm>
          <a:prstGeom prst="bentConnector3">
            <a:avLst>
              <a:gd name="adj1" fmla="val 516973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1571604" y="89955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66"/>
          <p:cNvGrpSpPr/>
          <p:nvPr/>
        </p:nvGrpSpPr>
        <p:grpSpPr>
          <a:xfrm>
            <a:off x="1735957" y="1565042"/>
            <a:ext cx="1242931" cy="1188096"/>
            <a:chOff x="2143140" y="1357298"/>
            <a:chExt cx="4857784" cy="4643470"/>
          </a:xfrm>
        </p:grpSpPr>
        <p:sp>
          <p:nvSpPr>
            <p:cNvPr id="68" name="Rechteck 67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77" name="Rechteck 76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3" name="Abgerundetes Rechteck 82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Gerade Verbindung mit Pfeil 115"/>
                <p:cNvCxnSpPr>
                  <a:stCxn id="115" idx="2"/>
                  <a:endCxn id="113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116"/>
                <p:cNvCxnSpPr>
                  <a:stCxn id="115" idx="6"/>
                  <a:endCxn id="114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Gerade Verbindung mit Pfeil 87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90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2" name="Gerade Verbindung mit Pfeil 111"/>
                <p:cNvCxnSpPr>
                  <a:stCxn id="109" idx="6"/>
                  <a:endCxn id="111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Gerade Verbindung mit Pfeil 9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Gerade Verbindung mit Pfeil 104"/>
                <p:cNvCxnSpPr>
                  <a:stCxn id="101" idx="6"/>
                  <a:endCxn id="104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stCxn id="103" idx="2"/>
                  <a:endCxn id="100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mit Pfeil 106"/>
                <p:cNvCxnSpPr>
                  <a:stCxn id="100" idx="4"/>
                  <a:endCxn id="101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>
                <a:stCxn id="103" idx="6"/>
                <a:endCxn id="102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102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>
                <a:stCxn id="108" idx="6"/>
                <a:endCxn id="10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>
                <a:stCxn id="108" idx="2"/>
                <a:endCxn id="11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bgerundetes Rechteck 81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Abgerundetes Rechteck 117"/>
          <p:cNvSpPr/>
          <p:nvPr/>
        </p:nvSpPr>
        <p:spPr>
          <a:xfrm>
            <a:off x="3714744" y="92591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74"/>
          <p:cNvGrpSpPr/>
          <p:nvPr/>
        </p:nvGrpSpPr>
        <p:grpSpPr>
          <a:xfrm>
            <a:off x="3879097" y="1591397"/>
            <a:ext cx="1242931" cy="1188096"/>
            <a:chOff x="2143140" y="1357298"/>
            <a:chExt cx="4857784" cy="4643470"/>
          </a:xfrm>
        </p:grpSpPr>
        <p:sp>
          <p:nvSpPr>
            <p:cNvPr id="120" name="Rechteck 119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29" name="Rechteck 128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35" name="Abgerundetes Rechteck 134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65" name="Ellipse 164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8" name="Gerade Verbindung mit Pfeil 167"/>
                <p:cNvCxnSpPr>
                  <a:stCxn id="167" idx="2"/>
                  <a:endCxn id="165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167" idx="6"/>
                  <a:endCxn id="166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Gerade Verbindung mit Pfeil 139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60" name="Ellipse 159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4" name="Gerade Verbindung mit Pfeil 163"/>
                <p:cNvCxnSpPr>
                  <a:stCxn id="161" idx="6"/>
                  <a:endCxn id="163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Gerade Verbindung mit Pfeil 144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52" name="Ellipse 151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7" name="Gerade Verbindung mit Pfeil 156"/>
                <p:cNvCxnSpPr>
                  <a:stCxn id="153" idx="6"/>
                  <a:endCxn id="156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155" idx="2"/>
                  <a:endCxn id="152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152" idx="4"/>
                  <a:endCxn id="153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 Verbindung mit Pfeil 147"/>
              <p:cNvCxnSpPr>
                <a:stCxn id="155" idx="6"/>
                <a:endCxn id="154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/>
              <p:cNvCxnSpPr>
                <a:endCxn id="154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mit Pfeil 149"/>
              <p:cNvCxnSpPr>
                <a:stCxn id="160" idx="6"/>
                <a:endCxn id="161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>
                <a:stCxn id="160" idx="2"/>
                <a:endCxn id="162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Abgerundetes Rechteck 13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5869461" y="966810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74"/>
          <p:cNvGrpSpPr/>
          <p:nvPr/>
        </p:nvGrpSpPr>
        <p:grpSpPr>
          <a:xfrm>
            <a:off x="6033814" y="1632296"/>
            <a:ext cx="1242931" cy="1188096"/>
            <a:chOff x="2143140" y="1357298"/>
            <a:chExt cx="4857784" cy="4643470"/>
          </a:xfrm>
        </p:grpSpPr>
        <p:sp>
          <p:nvSpPr>
            <p:cNvPr id="172" name="Rechteck 17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1" name="Rechteck 18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7" name="Abgerundetes Rechteck 18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Abgerundetes Rechteck 18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Abgerundetes Rechteck 18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17" name="Ellipse 21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0" name="Gerade Verbindung mit Pfeil 219"/>
                <p:cNvCxnSpPr>
                  <a:stCxn id="219" idx="2"/>
                  <a:endCxn id="21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stCxn id="219" idx="6"/>
                  <a:endCxn id="21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Gerade Verbindung mit Pfeil 19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mit Pfeil 19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12" name="Ellipse 21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6" name="Gerade Verbindung mit Pfeil 215"/>
                <p:cNvCxnSpPr>
                  <a:stCxn id="213" idx="6"/>
                  <a:endCxn id="21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 Verbindung mit Pfeil 19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04" name="Ellipse 20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9" name="Gerade Verbindung mit Pfeil 208"/>
                <p:cNvCxnSpPr>
                  <a:stCxn id="205" idx="6"/>
                  <a:endCxn id="20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>
                  <a:stCxn id="207" idx="2"/>
                  <a:endCxn id="20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 Verbindung mit Pfeil 210"/>
                <p:cNvCxnSpPr>
                  <a:stCxn id="204" idx="4"/>
                  <a:endCxn id="20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 Verbindung mit Pfeil 199"/>
              <p:cNvCxnSpPr>
                <a:stCxn id="207" idx="6"/>
                <a:endCxn id="20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mit Pfeil 200"/>
              <p:cNvCxnSpPr>
                <a:endCxn id="20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>
                <a:stCxn id="212" idx="6"/>
                <a:endCxn id="21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stCxn id="212" idx="2"/>
                <a:endCxn id="21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Abgerundetes Rechteck 18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Abgerundetes Rechteck 223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8" grpId="0" animBg="1"/>
      <p:bldP spid="170" grpId="0" animBg="1"/>
      <p:bldP spid="2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Abgerundetes Rechteck 234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2" grpId="0" animBg="1"/>
      <p:bldP spid="225" grpId="0" animBg="1"/>
      <p:bldP spid="226" grpId="0" animBg="1"/>
      <p:bldP spid="228" grpId="0" animBg="1"/>
      <p:bldP spid="229" grpId="0" animBg="1"/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285852" y="1643050"/>
            <a:ext cx="5143536" cy="2786082"/>
            <a:chOff x="1285852" y="1500174"/>
            <a:chExt cx="5143536" cy="2786082"/>
          </a:xfrm>
        </p:grpSpPr>
        <p:sp>
          <p:nvSpPr>
            <p:cNvPr id="18" name="Abgerundetes Rechteck 17"/>
            <p:cNvSpPr/>
            <p:nvPr/>
          </p:nvSpPr>
          <p:spPr>
            <a:xfrm>
              <a:off x="1285852" y="1500174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Unit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643042" y="2786058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grpSp>
          <p:nvGrpSpPr>
            <p:cNvPr id="20" name="Gruppieren 44"/>
            <p:cNvGrpSpPr/>
            <p:nvPr/>
          </p:nvGrpSpPr>
          <p:grpSpPr>
            <a:xfrm>
              <a:off x="3786182" y="2143116"/>
              <a:ext cx="2214578" cy="1714512"/>
              <a:chOff x="3786182" y="2143116"/>
              <a:chExt cx="2214578" cy="1714512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3786182" y="2143116"/>
                <a:ext cx="2214578" cy="1714512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EPackage</a:t>
                </a:r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62414" y="2643182"/>
                <a:ext cx="1661404" cy="113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Abgerundetes Rechteck 20"/>
            <p:cNvSpPr/>
            <p:nvPr/>
          </p:nvSpPr>
          <p:spPr>
            <a:xfrm>
              <a:off x="1643042" y="3386780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 flipV="1">
              <a:off x="3357554" y="2797444"/>
              <a:ext cx="656507" cy="2029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357554" y="3601094"/>
              <a:ext cx="672005" cy="158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1643042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571736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State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6546 0.16805 " pathEditMode="relative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16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500298" y="1785926"/>
            <a:ext cx="5143536" cy="2786082"/>
          </a:xfrm>
          <a:prstGeom prst="roundRect">
            <a:avLst>
              <a:gd name="adj" fmla="val 3850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Revision</a:t>
            </a:r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2643174" y="2425228"/>
            <a:ext cx="928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571868" y="2425228"/>
            <a:ext cx="178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  <a:endParaRPr lang="en-US" sz="20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endParaRPr lang="en-US" sz="20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version</a:t>
            </a:r>
            <a:endParaRPr lang="en-US" sz="20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  <a:endParaRPr lang="en-US" sz="20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revised</a:t>
            </a:r>
            <a:endParaRPr lang="en-US" sz="2000" b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Abgerundetes Rechteck 60"/>
          <p:cNvSpPr/>
          <p:nvPr/>
        </p:nvSpPr>
        <p:spPr>
          <a:xfrm>
            <a:off x="4857752" y="2000240"/>
            <a:ext cx="2500330" cy="2357454"/>
          </a:xfrm>
          <a:prstGeom prst="roundRect">
            <a:avLst>
              <a:gd name="adj" fmla="val 9406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Revision Data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857752" y="2428868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resourceID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containerID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 containerFeature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[] </a:t>
            </a:r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values</a:t>
            </a:r>
            <a:endParaRPr lang="en-US" sz="2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6" name="Gruppieren 55"/>
          <p:cNvGrpSpPr/>
          <p:nvPr/>
        </p:nvGrpSpPr>
        <p:grpSpPr>
          <a:xfrm>
            <a:off x="5143504" y="3806336"/>
            <a:ext cx="1894809" cy="408482"/>
            <a:chOff x="5143504" y="3449146"/>
            <a:chExt cx="1894809" cy="408482"/>
          </a:xfrm>
        </p:grpSpPr>
        <p:sp>
          <p:nvSpPr>
            <p:cNvPr id="67" name="Rechteck 6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5 0.17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3" grpId="0" animBg="1"/>
      <p:bldP spid="64" grpId="0"/>
      <p:bldP spid="65" grpId="0"/>
      <p:bldP spid="61" grpId="0" animBg="1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9" name="Pfeil nach oben 38"/>
          <p:cNvSpPr/>
          <p:nvPr/>
        </p:nvSpPr>
        <p:spPr>
          <a:xfrm>
            <a:off x="5541136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cxnSp>
        <p:nvCxnSpPr>
          <p:cNvPr id="231" name="Gerade Verbindung 230"/>
          <p:cNvCxnSpPr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bgerundetes Rechteck 51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5529979" y="4429132"/>
            <a:ext cx="2143140" cy="685266"/>
          </a:xfrm>
          <a:prstGeom prst="roundRect">
            <a:avLst>
              <a:gd name="adj" fmla="val 201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 Accessors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666817" y="5000636"/>
            <a:ext cx="18883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 Readers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4143380"/>
            <a:ext cx="141810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 Store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2556238" y="4143380"/>
            <a:ext cx="120500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Store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898062" y="4143380"/>
            <a:ext cx="191938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Hibernate Store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5969764" y="4143380"/>
            <a:ext cx="203126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Objectivity Store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1246</Words>
  <Application>Microsoft Office PowerPoint</Application>
  <PresentationFormat>Bildschirmpräsentation (4:3)</PresentationFormat>
  <Paragraphs>584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Template</vt:lpstr>
      <vt:lpstr>Scale, Share and Store your Models with CDO 2.0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1327</cp:revision>
  <dcterms:created xsi:type="dcterms:W3CDTF">2008-08-22T09:52:33Z</dcterms:created>
  <dcterms:modified xsi:type="dcterms:W3CDTF">2009-03-18T11:10:13Z</dcterms:modified>
</cp:coreProperties>
</file>