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72" r:id="rId3"/>
    <p:sldId id="402" r:id="rId4"/>
    <p:sldId id="377" r:id="rId5"/>
    <p:sldId id="378" r:id="rId6"/>
    <p:sldId id="381" r:id="rId7"/>
    <p:sldId id="382" r:id="rId8"/>
    <p:sldId id="383" r:id="rId9"/>
    <p:sldId id="384" r:id="rId10"/>
    <p:sldId id="385" r:id="rId11"/>
    <p:sldId id="403" r:id="rId12"/>
    <p:sldId id="388" r:id="rId13"/>
    <p:sldId id="404" r:id="rId14"/>
    <p:sldId id="405" r:id="rId15"/>
    <p:sldId id="389" r:id="rId16"/>
    <p:sldId id="406" r:id="rId17"/>
    <p:sldId id="390" r:id="rId18"/>
    <p:sldId id="396" r:id="rId19"/>
    <p:sldId id="395" r:id="rId20"/>
    <p:sldId id="392" r:id="rId21"/>
    <p:sldId id="393" r:id="rId22"/>
    <p:sldId id="407" r:id="rId23"/>
    <p:sldId id="394" r:id="rId24"/>
    <p:sldId id="397" r:id="rId25"/>
    <p:sldId id="399" r:id="rId26"/>
    <p:sldId id="401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247"/>
    <a:srgbClr val="DCDCDC"/>
    <a:srgbClr val="DDDDDD"/>
    <a:srgbClr val="DEDEDE"/>
    <a:srgbClr val="FFFFFF"/>
    <a:srgbClr val="2F2672"/>
    <a:srgbClr val="0066FF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27" autoAdjust="0"/>
    <p:restoredTop sz="94706" autoAdjust="0"/>
  </p:normalViewPr>
  <p:slideViewPr>
    <p:cSldViewPr snapToObjects="1">
      <p:cViewPr varScale="1">
        <p:scale>
          <a:sx n="123" d="100"/>
          <a:sy n="123" d="100"/>
        </p:scale>
        <p:origin x="-120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18.03.2009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18.03.2009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 2.0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7554" y="4071942"/>
            <a:ext cx="55245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816099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 2.0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4102115"/>
            <a:ext cx="9144000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January 29, 2009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44427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939134" y="4100527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5" grpId="0" animBg="1"/>
      <p:bldP spid="56" grpId="0" animBg="1"/>
      <p:bldP spid="54" grpId="0" animBg="1"/>
      <p:bldP spid="58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20" name="Rechteck 19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uppieren 24"/>
          <p:cNvGrpSpPr/>
          <p:nvPr/>
        </p:nvGrpSpPr>
        <p:grpSpPr>
          <a:xfrm>
            <a:off x="133200" y="133200"/>
            <a:ext cx="8867956" cy="4307130"/>
            <a:chOff x="133200" y="133200"/>
            <a:chExt cx="8867956" cy="4307130"/>
          </a:xfrm>
        </p:grpSpPr>
        <p:sp>
          <p:nvSpPr>
            <p:cNvPr id="24" name="Rechteck 23"/>
            <p:cNvSpPr/>
            <p:nvPr/>
          </p:nvSpPr>
          <p:spPr>
            <a:xfrm>
              <a:off x="142844" y="368365"/>
              <a:ext cx="8858312" cy="4071965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5752" y="492215"/>
              <a:ext cx="8572528" cy="3805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33200" y="133200"/>
              <a:ext cx="14859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3" grpId="0" animBg="1"/>
      <p:bldP spid="67" grpId="0" animBg="1"/>
      <p:bldP spid="63" grpId="0" animBg="1"/>
      <p:bldP spid="38" grpId="0" animBg="1"/>
      <p:bldP spid="66" grpId="0" animBg="1"/>
      <p:bldP spid="62" grpId="0" animBg="1"/>
      <p:bldP spid="36" grpId="0" animBg="1"/>
      <p:bldP spid="138" grpId="0" animBg="1"/>
      <p:bldP spid="137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57" name="Rechteck 56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uppieren 71"/>
          <p:cNvGrpSpPr/>
          <p:nvPr/>
        </p:nvGrpSpPr>
        <p:grpSpPr>
          <a:xfrm>
            <a:off x="133200" y="133200"/>
            <a:ext cx="8867956" cy="4307130"/>
            <a:chOff x="133200" y="133200"/>
            <a:chExt cx="8867956" cy="4307130"/>
          </a:xfrm>
        </p:grpSpPr>
        <p:sp>
          <p:nvSpPr>
            <p:cNvPr id="61" name="Rechteck 60"/>
            <p:cNvSpPr/>
            <p:nvPr/>
          </p:nvSpPr>
          <p:spPr>
            <a:xfrm>
              <a:off x="142844" y="368365"/>
              <a:ext cx="8858312" cy="4071965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200" y="133200"/>
              <a:ext cx="148590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9589" y="519118"/>
              <a:ext cx="8048625" cy="3695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bgerundetes Rechteck 24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Server</a:t>
            </a:r>
          </a:p>
        </p:txBody>
      </p: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015337" y="4955472"/>
            <a:ext cx="97333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096141" y="4777324"/>
            <a:ext cx="812382" cy="464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Abgerundetes Rechteck 223"/>
          <p:cNvSpPr/>
          <p:nvPr/>
        </p:nvSpPr>
        <p:spPr>
          <a:xfrm>
            <a:off x="2402375" y="2143116"/>
            <a:ext cx="4193958" cy="232834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9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2596601" y="3768617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956179" y="3768617"/>
            <a:ext cx="2447242" cy="26461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2596601" y="4108838"/>
            <a:ext cx="3806821" cy="26461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sp>
        <p:nvSpPr>
          <p:cNvPr id="51" name="Abgerundetes Rechteck 50"/>
          <p:cNvSpPr/>
          <p:nvPr/>
        </p:nvSpPr>
        <p:spPr>
          <a:xfrm>
            <a:off x="2596601" y="3088175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2596601" y="2747954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956179" y="3428396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2596601" y="3428396"/>
            <a:ext cx="1281889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956179" y="3088175"/>
            <a:ext cx="2447242" cy="26461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956179" y="2407732"/>
            <a:ext cx="2447242" cy="60483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8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29" name="Ellipse 28"/>
          <p:cNvSpPr/>
          <p:nvPr/>
        </p:nvSpPr>
        <p:spPr>
          <a:xfrm>
            <a:off x="500034" y="609363"/>
            <a:ext cx="285752" cy="285752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Gerade Verbindung 30"/>
          <p:cNvCxnSpPr>
            <a:stCxn id="29" idx="6"/>
            <a:endCxn id="33" idx="1"/>
          </p:cNvCxnSpPr>
          <p:nvPr/>
        </p:nvCxnSpPr>
        <p:spPr>
          <a:xfrm>
            <a:off x="785786" y="752239"/>
            <a:ext cx="785818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Abgerundetes Rechteck 32"/>
          <p:cNvSpPr/>
          <p:nvPr/>
        </p:nvSpPr>
        <p:spPr>
          <a:xfrm>
            <a:off x="1571604" y="571480"/>
            <a:ext cx="1315428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Acceptor</a:t>
            </a:r>
          </a:p>
        </p:txBody>
      </p:sp>
      <p:cxnSp>
        <p:nvCxnSpPr>
          <p:cNvPr id="43" name="Gerade Verbindung 42"/>
          <p:cNvCxnSpPr>
            <a:stCxn id="35" idx="0"/>
            <a:endCxn id="33" idx="2"/>
          </p:cNvCxnSpPr>
          <p:nvPr/>
        </p:nvCxnSpPr>
        <p:spPr>
          <a:xfrm rot="16200000" flipV="1">
            <a:off x="2161669" y="1000649"/>
            <a:ext cx="138547" cy="324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>
            <a:stCxn id="35" idx="3"/>
            <a:endCxn id="38" idx="0"/>
          </p:cNvCxnSpPr>
          <p:nvPr/>
        </p:nvCxnSpPr>
        <p:spPr>
          <a:xfrm>
            <a:off x="2913428" y="1252306"/>
            <a:ext cx="983225" cy="176430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6"/>
          <p:cNvCxnSpPr>
            <a:stCxn id="35" idx="3"/>
            <a:endCxn id="63" idx="0"/>
          </p:cNvCxnSpPr>
          <p:nvPr/>
        </p:nvCxnSpPr>
        <p:spPr>
          <a:xfrm>
            <a:off x="2913428" y="1252306"/>
            <a:ext cx="2262976" cy="184263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>
            <a:stCxn id="35" idx="3"/>
            <a:endCxn id="67" idx="0"/>
          </p:cNvCxnSpPr>
          <p:nvPr/>
        </p:nvCxnSpPr>
        <p:spPr>
          <a:xfrm>
            <a:off x="2913428" y="1252306"/>
            <a:ext cx="3540865" cy="182728"/>
          </a:xfrm>
          <a:prstGeom prst="bentConnector2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bgerundetes Rechteck 66"/>
          <p:cNvSpPr/>
          <p:nvPr/>
        </p:nvSpPr>
        <p:spPr>
          <a:xfrm>
            <a:off x="5874752" y="1435034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8" name="Gerade Verbindung 67"/>
          <p:cNvCxnSpPr>
            <a:stCxn id="66" idx="0"/>
            <a:endCxn id="67" idx="2"/>
          </p:cNvCxnSpPr>
          <p:nvPr/>
        </p:nvCxnSpPr>
        <p:spPr>
          <a:xfrm rot="5400000" flipH="1" flipV="1">
            <a:off x="6386004" y="1864842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68"/>
          <p:cNvCxnSpPr/>
          <p:nvPr/>
        </p:nvCxnSpPr>
        <p:spPr>
          <a:xfrm rot="5400000" flipH="1" flipV="1">
            <a:off x="5943599" y="2247255"/>
            <a:ext cx="387458" cy="371959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bgerundetes Rechteck 62"/>
          <p:cNvSpPr/>
          <p:nvPr/>
        </p:nvSpPr>
        <p:spPr>
          <a:xfrm>
            <a:off x="4596863" y="1436569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64" name="Gerade Verbindung 63"/>
          <p:cNvCxnSpPr>
            <a:stCxn id="62" idx="0"/>
            <a:endCxn id="63" idx="2"/>
          </p:cNvCxnSpPr>
          <p:nvPr/>
        </p:nvCxnSpPr>
        <p:spPr>
          <a:xfrm rot="5400000" flipH="1" flipV="1">
            <a:off x="5108115" y="1866377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/>
          <p:nvPr/>
        </p:nvCxnSpPr>
        <p:spPr>
          <a:xfrm rot="5400000" flipH="1" flipV="1">
            <a:off x="5029369" y="2404338"/>
            <a:ext cx="279933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bgerundetes Rechteck 37"/>
          <p:cNvSpPr/>
          <p:nvPr/>
        </p:nvSpPr>
        <p:spPr>
          <a:xfrm>
            <a:off x="3317112" y="142873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49" name="Gerade Verbindung 48"/>
          <p:cNvCxnSpPr>
            <a:stCxn id="36" idx="0"/>
            <a:endCxn id="38" idx="2"/>
          </p:cNvCxnSpPr>
          <p:nvPr/>
        </p:nvCxnSpPr>
        <p:spPr>
          <a:xfrm rot="5400000" flipH="1" flipV="1">
            <a:off x="3828364" y="1858544"/>
            <a:ext cx="136578" cy="1588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58"/>
          <p:cNvCxnSpPr/>
          <p:nvPr/>
        </p:nvCxnSpPr>
        <p:spPr>
          <a:xfrm rot="16200000" flipV="1">
            <a:off x="3979191" y="2251129"/>
            <a:ext cx="418455" cy="379710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bgerundetes Rechteck 57"/>
          <p:cNvSpPr/>
          <p:nvPr/>
        </p:nvSpPr>
        <p:spPr>
          <a:xfrm>
            <a:off x="4055860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832762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5609664" y="2508838"/>
            <a:ext cx="699212" cy="226814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80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66" name="Abgerundetes Rechteck 65"/>
          <p:cNvSpPr/>
          <p:nvPr/>
        </p:nvSpPr>
        <p:spPr>
          <a:xfrm>
            <a:off x="5874752" y="1933131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4596863" y="1934666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3317112" y="1926833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138" name="Abgerundetes Rechteck 137"/>
          <p:cNvSpPr/>
          <p:nvPr/>
        </p:nvSpPr>
        <p:spPr>
          <a:xfrm>
            <a:off x="1404548" y="1226451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7" name="Abgerundetes Rechteck 136"/>
          <p:cNvSpPr/>
          <p:nvPr/>
        </p:nvSpPr>
        <p:spPr>
          <a:xfrm>
            <a:off x="1475986" y="1145518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551704" y="1071546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57" name="Rechteck 56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uppieren 49"/>
          <p:cNvGrpSpPr/>
          <p:nvPr/>
        </p:nvGrpSpPr>
        <p:grpSpPr>
          <a:xfrm>
            <a:off x="1206665" y="142852"/>
            <a:ext cx="6722921" cy="4685794"/>
            <a:chOff x="1206665" y="142852"/>
            <a:chExt cx="6722921" cy="4685794"/>
          </a:xfrm>
        </p:grpSpPr>
        <p:sp>
          <p:nvSpPr>
            <p:cNvPr id="61" name="Rechteck 60"/>
            <p:cNvSpPr/>
            <p:nvPr/>
          </p:nvSpPr>
          <p:spPr>
            <a:xfrm>
              <a:off x="1214414" y="368365"/>
              <a:ext cx="6715172" cy="4460281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75986" y="542933"/>
              <a:ext cx="6115050" cy="402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6665" y="142852"/>
              <a:ext cx="1438275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45"/>
          <p:cNvCxnSpPr>
            <a:stCxn id="74" idx="3"/>
          </p:cNvCxnSpPr>
          <p:nvPr/>
        </p:nvCxnSpPr>
        <p:spPr>
          <a:xfrm>
            <a:off x="2933328" y="3313089"/>
            <a:ext cx="1514686" cy="354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4" grpId="0" animBg="1"/>
      <p:bldP spid="7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42911" y="428603"/>
            <a:ext cx="3286147" cy="3399119"/>
          </a:xfrm>
          <a:prstGeom prst="roundRect">
            <a:avLst>
              <a:gd name="adj" fmla="val 592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1" name="Gerade Verbindung 45"/>
          <p:cNvCxnSpPr>
            <a:stCxn id="74" idx="3"/>
          </p:cNvCxnSpPr>
          <p:nvPr/>
        </p:nvCxnSpPr>
        <p:spPr>
          <a:xfrm>
            <a:off x="2933328" y="3313089"/>
            <a:ext cx="1514686" cy="3548"/>
          </a:xfrm>
          <a:prstGeom prst="straightConnector1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44"/>
          <p:cNvGrpSpPr/>
          <p:nvPr/>
        </p:nvGrpSpPr>
        <p:grpSpPr>
          <a:xfrm>
            <a:off x="4357687" y="3092428"/>
            <a:ext cx="4286280" cy="2922464"/>
            <a:chOff x="1000100" y="428604"/>
            <a:chExt cx="6286544" cy="4286280"/>
          </a:xfrm>
        </p:grpSpPr>
        <p:sp>
          <p:nvSpPr>
            <p:cNvPr id="25" name="Abgerundetes Rechteck 24"/>
            <p:cNvSpPr/>
            <p:nvPr/>
          </p:nvSpPr>
          <p:spPr>
            <a:xfrm>
              <a:off x="1142975" y="428604"/>
              <a:ext cx="6143669" cy="4286280"/>
            </a:xfrm>
            <a:prstGeom prst="roundRect">
              <a:avLst>
                <a:gd name="adj" fmla="val 3805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smtClean="0">
                  <a:latin typeface="Arial" pitchFamily="34" charset="0"/>
                  <a:cs typeface="Arial" pitchFamily="34" charset="0"/>
                </a:rPr>
                <a:t>Server</a:t>
              </a:r>
            </a:p>
          </p:txBody>
        </p:sp>
        <p:sp>
          <p:nvSpPr>
            <p:cNvPr id="224" name="Abgerundetes Rechteck 223"/>
            <p:cNvSpPr/>
            <p:nvPr/>
          </p:nvSpPr>
          <p:spPr>
            <a:xfrm>
              <a:off x="2402375" y="2143116"/>
              <a:ext cx="4193958" cy="232834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2" name="Abgerundetes Rechteck 221"/>
            <p:cNvSpPr/>
            <p:nvPr/>
          </p:nvSpPr>
          <p:spPr>
            <a:xfrm>
              <a:off x="2596601" y="3768617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sp>
          <p:nvSpPr>
            <p:cNvPr id="223" name="Abgerundetes Rechteck 222"/>
            <p:cNvSpPr/>
            <p:nvPr/>
          </p:nvSpPr>
          <p:spPr>
            <a:xfrm>
              <a:off x="3956179" y="3768617"/>
              <a:ext cx="2447242" cy="264616"/>
            </a:xfrm>
            <a:prstGeom prst="roundRect">
              <a:avLst>
                <a:gd name="adj" fmla="val 3168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Revision Manager</a:t>
              </a:r>
            </a:p>
          </p:txBody>
        </p:sp>
        <p:sp>
          <p:nvSpPr>
            <p:cNvPr id="230" name="Abgerundetes Rechteck 229"/>
            <p:cNvSpPr/>
            <p:nvPr/>
          </p:nvSpPr>
          <p:spPr>
            <a:xfrm>
              <a:off x="2596601" y="4108838"/>
              <a:ext cx="3806821" cy="264616"/>
            </a:xfrm>
            <a:prstGeom prst="roundRect">
              <a:avLst>
                <a:gd name="adj" fmla="val 2884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Store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596601" y="3088175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Commit Manager</a:t>
              </a: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2596601" y="2747954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Notifcation Manager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3956179" y="3428396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Query Manager / Handlers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2596601" y="3428396"/>
              <a:ext cx="1281889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Lock Manager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3956179" y="3088175"/>
              <a:ext cx="2447242" cy="264616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Read / Write Access Handlers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956179" y="2407732"/>
              <a:ext cx="2447242" cy="604838"/>
            </a:xfrm>
            <a:prstGeom prst="roundRect">
              <a:avLst>
                <a:gd name="adj" fmla="val 16112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5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5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 Manager</a:t>
              </a:r>
            </a:p>
          </p:txBody>
        </p:sp>
        <p:sp>
          <p:nvSpPr>
            <p:cNvPr id="29" name="Ellipse 28"/>
            <p:cNvSpPr/>
            <p:nvPr/>
          </p:nvSpPr>
          <p:spPr>
            <a:xfrm>
              <a:off x="1000100" y="609363"/>
              <a:ext cx="285752" cy="285752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Gerade Verbindung 30"/>
            <p:cNvCxnSpPr>
              <a:stCxn id="29" idx="6"/>
              <a:endCxn id="33" idx="1"/>
            </p:cNvCxnSpPr>
            <p:nvPr/>
          </p:nvCxnSpPr>
          <p:spPr>
            <a:xfrm>
              <a:off x="1285852" y="752239"/>
              <a:ext cx="285752" cy="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bgerundetes Rechteck 32"/>
            <p:cNvSpPr/>
            <p:nvPr/>
          </p:nvSpPr>
          <p:spPr>
            <a:xfrm>
              <a:off x="1571604" y="571480"/>
              <a:ext cx="1315428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Acceptor</a:t>
              </a:r>
            </a:p>
          </p:txBody>
        </p:sp>
        <p:cxnSp>
          <p:nvCxnSpPr>
            <p:cNvPr id="43" name="Gerade Verbindung 42"/>
            <p:cNvCxnSpPr>
              <a:stCxn id="35" idx="0"/>
              <a:endCxn id="33" idx="2"/>
            </p:cNvCxnSpPr>
            <p:nvPr/>
          </p:nvCxnSpPr>
          <p:spPr>
            <a:xfrm rot="16200000" flipV="1">
              <a:off x="2161669" y="1000649"/>
              <a:ext cx="138547" cy="32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5" idx="3"/>
              <a:endCxn id="38" idx="0"/>
            </p:cNvCxnSpPr>
            <p:nvPr/>
          </p:nvCxnSpPr>
          <p:spPr>
            <a:xfrm>
              <a:off x="2913428" y="1252306"/>
              <a:ext cx="983225" cy="176430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>
              <a:stCxn id="35" idx="3"/>
              <a:endCxn id="63" idx="0"/>
            </p:cNvCxnSpPr>
            <p:nvPr/>
          </p:nvCxnSpPr>
          <p:spPr>
            <a:xfrm>
              <a:off x="2913428" y="1252306"/>
              <a:ext cx="2262976" cy="184263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>
              <a:stCxn id="35" idx="3"/>
              <a:endCxn id="67" idx="0"/>
            </p:cNvCxnSpPr>
            <p:nvPr/>
          </p:nvCxnSpPr>
          <p:spPr>
            <a:xfrm>
              <a:off x="2913428" y="1252306"/>
              <a:ext cx="3540865" cy="182728"/>
            </a:xfrm>
            <a:prstGeom prst="bentConnector2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bgerundetes Rechteck 66"/>
            <p:cNvSpPr/>
            <p:nvPr/>
          </p:nvSpPr>
          <p:spPr>
            <a:xfrm>
              <a:off x="5874752" y="1435034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8" name="Gerade Verbindung 67"/>
            <p:cNvCxnSpPr>
              <a:stCxn id="66" idx="0"/>
              <a:endCxn id="67" idx="2"/>
            </p:cNvCxnSpPr>
            <p:nvPr/>
          </p:nvCxnSpPr>
          <p:spPr>
            <a:xfrm rot="5400000" flipH="1" flipV="1">
              <a:off x="6386004" y="1864842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 Verbindung 68"/>
            <p:cNvCxnSpPr/>
            <p:nvPr/>
          </p:nvCxnSpPr>
          <p:spPr>
            <a:xfrm rot="5400000" flipH="1" flipV="1">
              <a:off x="5943599" y="2247255"/>
              <a:ext cx="387458" cy="37195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Abgerundetes Rechteck 62"/>
            <p:cNvSpPr/>
            <p:nvPr/>
          </p:nvSpPr>
          <p:spPr>
            <a:xfrm>
              <a:off x="4596863" y="1436569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64" name="Gerade Verbindung 63"/>
            <p:cNvCxnSpPr>
              <a:stCxn id="62" idx="0"/>
              <a:endCxn id="63" idx="2"/>
            </p:cNvCxnSpPr>
            <p:nvPr/>
          </p:nvCxnSpPr>
          <p:spPr>
            <a:xfrm rot="5400000" flipH="1" flipV="1">
              <a:off x="5108115" y="1866377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 rot="5400000" flipH="1" flipV="1">
              <a:off x="5029369" y="2404338"/>
              <a:ext cx="279933" cy="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Abgerundetes Rechteck 37"/>
            <p:cNvSpPr/>
            <p:nvPr/>
          </p:nvSpPr>
          <p:spPr>
            <a:xfrm>
              <a:off x="3317112" y="142873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Channel</a:t>
              </a:r>
            </a:p>
          </p:txBody>
        </p:sp>
        <p:cxnSp>
          <p:nvCxnSpPr>
            <p:cNvPr id="49" name="Gerade Verbindung 48"/>
            <p:cNvCxnSpPr>
              <a:stCxn id="36" idx="0"/>
              <a:endCxn id="38" idx="2"/>
            </p:cNvCxnSpPr>
            <p:nvPr/>
          </p:nvCxnSpPr>
          <p:spPr>
            <a:xfrm rot="5400000" flipH="1" flipV="1">
              <a:off x="3828364" y="1858544"/>
              <a:ext cx="13657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/>
          </p:nvCxnSpPr>
          <p:spPr>
            <a:xfrm rot="16200000" flipV="1">
              <a:off x="3979191" y="2251129"/>
              <a:ext cx="418455" cy="3797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Abgerundetes Rechteck 57"/>
            <p:cNvSpPr/>
            <p:nvPr/>
          </p:nvSpPr>
          <p:spPr>
            <a:xfrm>
              <a:off x="4055860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2" name="Abgerundetes Rechteck 21"/>
            <p:cNvSpPr/>
            <p:nvPr/>
          </p:nvSpPr>
          <p:spPr>
            <a:xfrm>
              <a:off x="4832762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 </a:t>
              </a: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5609664" y="2508838"/>
              <a:ext cx="699212" cy="226814"/>
            </a:xfrm>
            <a:prstGeom prst="roundRect">
              <a:avLst>
                <a:gd name="adj" fmla="val 30349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b="1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5874752" y="1933131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4596863" y="1934666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3317112" y="1926833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1404548" y="1226451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1475986" y="1145518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1551704" y="1071546"/>
              <a:ext cx="1361724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Connector</a:t>
              </a:r>
            </a:p>
          </p:txBody>
        </p:sp>
      </p:grpSp>
      <p:sp>
        <p:nvSpPr>
          <p:cNvPr id="70" name="Abgerundetes Rechteck 69"/>
          <p:cNvSpPr/>
          <p:nvPr/>
        </p:nvSpPr>
        <p:spPr>
          <a:xfrm>
            <a:off x="1672924" y="2495977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Channel</a:t>
            </a:r>
          </a:p>
        </p:txBody>
      </p:sp>
      <p:cxnSp>
        <p:nvCxnSpPr>
          <p:cNvPr id="71" name="Gerade Verbindung 70"/>
          <p:cNvCxnSpPr>
            <a:stCxn id="73" idx="2"/>
            <a:endCxn id="70" idx="0"/>
          </p:cNvCxnSpPr>
          <p:nvPr/>
        </p:nvCxnSpPr>
        <p:spPr>
          <a:xfrm rot="5400000">
            <a:off x="2130696" y="2374206"/>
            <a:ext cx="243540" cy="2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71"/>
          <p:cNvCxnSpPr>
            <a:stCxn id="74" idx="0"/>
            <a:endCxn id="70" idx="2"/>
          </p:cNvCxnSpPr>
          <p:nvPr/>
        </p:nvCxnSpPr>
        <p:spPr>
          <a:xfrm rot="16200000" flipV="1">
            <a:off x="2115050" y="2994912"/>
            <a:ext cx="274833" cy="1"/>
          </a:xfrm>
          <a:prstGeom prst="line">
            <a:avLst/>
          </a:prstGeom>
          <a:ln w="1047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Abgerundetes Rechteck 73"/>
          <p:cNvSpPr/>
          <p:nvPr/>
        </p:nvSpPr>
        <p:spPr>
          <a:xfrm>
            <a:off x="1571604" y="3132329"/>
            <a:ext cx="1361724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Connector</a:t>
            </a:r>
          </a:p>
        </p:txBody>
      </p:sp>
      <p:sp>
        <p:nvSpPr>
          <p:cNvPr id="89" name="Abgerundetes Rechteck 88"/>
          <p:cNvSpPr/>
          <p:nvPr/>
        </p:nvSpPr>
        <p:spPr>
          <a:xfrm>
            <a:off x="954640" y="1069381"/>
            <a:ext cx="2688666" cy="100229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1672926" y="1890918"/>
            <a:ext cx="1159082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sp>
        <p:nvSpPr>
          <p:cNvPr id="50" name="Rechteck 49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uppieren 76"/>
          <p:cNvGrpSpPr/>
          <p:nvPr/>
        </p:nvGrpSpPr>
        <p:grpSpPr>
          <a:xfrm>
            <a:off x="500034" y="193968"/>
            <a:ext cx="7580167" cy="3877974"/>
            <a:chOff x="778047" y="142852"/>
            <a:chExt cx="7580167" cy="3877974"/>
          </a:xfrm>
        </p:grpSpPr>
        <p:sp>
          <p:nvSpPr>
            <p:cNvPr id="60" name="Rechteck 59"/>
            <p:cNvSpPr/>
            <p:nvPr/>
          </p:nvSpPr>
          <p:spPr>
            <a:xfrm>
              <a:off x="785786" y="368365"/>
              <a:ext cx="7572428" cy="3652461"/>
            </a:xfrm>
            <a:prstGeom prst="rect">
              <a:avLst/>
            </a:prstGeom>
            <a:solidFill>
              <a:schemeClr val="bg1"/>
            </a:solidFill>
            <a:ln cap="sq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28662" y="768549"/>
              <a:ext cx="7143750" cy="2762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8047" y="142852"/>
              <a:ext cx="1428750" cy="219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uppieren 67"/>
          <p:cNvGrpSpPr/>
          <p:nvPr/>
        </p:nvGrpSpPr>
        <p:grpSpPr>
          <a:xfrm>
            <a:off x="954640" y="1069381"/>
            <a:ext cx="2688666" cy="1183056"/>
            <a:chOff x="954640" y="1069381"/>
            <a:chExt cx="2688666" cy="1183056"/>
          </a:xfrm>
        </p:grpSpPr>
        <p:sp>
          <p:nvSpPr>
            <p:cNvPr id="69" name="Abgerundetes Rechteck 68"/>
            <p:cNvSpPr/>
            <p:nvPr/>
          </p:nvSpPr>
          <p:spPr>
            <a:xfrm>
              <a:off x="954640" y="1069381"/>
              <a:ext cx="2688666" cy="1002297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1672926" y="1890918"/>
              <a:ext cx="1159082" cy="361519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Protocol</a:t>
              </a:r>
            </a:p>
          </p:txBody>
        </p: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159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161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160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7 L 0.23993 0.2740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" y="13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4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4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4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73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2000"/>
                            </p:stCondLst>
                            <p:childTnLst>
                              <p:par>
                                <p:cTn id="278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79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000"/>
                            </p:stCondLst>
                            <p:childTnLst>
                              <p:par>
                                <p:cTn id="2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64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8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9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56" grpId="0" animBg="1"/>
      <p:bldP spid="156" grpId="2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1" animBg="1"/>
      <p:bldP spid="120" grpId="2" animBg="1"/>
      <p:bldP spid="120" grpId="4" animBg="1"/>
      <p:bldP spid="120" grpId="5" animBg="1"/>
      <p:bldP spid="117" grpId="0" animBg="1"/>
      <p:bldP spid="1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rgbClr val="FFD47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2792086" y="2502688"/>
            <a:ext cx="3350756" cy="1574018"/>
            <a:chOff x="2946074" y="2652706"/>
            <a:chExt cx="3350756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6868" y="2652706"/>
              <a:ext cx="3349167" cy="1571636"/>
            </a:xfrm>
            <a:prstGeom prst="rect">
              <a:avLst/>
            </a:prstGeom>
            <a:solidFill>
              <a:srgbClr val="FFD47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33333E-6 L 0.24826 0.2224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6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2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3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49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000"/>
                            </p:stCondLst>
                            <p:childTnLst>
                              <p:par>
                                <p:cTn id="6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69" grpId="0" animBg="1"/>
      <p:bldP spid="58" grpId="0"/>
      <p:bldP spid="58" grpId="2"/>
      <p:bldP spid="70" grpId="0" animBg="1"/>
      <p:bldP spid="70" grpId="1" animBg="1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-8308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0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bgerundetes Rechteck 64"/>
          <p:cNvSpPr/>
          <p:nvPr/>
        </p:nvSpPr>
        <p:spPr>
          <a:xfrm>
            <a:off x="3786182" y="2643182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sp>
        <p:nvSpPr>
          <p:cNvPr id="68" name="Rechteck 67"/>
          <p:cNvSpPr/>
          <p:nvPr/>
        </p:nvSpPr>
        <p:spPr>
          <a:xfrm>
            <a:off x="357158" y="250009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000232" y="2207918"/>
            <a:ext cx="450059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CDOID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id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857356" y="257174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CDOState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state</a:t>
            </a:r>
          </a:p>
        </p:txBody>
      </p:sp>
      <p:sp>
        <p:nvSpPr>
          <p:cNvPr id="72" name="Textfeld 71"/>
          <p:cNvSpPr txBox="1"/>
          <p:nvPr/>
        </p:nvSpPr>
        <p:spPr>
          <a:xfrm>
            <a:off x="1857356" y="2928934"/>
            <a:ext cx="4786346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CDOView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view</a:t>
            </a:r>
          </a:p>
        </p:txBody>
      </p:sp>
      <p:sp>
        <p:nvSpPr>
          <p:cNvPr id="73" name="Textfeld 72"/>
          <p:cNvSpPr txBox="1"/>
          <p:nvPr/>
        </p:nvSpPr>
        <p:spPr>
          <a:xfrm>
            <a:off x="1643042" y="328612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CDORevision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revision</a:t>
            </a:r>
          </a:p>
        </p:txBody>
      </p:sp>
      <p:sp>
        <p:nvSpPr>
          <p:cNvPr id="74" name="Textfeld 73"/>
          <p:cNvSpPr txBox="1"/>
          <p:nvPr/>
        </p:nvSpPr>
        <p:spPr>
          <a:xfrm>
            <a:off x="1643042" y="3643314"/>
            <a:ext cx="5214974" cy="584775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Object[]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settings</a:t>
            </a:r>
          </a:p>
        </p:txBody>
      </p:sp>
      <p:grpSp>
        <p:nvGrpSpPr>
          <p:cNvPr id="79" name="Gruppieren 78"/>
          <p:cNvGrpSpPr/>
          <p:nvPr/>
        </p:nvGrpSpPr>
        <p:grpSpPr>
          <a:xfrm>
            <a:off x="2758432" y="4143380"/>
            <a:ext cx="3313766" cy="714380"/>
            <a:chOff x="5143504" y="3449146"/>
            <a:chExt cx="1894809" cy="408482"/>
          </a:xfrm>
        </p:grpSpPr>
        <p:sp>
          <p:nvSpPr>
            <p:cNvPr id="97" name="Rechteck 9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hteck 99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 106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 121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hteck 122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feld 52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54" name="Gruppieren 53"/>
          <p:cNvGrpSpPr/>
          <p:nvPr/>
        </p:nvGrpSpPr>
        <p:grpSpPr>
          <a:xfrm>
            <a:off x="4249314" y="2071676"/>
            <a:ext cx="391806" cy="928696"/>
            <a:chOff x="9662509" y="1857363"/>
            <a:chExt cx="391806" cy="928696"/>
          </a:xfrm>
        </p:grpSpPr>
        <p:sp>
          <p:nvSpPr>
            <p:cNvPr id="55" name="Gleichschenkliges Dreieck 54"/>
            <p:cNvSpPr/>
            <p:nvPr/>
          </p:nvSpPr>
          <p:spPr>
            <a:xfrm>
              <a:off x="9662509" y="1857363"/>
              <a:ext cx="391806" cy="285752"/>
            </a:xfrm>
            <a:prstGeom prst="triangl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55"/>
            <p:cNvCxnSpPr>
              <a:stCxn id="55" idx="3"/>
            </p:cNvCxnSpPr>
            <p:nvPr/>
          </p:nvCxnSpPr>
          <p:spPr>
            <a:xfrm rot="16200000" flipH="1">
              <a:off x="9536940" y="2464586"/>
              <a:ext cx="642944" cy="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  <p:bldP spid="72" grpId="0"/>
      <p:bldP spid="73" grpId="0"/>
      <p:bldP spid="74" grpId="0"/>
      <p:bldP spid="5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785982" y="2071678"/>
            <a:ext cx="2857520" cy="37862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Business Objects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uppieren 70"/>
          <p:cNvGrpSpPr/>
          <p:nvPr/>
        </p:nvGrpSpPr>
        <p:grpSpPr>
          <a:xfrm>
            <a:off x="1785982" y="785794"/>
            <a:ext cx="2857520" cy="1285884"/>
            <a:chOff x="2143140" y="1142984"/>
            <a:chExt cx="2857520" cy="1285884"/>
          </a:xfrm>
        </p:grpSpPr>
        <p:sp>
          <p:nvSpPr>
            <p:cNvPr id="8" name="Rechteck 7"/>
            <p:cNvSpPr/>
            <p:nvPr/>
          </p:nvSpPr>
          <p:spPr>
            <a:xfrm>
              <a:off x="2143140" y="1142984"/>
              <a:ext cx="2857520" cy="128588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Business Logic</a:t>
              </a:r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</p:grpSp>
      <p:sp>
        <p:nvSpPr>
          <p:cNvPr id="16" name="Pfeil nach rechts 15"/>
          <p:cNvSpPr/>
          <p:nvPr/>
        </p:nvSpPr>
        <p:spPr>
          <a:xfrm>
            <a:off x="1000099" y="1067556"/>
            <a:ext cx="1143041" cy="377029"/>
          </a:xfrm>
          <a:prstGeom prst="rightArrow">
            <a:avLst>
              <a:gd name="adj1" fmla="val 71406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</a:t>
            </a:r>
            <a:endParaRPr lang="en-US" sz="160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4643502" y="2071678"/>
            <a:ext cx="2000264" cy="37862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643502" y="785794"/>
            <a:ext cx="2000264" cy="12858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Persistence Logic</a:t>
            </a:r>
            <a:endParaRPr lang="en-US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4880300" y="1228940"/>
            <a:ext cx="506418" cy="506418"/>
          </a:xfrm>
          <a:prstGeom prst="rect">
            <a:avLst/>
          </a:prstGeom>
          <a:noFill/>
        </p:spPr>
      </p:pic>
      <p:pic>
        <p:nvPicPr>
          <p:cNvPr id="21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349893" y="1411100"/>
            <a:ext cx="506418" cy="506418"/>
          </a:xfrm>
          <a:prstGeom prst="rect">
            <a:avLst/>
          </a:prstGeom>
          <a:noFill/>
        </p:spPr>
      </p:pic>
      <p:pic>
        <p:nvPicPr>
          <p:cNvPr id="22" name="Picture 2" descr="C:\develop\icons\EOperation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V="1">
            <a:off x="5879940" y="1336150"/>
            <a:ext cx="506418" cy="506418"/>
          </a:xfrm>
          <a:prstGeom prst="rect">
            <a:avLst/>
          </a:prstGeom>
          <a:noFill/>
        </p:spPr>
      </p:pic>
      <p:sp>
        <p:nvSpPr>
          <p:cNvPr id="23" name="Abgerundetes Rechteck 22"/>
          <p:cNvSpPr/>
          <p:nvPr/>
        </p:nvSpPr>
        <p:spPr>
          <a:xfrm>
            <a:off x="2000264" y="2352518"/>
            <a:ext cx="6215106" cy="81696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2000264" y="3266917"/>
            <a:ext cx="6215106" cy="876463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Abgerundetes Rechteck 24"/>
          <p:cNvSpPr/>
          <p:nvPr/>
        </p:nvSpPr>
        <p:spPr>
          <a:xfrm>
            <a:off x="2000264" y="4233781"/>
            <a:ext cx="6215106" cy="1101777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uppieren 57"/>
          <p:cNvGrpSpPr/>
          <p:nvPr/>
        </p:nvGrpSpPr>
        <p:grpSpPr>
          <a:xfrm>
            <a:off x="7286708" y="2428868"/>
            <a:ext cx="714380" cy="662071"/>
            <a:chOff x="7643866" y="2643182"/>
            <a:chExt cx="714380" cy="805657"/>
          </a:xfrm>
        </p:grpSpPr>
        <p:sp>
          <p:nvSpPr>
            <p:cNvPr id="27" name="Gefaltete Ecke 26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7726264" y="2864983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0" name="Gruppieren 63"/>
          <p:cNvGrpSpPr/>
          <p:nvPr/>
        </p:nvGrpSpPr>
        <p:grpSpPr>
          <a:xfrm>
            <a:off x="7286708" y="3367126"/>
            <a:ext cx="714380" cy="662071"/>
            <a:chOff x="7643866" y="2643182"/>
            <a:chExt cx="714380" cy="805657"/>
          </a:xfrm>
        </p:grpSpPr>
        <p:sp>
          <p:nvSpPr>
            <p:cNvPr id="31" name="Gefaltete Ecke 30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674009" y="2872104"/>
              <a:ext cx="561372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.xml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2208258" y="2428868"/>
            <a:ext cx="2078054" cy="2821801"/>
            <a:chOff x="2565416" y="2786058"/>
            <a:chExt cx="2078054" cy="2821801"/>
          </a:xfrm>
        </p:grpSpPr>
        <p:sp>
          <p:nvSpPr>
            <p:cNvPr id="34" name="Ellipse 33"/>
            <p:cNvSpPr/>
            <p:nvPr/>
          </p:nvSpPr>
          <p:spPr>
            <a:xfrm>
              <a:off x="2922606" y="296465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4039423" y="309093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3526653" y="278605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Gerade Verbindung mit Pfeil 36"/>
            <p:cNvCxnSpPr>
              <a:stCxn id="36" idx="2"/>
              <a:endCxn id="34" idx="7"/>
            </p:cNvCxnSpPr>
            <p:nvPr/>
          </p:nvCxnSpPr>
          <p:spPr>
            <a:xfrm rot="10800000" flipV="1">
              <a:off x="3227487" y="2964652"/>
              <a:ext cx="299166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6" idx="6"/>
              <a:endCxn id="35" idx="1"/>
            </p:cNvCxnSpPr>
            <p:nvPr/>
          </p:nvCxnSpPr>
          <p:spPr>
            <a:xfrm>
              <a:off x="3883843" y="2964653"/>
              <a:ext cx="207889" cy="17859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 rot="5400000">
              <a:off x="2547557" y="3465988"/>
              <a:ext cx="623813" cy="230904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/>
            <p:nvPr/>
          </p:nvCxnSpPr>
          <p:spPr>
            <a:xfrm rot="5400000">
              <a:off x="3151604" y="3323113"/>
              <a:ext cx="659532" cy="195185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rot="16200000" flipV="1">
              <a:off x="3318691" y="3529805"/>
              <a:ext cx="928694" cy="15558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rot="5400000">
              <a:off x="3080166" y="4411272"/>
              <a:ext cx="607223" cy="158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Ellipse 42"/>
            <p:cNvSpPr/>
            <p:nvPr/>
          </p:nvSpPr>
          <p:spPr>
            <a:xfrm>
              <a:off x="3205182" y="3750471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3682233" y="407194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565416" y="389334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4286280" y="392906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Gerade Verbindung mit Pfeil 46"/>
            <p:cNvCxnSpPr>
              <a:stCxn id="44" idx="6"/>
              <a:endCxn id="46" idx="2"/>
            </p:cNvCxnSpPr>
            <p:nvPr/>
          </p:nvCxnSpPr>
          <p:spPr>
            <a:xfrm flipV="1">
              <a:off x="4039423" y="4107661"/>
              <a:ext cx="246857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/>
            <p:cNvCxnSpPr/>
            <p:nvPr/>
          </p:nvCxnSpPr>
          <p:spPr>
            <a:xfrm rot="5400000" flipH="1" flipV="1">
              <a:off x="2614230" y="4214500"/>
              <a:ext cx="802408" cy="48411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mit Pfeil 48"/>
            <p:cNvCxnSpPr/>
            <p:nvPr/>
          </p:nvCxnSpPr>
          <p:spPr>
            <a:xfrm rot="5400000">
              <a:off x="4086650" y="4515253"/>
              <a:ext cx="607223" cy="149228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Ellipse 49"/>
            <p:cNvSpPr/>
            <p:nvPr/>
          </p:nvSpPr>
          <p:spPr>
            <a:xfrm>
              <a:off x="2594783" y="48577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3026587" y="525066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4137052" y="489347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Ellipse 52"/>
            <p:cNvSpPr/>
            <p:nvPr/>
          </p:nvSpPr>
          <p:spPr>
            <a:xfrm>
              <a:off x="3205182" y="471488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Ellipse 53"/>
            <p:cNvSpPr/>
            <p:nvPr/>
          </p:nvSpPr>
          <p:spPr>
            <a:xfrm>
              <a:off x="3562372" y="5072074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5" name="Gerade Verbindung mit Pfeil 54"/>
            <p:cNvCxnSpPr>
              <a:stCxn id="51" idx="6"/>
              <a:endCxn id="54" idx="3"/>
            </p:cNvCxnSpPr>
            <p:nvPr/>
          </p:nvCxnSpPr>
          <p:spPr>
            <a:xfrm flipV="1">
              <a:off x="3383777" y="5376955"/>
              <a:ext cx="230904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>
              <a:stCxn id="53" idx="2"/>
              <a:endCxn id="50" idx="6"/>
            </p:cNvCxnSpPr>
            <p:nvPr/>
          </p:nvCxnSpPr>
          <p:spPr>
            <a:xfrm rot="10800000" flipV="1">
              <a:off x="2951974" y="4893479"/>
              <a:ext cx="253209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mit Pfeil 56"/>
            <p:cNvCxnSpPr>
              <a:stCxn id="50" idx="4"/>
              <a:endCxn id="51" idx="2"/>
            </p:cNvCxnSpPr>
            <p:nvPr/>
          </p:nvCxnSpPr>
          <p:spPr>
            <a:xfrm rot="16200000" flipH="1">
              <a:off x="2792825" y="5195502"/>
              <a:ext cx="214314" cy="2532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>
              <a:stCxn id="53" idx="6"/>
              <a:endCxn id="52" idx="1"/>
            </p:cNvCxnSpPr>
            <p:nvPr/>
          </p:nvCxnSpPr>
          <p:spPr>
            <a:xfrm>
              <a:off x="3562372" y="4893479"/>
              <a:ext cx="626989" cy="52309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>
              <a:endCxn id="52" idx="2"/>
            </p:cNvCxnSpPr>
            <p:nvPr/>
          </p:nvCxnSpPr>
          <p:spPr>
            <a:xfrm flipV="1">
              <a:off x="3935441" y="5072074"/>
              <a:ext cx="201611" cy="142878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>
              <a:stCxn id="43" idx="6"/>
              <a:endCxn id="44" idx="1"/>
            </p:cNvCxnSpPr>
            <p:nvPr/>
          </p:nvCxnSpPr>
          <p:spPr>
            <a:xfrm>
              <a:off x="3562372" y="3929066"/>
              <a:ext cx="172170" cy="195185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/>
            <p:cNvCxnSpPr>
              <a:stCxn id="43" idx="2"/>
              <a:endCxn id="45" idx="6"/>
            </p:cNvCxnSpPr>
            <p:nvPr/>
          </p:nvCxnSpPr>
          <p:spPr>
            <a:xfrm rot="10800000" flipV="1">
              <a:off x="2922606" y="3929066"/>
              <a:ext cx="282576" cy="142876"/>
            </a:xfrm>
            <a:prstGeom prst="straightConnector1">
              <a:avLst/>
            </a:prstGeom>
            <a:ln w="3175">
              <a:solidFill>
                <a:schemeClr val="bg1">
                  <a:lumMod val="50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bgerundetes Rechteck 61"/>
          <p:cNvSpPr/>
          <p:nvPr/>
        </p:nvSpPr>
        <p:spPr>
          <a:xfrm>
            <a:off x="4880300" y="2214554"/>
            <a:ext cx="1506058" cy="328614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Pfeil nach links 62"/>
          <p:cNvSpPr/>
          <p:nvPr/>
        </p:nvSpPr>
        <p:spPr>
          <a:xfrm>
            <a:off x="928662" y="1587461"/>
            <a:ext cx="1143040" cy="412779"/>
          </a:xfrm>
          <a:prstGeom prst="leftArrow">
            <a:avLst>
              <a:gd name="adj1" fmla="val 63989"/>
              <a:gd name="adj2" fmla="val 50000"/>
            </a:avLst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grpSp>
        <p:nvGrpSpPr>
          <p:cNvPr id="64" name="Gruppieren 63"/>
          <p:cNvGrpSpPr/>
          <p:nvPr/>
        </p:nvGrpSpPr>
        <p:grpSpPr>
          <a:xfrm>
            <a:off x="7286708" y="4464246"/>
            <a:ext cx="714380" cy="662071"/>
            <a:chOff x="7643866" y="2643182"/>
            <a:chExt cx="714380" cy="805657"/>
          </a:xfrm>
        </p:grpSpPr>
        <p:sp>
          <p:nvSpPr>
            <p:cNvPr id="65" name="Gefaltete Ecke 64"/>
            <p:cNvSpPr/>
            <p:nvPr/>
          </p:nvSpPr>
          <p:spPr>
            <a:xfrm flipV="1">
              <a:off x="7643866" y="2643182"/>
              <a:ext cx="714380" cy="805657"/>
            </a:xfrm>
            <a:prstGeom prst="foldedCorner">
              <a:avLst>
                <a:gd name="adj" fmla="val 27159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feld 65"/>
            <p:cNvSpPr txBox="1"/>
            <p:nvPr/>
          </p:nvSpPr>
          <p:spPr>
            <a:xfrm>
              <a:off x="7674009" y="2872104"/>
              <a:ext cx="527709" cy="4119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.dat</a:t>
              </a:r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/>
          <p:cNvSpPr/>
          <p:nvPr/>
        </p:nvSpPr>
        <p:spPr>
          <a:xfrm>
            <a:off x="3234710" y="3571876"/>
            <a:ext cx="25317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3571876"/>
            <a:ext cx="7715304" cy="2176694"/>
          </a:xfrm>
          <a:prstGeom prst="roundRect">
            <a:avLst>
              <a:gd name="adj" fmla="val 7994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4929198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4929198"/>
            <a:ext cx="4500594" cy="500066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4143380"/>
            <a:ext cx="2326458" cy="642942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4143380"/>
            <a:ext cx="2326458" cy="642942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4143380"/>
            <a:ext cx="1968350" cy="642942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000100" y="1276965"/>
            <a:ext cx="7072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smtClean="0">
                <a:solidFill>
                  <a:srgbClr val="FF0000"/>
                </a:solidFill>
              </a:rPr>
              <a:t>?</a:t>
            </a:r>
            <a:endParaRPr lang="en-US" sz="8800" b="1">
              <a:solidFill>
                <a:srgbClr val="FF0000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5286380" y="-214338"/>
            <a:ext cx="1890261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700" b="1" smtClean="0">
                <a:solidFill>
                  <a:srgbClr val="FF0000"/>
                </a:solidFill>
              </a:rPr>
              <a:t>?</a:t>
            </a:r>
            <a:endParaRPr lang="en-US" sz="28700" b="1">
              <a:solidFill>
                <a:srgbClr val="FF0000"/>
              </a:solidFill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2650309" y="1714488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 smtClean="0">
                <a:solidFill>
                  <a:srgbClr val="FF0000"/>
                </a:solidFill>
              </a:rPr>
              <a:t>?</a:t>
            </a:r>
            <a:endParaRPr lang="en-US" sz="13800" b="1">
              <a:solidFill>
                <a:srgbClr val="FF0000"/>
              </a:solidFill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3929058" y="1276965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7531232" y="2328769"/>
            <a:ext cx="6126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smtClean="0">
                <a:solidFill>
                  <a:srgbClr val="FF0000"/>
                </a:solidFill>
              </a:rPr>
              <a:t>?</a:t>
            </a:r>
            <a:endParaRPr lang="en-US" sz="72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1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4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4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2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9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7165E-6 L -0.25573 -0.000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15691E-6 L 0.25313 -0.00023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0" grpId="0" animBg="1"/>
      <p:bldP spid="57" grpId="0" animBg="1"/>
      <p:bldP spid="106" grpId="0" animBg="1"/>
      <p:bldP spid="160" grpId="0" animBg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/>
          <p:cNvGrpSpPr/>
          <p:nvPr/>
        </p:nvGrpSpPr>
        <p:grpSpPr>
          <a:xfrm>
            <a:off x="500034" y="3571200"/>
            <a:ext cx="2531704" cy="2176694"/>
            <a:chOff x="3234710" y="3571876"/>
            <a:chExt cx="2531704" cy="2176694"/>
          </a:xfrm>
        </p:grpSpPr>
        <p:sp>
          <p:nvSpPr>
            <p:cNvPr id="26" name="Abgerundetes Rechteck 25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29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5969386" y="3571200"/>
            <a:ext cx="2531704" cy="2176694"/>
            <a:chOff x="3234710" y="3571876"/>
            <a:chExt cx="2531704" cy="2176694"/>
          </a:xfrm>
        </p:grpSpPr>
        <p:sp>
          <p:nvSpPr>
            <p:cNvPr id="34" name="Abgerundetes Rechteck 33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7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8" name="Abgerundetes Rechteck 37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4" name="Gruppieren 23"/>
          <p:cNvGrpSpPr/>
          <p:nvPr/>
        </p:nvGrpSpPr>
        <p:grpSpPr>
          <a:xfrm>
            <a:off x="3234710" y="3571200"/>
            <a:ext cx="2531704" cy="2176694"/>
            <a:chOff x="3234710" y="3571876"/>
            <a:chExt cx="2531704" cy="2176694"/>
          </a:xfrm>
        </p:grpSpPr>
        <p:sp>
          <p:nvSpPr>
            <p:cNvPr id="23" name="Abgerundetes Rechteck 22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" name="Gruppieren 160"/>
            <p:cNvGrpSpPr/>
            <p:nvPr/>
          </p:nvGrpSpPr>
          <p:grpSpPr>
            <a:xfrm>
              <a:off x="3334307" y="4135631"/>
              <a:ext cx="2326458" cy="642942"/>
              <a:chOff x="5674566" y="1071546"/>
              <a:chExt cx="2326458" cy="1285884"/>
            </a:xfrm>
          </p:grpSpPr>
          <p:sp>
            <p:nvSpPr>
              <p:cNvPr id="109" name="Abgerundetes Rechteck 108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grpSp>
        <p:nvGrpSpPr>
          <p:cNvPr id="82" name="Gruppieren 81"/>
          <p:cNvGrpSpPr/>
          <p:nvPr/>
        </p:nvGrpSpPr>
        <p:grpSpPr>
          <a:xfrm>
            <a:off x="1790055" y="2657959"/>
            <a:ext cx="5496591" cy="1604075"/>
            <a:chOff x="1790055" y="1619576"/>
            <a:chExt cx="5496591" cy="2642458"/>
          </a:xfrm>
        </p:grpSpPr>
        <p:cxnSp>
          <p:nvCxnSpPr>
            <p:cNvPr id="64" name="Gewinkelte Verbindung 120"/>
            <p:cNvCxnSpPr/>
            <p:nvPr/>
          </p:nvCxnSpPr>
          <p:spPr>
            <a:xfrm rot="5400000">
              <a:off x="4424767" y="1704817"/>
              <a:ext cx="2626962" cy="24564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120"/>
            <p:cNvCxnSpPr/>
            <p:nvPr/>
          </p:nvCxnSpPr>
          <p:spPr>
            <a:xfrm rot="10800000" flipV="1">
              <a:off x="1790055" y="1643048"/>
              <a:ext cx="4841703" cy="261898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5979805" y="2947447"/>
              <a:ext cx="2595741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Abgerundetes Rechteck 161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  <p:grpSp>
        <p:nvGrpSpPr>
          <p:cNvPr id="83" name="Gruppieren 82"/>
          <p:cNvGrpSpPr/>
          <p:nvPr/>
        </p:nvGrpSpPr>
        <p:grpSpPr>
          <a:xfrm>
            <a:off x="1428726" y="2657960"/>
            <a:ext cx="5715042" cy="2389898"/>
            <a:chOff x="1428726" y="1604074"/>
            <a:chExt cx="5715042" cy="3443784"/>
          </a:xfrm>
        </p:grpSpPr>
        <p:cxnSp>
          <p:nvCxnSpPr>
            <p:cNvPr id="73" name="Gewinkelte Verbindung 120"/>
            <p:cNvCxnSpPr/>
            <p:nvPr/>
          </p:nvCxnSpPr>
          <p:spPr>
            <a:xfrm rot="16200000" flipH="1">
              <a:off x="-130801" y="3202575"/>
              <a:ext cx="3404808" cy="2857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winkelte Verbindung 120"/>
            <p:cNvCxnSpPr/>
            <p:nvPr/>
          </p:nvCxnSpPr>
          <p:spPr>
            <a:xfrm rot="16200000" flipH="1">
              <a:off x="1511685" y="2130417"/>
              <a:ext cx="3443783" cy="23910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0"/>
            <p:cNvCxnSpPr/>
            <p:nvPr/>
          </p:nvCxnSpPr>
          <p:spPr>
            <a:xfrm>
              <a:off x="2679514" y="1643047"/>
              <a:ext cx="4464254" cy="340481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bgerundetes Rechteck 41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61 0.00023 L 1.38889E-6 4.44444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913 2.96296E-6 L -1.94444E-6 2.96296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24"/>
          <p:cNvGrpSpPr/>
          <p:nvPr/>
        </p:nvGrpSpPr>
        <p:grpSpPr>
          <a:xfrm>
            <a:off x="500034" y="3571200"/>
            <a:ext cx="2531704" cy="2176694"/>
            <a:chOff x="3234710" y="3571876"/>
            <a:chExt cx="2531704" cy="2176694"/>
          </a:xfrm>
        </p:grpSpPr>
        <p:sp>
          <p:nvSpPr>
            <p:cNvPr id="26" name="Abgerundetes Rechteck 25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Abgerundetes Rechteck 26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3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grpSp>
        <p:nvGrpSpPr>
          <p:cNvPr id="6" name="Gruppieren 32"/>
          <p:cNvGrpSpPr/>
          <p:nvPr/>
        </p:nvGrpSpPr>
        <p:grpSpPr>
          <a:xfrm>
            <a:off x="5969386" y="3571200"/>
            <a:ext cx="2531704" cy="2176694"/>
            <a:chOff x="3234710" y="3571876"/>
            <a:chExt cx="2531704" cy="2176694"/>
          </a:xfrm>
        </p:grpSpPr>
        <p:sp>
          <p:nvSpPr>
            <p:cNvPr id="34" name="Abgerundetes Rechteck 33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7" name="Gruppieren 160"/>
            <p:cNvGrpSpPr/>
            <p:nvPr/>
          </p:nvGrpSpPr>
          <p:grpSpPr>
            <a:xfrm>
              <a:off x="3334307" y="4135632"/>
              <a:ext cx="2326458" cy="642943"/>
              <a:chOff x="5674566" y="1071546"/>
              <a:chExt cx="2326458" cy="1285884"/>
            </a:xfrm>
          </p:grpSpPr>
          <p:sp>
            <p:nvSpPr>
              <p:cNvPr id="38" name="Abgerundetes Rechteck 37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39" name="Abgerundetes Rechteck 38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40" name="Abgerundetes Rechteck 39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pieren 23"/>
          <p:cNvGrpSpPr/>
          <p:nvPr/>
        </p:nvGrpSpPr>
        <p:grpSpPr>
          <a:xfrm>
            <a:off x="3234710" y="3571200"/>
            <a:ext cx="2531704" cy="2176694"/>
            <a:chOff x="3234710" y="3571876"/>
            <a:chExt cx="2531704" cy="2176694"/>
          </a:xfrm>
        </p:grpSpPr>
        <p:sp>
          <p:nvSpPr>
            <p:cNvPr id="23" name="Abgerundetes Rechteck 22"/>
            <p:cNvSpPr/>
            <p:nvPr/>
          </p:nvSpPr>
          <p:spPr>
            <a:xfrm>
              <a:off x="3234710" y="3571876"/>
              <a:ext cx="2531704" cy="2176694"/>
            </a:xfrm>
            <a:prstGeom prst="roundRect">
              <a:avLst>
                <a:gd name="adj" fmla="val 799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Session</a:t>
              </a:r>
            </a:p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3317112" y="4921449"/>
              <a:ext cx="2357454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Registry</a:t>
              </a:r>
            </a:p>
          </p:txBody>
        </p:sp>
        <p:grpSp>
          <p:nvGrpSpPr>
            <p:cNvPr id="9" name="Gruppieren 160"/>
            <p:cNvGrpSpPr/>
            <p:nvPr/>
          </p:nvGrpSpPr>
          <p:grpSpPr>
            <a:xfrm>
              <a:off x="3334307" y="4135631"/>
              <a:ext cx="2326458" cy="642942"/>
              <a:chOff x="5674566" y="1071546"/>
              <a:chExt cx="2326458" cy="1285884"/>
            </a:xfrm>
          </p:grpSpPr>
          <p:sp>
            <p:nvSpPr>
              <p:cNvPr id="109" name="Abgerundetes Rechteck 108"/>
              <p:cNvSpPr/>
              <p:nvPr/>
            </p:nvSpPr>
            <p:spPr>
              <a:xfrm>
                <a:off x="5674566" y="1222171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2" name="Abgerundetes Rechteck 111"/>
              <p:cNvSpPr/>
              <p:nvPr/>
            </p:nvSpPr>
            <p:spPr>
              <a:xfrm>
                <a:off x="5766414" y="1150733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  <p:sp>
            <p:nvSpPr>
              <p:cNvPr id="115" name="Abgerundetes Rechteck 114"/>
              <p:cNvSpPr/>
              <p:nvPr/>
            </p:nvSpPr>
            <p:spPr>
              <a:xfrm>
                <a:off x="5857884" y="1071546"/>
                <a:ext cx="2143140" cy="1135259"/>
              </a:xfrm>
              <a:prstGeom prst="roundRect">
                <a:avLst>
                  <a:gd name="adj" fmla="val 6160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Transaction</a:t>
                </a:r>
              </a:p>
            </p:txBody>
          </p:sp>
        </p:grp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grpSp>
        <p:nvGrpSpPr>
          <p:cNvPr id="10" name="Gruppieren 81"/>
          <p:cNvGrpSpPr/>
          <p:nvPr/>
        </p:nvGrpSpPr>
        <p:grpSpPr>
          <a:xfrm>
            <a:off x="1790055" y="2657959"/>
            <a:ext cx="5496591" cy="1604075"/>
            <a:chOff x="1790055" y="1619576"/>
            <a:chExt cx="5496591" cy="2642458"/>
          </a:xfrm>
        </p:grpSpPr>
        <p:cxnSp>
          <p:nvCxnSpPr>
            <p:cNvPr id="64" name="Gewinkelte Verbindung 120"/>
            <p:cNvCxnSpPr/>
            <p:nvPr/>
          </p:nvCxnSpPr>
          <p:spPr>
            <a:xfrm rot="5400000">
              <a:off x="4424767" y="1704817"/>
              <a:ext cx="2626962" cy="245648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winkelte Verbindung 120"/>
            <p:cNvCxnSpPr/>
            <p:nvPr/>
          </p:nvCxnSpPr>
          <p:spPr>
            <a:xfrm rot="10800000" flipV="1">
              <a:off x="1790055" y="1643048"/>
              <a:ext cx="4841703" cy="261898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5979805" y="2947447"/>
              <a:ext cx="2595741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Abgerundetes Rechteck 161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  <p:grpSp>
        <p:nvGrpSpPr>
          <p:cNvPr id="11" name="Gruppieren 82"/>
          <p:cNvGrpSpPr/>
          <p:nvPr/>
        </p:nvGrpSpPr>
        <p:grpSpPr>
          <a:xfrm>
            <a:off x="1428726" y="2657960"/>
            <a:ext cx="5715042" cy="2389898"/>
            <a:chOff x="1428726" y="1604074"/>
            <a:chExt cx="5715042" cy="3443784"/>
          </a:xfrm>
        </p:grpSpPr>
        <p:cxnSp>
          <p:nvCxnSpPr>
            <p:cNvPr id="73" name="Gewinkelte Verbindung 120"/>
            <p:cNvCxnSpPr/>
            <p:nvPr/>
          </p:nvCxnSpPr>
          <p:spPr>
            <a:xfrm rot="16200000" flipH="1">
              <a:off x="-130801" y="3202575"/>
              <a:ext cx="3404808" cy="28575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winkelte Verbindung 120"/>
            <p:cNvCxnSpPr/>
            <p:nvPr/>
          </p:nvCxnSpPr>
          <p:spPr>
            <a:xfrm rot="16200000" flipH="1">
              <a:off x="1511685" y="2130417"/>
              <a:ext cx="3443783" cy="239109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winkelte Verbindung 120"/>
            <p:cNvCxnSpPr/>
            <p:nvPr/>
          </p:nvCxnSpPr>
          <p:spPr>
            <a:xfrm>
              <a:off x="2679514" y="1643047"/>
              <a:ext cx="4464254" cy="340481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bgerundetes Rechteck 41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36" name="Rechteck 35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hteck 40"/>
          <p:cNvSpPr/>
          <p:nvPr/>
        </p:nvSpPr>
        <p:spPr>
          <a:xfrm>
            <a:off x="793525" y="1011307"/>
            <a:ext cx="7572428" cy="3652461"/>
          </a:xfrm>
          <a:prstGeom prst="rect">
            <a:avLst/>
          </a:prstGeom>
          <a:solidFill>
            <a:schemeClr val="bg1"/>
          </a:solidFill>
          <a:ln cap="sq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785794"/>
            <a:ext cx="1428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bgerundetes Rechteck 45"/>
          <p:cNvSpPr/>
          <p:nvPr/>
        </p:nvSpPr>
        <p:spPr>
          <a:xfrm>
            <a:off x="641880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Abgerundetes Rechteck 46"/>
          <p:cNvSpPr/>
          <p:nvPr/>
        </p:nvSpPr>
        <p:spPr>
          <a:xfrm>
            <a:off x="739852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3686963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4666685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949072" y="500042"/>
            <a:ext cx="836846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1928794" y="500042"/>
            <a:ext cx="834387" cy="4366426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1071538" y="588070"/>
            <a:ext cx="535785" cy="1197856"/>
            <a:chOff x="1071538" y="588070"/>
            <a:chExt cx="535785" cy="1197856"/>
          </a:xfrm>
        </p:grpSpPr>
        <p:sp>
          <p:nvSpPr>
            <p:cNvPr id="49" name="Ellipse 48"/>
            <p:cNvSpPr/>
            <p:nvPr/>
          </p:nvSpPr>
          <p:spPr>
            <a:xfrm>
              <a:off x="1071538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1250133" y="94526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071538" y="1428736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9" name="Gruppieren 98"/>
          <p:cNvGrpSpPr/>
          <p:nvPr/>
        </p:nvGrpSpPr>
        <p:grpSpPr>
          <a:xfrm>
            <a:off x="2143108" y="857232"/>
            <a:ext cx="357190" cy="840666"/>
            <a:chOff x="2143108" y="857232"/>
            <a:chExt cx="357190" cy="840666"/>
          </a:xfrm>
        </p:grpSpPr>
        <p:sp>
          <p:nvSpPr>
            <p:cNvPr id="87" name="Ellipse 86"/>
            <p:cNvSpPr/>
            <p:nvPr/>
          </p:nvSpPr>
          <p:spPr>
            <a:xfrm>
              <a:off x="2143108" y="857232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2143108" y="1340708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0" name="Gruppieren 99"/>
          <p:cNvGrpSpPr/>
          <p:nvPr/>
        </p:nvGrpSpPr>
        <p:grpSpPr>
          <a:xfrm>
            <a:off x="3821901" y="588070"/>
            <a:ext cx="535785" cy="1288423"/>
            <a:chOff x="3821901" y="588070"/>
            <a:chExt cx="535785" cy="1288423"/>
          </a:xfrm>
        </p:grpSpPr>
        <p:sp>
          <p:nvSpPr>
            <p:cNvPr id="89" name="Ellipse 88"/>
            <p:cNvSpPr/>
            <p:nvPr/>
          </p:nvSpPr>
          <p:spPr>
            <a:xfrm>
              <a:off x="4000496" y="588070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lipse 89"/>
            <p:cNvSpPr/>
            <p:nvPr/>
          </p:nvSpPr>
          <p:spPr>
            <a:xfrm>
              <a:off x="3821901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Ellipse 91"/>
            <p:cNvSpPr/>
            <p:nvPr/>
          </p:nvSpPr>
          <p:spPr>
            <a:xfrm>
              <a:off x="3821901" y="1519303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3" name="Ellipse 92"/>
          <p:cNvSpPr/>
          <p:nvPr/>
        </p:nvSpPr>
        <p:spPr>
          <a:xfrm>
            <a:off x="4857752" y="857232"/>
            <a:ext cx="357190" cy="357190"/>
          </a:xfrm>
          <a:prstGeom prst="ellipse">
            <a:avLst/>
          </a:prstGeom>
          <a:solidFill>
            <a:srgbClr val="FFD47D"/>
          </a:solidFill>
          <a:ln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1" name="Gruppieren 100"/>
          <p:cNvGrpSpPr/>
          <p:nvPr/>
        </p:nvGrpSpPr>
        <p:grpSpPr>
          <a:xfrm>
            <a:off x="6572264" y="1035827"/>
            <a:ext cx="535785" cy="714380"/>
            <a:chOff x="6572264" y="1035827"/>
            <a:chExt cx="535785" cy="714380"/>
          </a:xfrm>
        </p:grpSpPr>
        <p:sp>
          <p:nvSpPr>
            <p:cNvPr id="91" name="Ellipse 90"/>
            <p:cNvSpPr/>
            <p:nvPr/>
          </p:nvSpPr>
          <p:spPr>
            <a:xfrm>
              <a:off x="6750859" y="103582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6572264" y="139301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>
            <a:off x="7465239" y="678637"/>
            <a:ext cx="714380" cy="1109828"/>
            <a:chOff x="7465239" y="678637"/>
            <a:chExt cx="714380" cy="1109828"/>
          </a:xfrm>
        </p:grpSpPr>
        <p:sp>
          <p:nvSpPr>
            <p:cNvPr id="95" name="Ellipse 94"/>
            <p:cNvSpPr/>
            <p:nvPr/>
          </p:nvSpPr>
          <p:spPr>
            <a:xfrm>
              <a:off x="7465239" y="678637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7822429" y="947799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7822429" y="1431275"/>
              <a:ext cx="357190" cy="357190"/>
            </a:xfrm>
            <a:prstGeom prst="ellipse">
              <a:avLst/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grpSp>
        <p:nvGrpSpPr>
          <p:cNvPr id="190" name="Gruppieren 189"/>
          <p:cNvGrpSpPr/>
          <p:nvPr/>
        </p:nvGrpSpPr>
        <p:grpSpPr>
          <a:xfrm>
            <a:off x="1212833" y="686751"/>
            <a:ext cx="6794733" cy="1002564"/>
            <a:chOff x="1212833" y="686751"/>
            <a:chExt cx="6794733" cy="1002564"/>
          </a:xfrm>
        </p:grpSpPr>
        <p:cxnSp>
          <p:nvCxnSpPr>
            <p:cNvPr id="128" name="Gerade Verbindung mit Pfeil 127"/>
            <p:cNvCxnSpPr/>
            <p:nvPr/>
          </p:nvCxnSpPr>
          <p:spPr>
            <a:xfrm>
              <a:off x="1425844" y="805912"/>
              <a:ext cx="736170" cy="170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Gerade Verbindung mit Pfeil 132"/>
            <p:cNvCxnSpPr/>
            <p:nvPr/>
          </p:nvCxnSpPr>
          <p:spPr>
            <a:xfrm flipV="1">
              <a:off x="1604075" y="1069384"/>
              <a:ext cx="557939" cy="542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 Verbindung mit Pfeil 135"/>
            <p:cNvCxnSpPr/>
            <p:nvPr/>
          </p:nvCxnSpPr>
          <p:spPr>
            <a:xfrm rot="10800000" flipV="1">
              <a:off x="1425844" y="1519303"/>
              <a:ext cx="717264" cy="770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/>
            <p:cNvCxnSpPr/>
            <p:nvPr/>
          </p:nvCxnSpPr>
          <p:spPr>
            <a:xfrm rot="16200000" flipH="1">
              <a:off x="971700" y="1188958"/>
              <a:ext cx="484654" cy="23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/>
            <p:cNvCxnSpPr/>
            <p:nvPr/>
          </p:nvCxnSpPr>
          <p:spPr>
            <a:xfrm>
              <a:off x="1406938" y="686751"/>
              <a:ext cx="2591625" cy="6491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Gerade Verbindung mit Pfeil 142"/>
            <p:cNvCxnSpPr/>
            <p:nvPr/>
          </p:nvCxnSpPr>
          <p:spPr>
            <a:xfrm rot="10800000" flipV="1">
              <a:off x="2487478" y="818721"/>
              <a:ext cx="1513018" cy="180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Gerade Verbindung mit Pfeil 144"/>
            <p:cNvCxnSpPr/>
            <p:nvPr/>
          </p:nvCxnSpPr>
          <p:spPr>
            <a:xfrm>
              <a:off x="5199681" y="1131376"/>
              <a:ext cx="1387099" cy="37970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/>
            <p:cNvCxnSpPr/>
            <p:nvPr/>
          </p:nvCxnSpPr>
          <p:spPr>
            <a:xfrm>
              <a:off x="5214942" y="1024567"/>
              <a:ext cx="1542319" cy="17655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mit Pfeil 150"/>
            <p:cNvCxnSpPr/>
            <p:nvPr/>
          </p:nvCxnSpPr>
          <p:spPr>
            <a:xfrm rot="10800000" flipV="1">
              <a:off x="7093167" y="953145"/>
              <a:ext cx="400265" cy="188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mit Pfeil 154"/>
            <p:cNvCxnSpPr/>
            <p:nvPr/>
          </p:nvCxnSpPr>
          <p:spPr>
            <a:xfrm rot="10800000" flipV="1">
              <a:off x="5184184" y="845162"/>
              <a:ext cx="2276653" cy="1157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mit Pfeil 156"/>
            <p:cNvCxnSpPr/>
            <p:nvPr/>
          </p:nvCxnSpPr>
          <p:spPr>
            <a:xfrm rot="10800000" flipV="1">
              <a:off x="4176794" y="1092865"/>
              <a:ext cx="680959" cy="850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mit Pfeil 158"/>
            <p:cNvCxnSpPr/>
            <p:nvPr/>
          </p:nvCxnSpPr>
          <p:spPr>
            <a:xfrm>
              <a:off x="4339043" y="836906"/>
              <a:ext cx="535174" cy="1239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mit Pfeil 162"/>
            <p:cNvCxnSpPr/>
            <p:nvPr/>
          </p:nvCxnSpPr>
          <p:spPr>
            <a:xfrm rot="5400000">
              <a:off x="3938897" y="1458723"/>
              <a:ext cx="119778" cy="4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mit Pfeil 164"/>
            <p:cNvCxnSpPr/>
            <p:nvPr/>
          </p:nvCxnSpPr>
          <p:spPr>
            <a:xfrm rot="5400000" flipH="1" flipV="1">
              <a:off x="2252617" y="1277257"/>
              <a:ext cx="133532" cy="58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mit Pfeil 167"/>
            <p:cNvCxnSpPr/>
            <p:nvPr/>
          </p:nvCxnSpPr>
          <p:spPr>
            <a:xfrm rot="5400000">
              <a:off x="1278712" y="1348379"/>
              <a:ext cx="145139" cy="493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mit Pfeil 170"/>
            <p:cNvCxnSpPr/>
            <p:nvPr/>
          </p:nvCxnSpPr>
          <p:spPr>
            <a:xfrm rot="5400000">
              <a:off x="4020191" y="966602"/>
              <a:ext cx="108066" cy="5015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mit Pfeil 174"/>
            <p:cNvCxnSpPr/>
            <p:nvPr/>
          </p:nvCxnSpPr>
          <p:spPr>
            <a:xfrm rot="16200000" flipH="1">
              <a:off x="7598043" y="1135250"/>
              <a:ext cx="410710" cy="2169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mit Pfeil 178"/>
            <p:cNvCxnSpPr/>
            <p:nvPr/>
          </p:nvCxnSpPr>
          <p:spPr>
            <a:xfrm rot="5400000" flipH="1" flipV="1">
              <a:off x="7938331" y="1360858"/>
              <a:ext cx="133698" cy="47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/>
            <p:cNvCxnSpPr/>
            <p:nvPr/>
          </p:nvCxnSpPr>
          <p:spPr>
            <a:xfrm>
              <a:off x="2503182" y="1519304"/>
              <a:ext cx="1332649" cy="1467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mit Pfeil 192"/>
            <p:cNvCxnSpPr/>
            <p:nvPr/>
          </p:nvCxnSpPr>
          <p:spPr>
            <a:xfrm rot="10800000" flipV="1">
              <a:off x="4169044" y="1603443"/>
              <a:ext cx="2403220" cy="85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Gerade Verbindung mit Pfeil 194"/>
            <p:cNvCxnSpPr/>
            <p:nvPr/>
          </p:nvCxnSpPr>
          <p:spPr>
            <a:xfrm>
              <a:off x="6929454" y="1573909"/>
              <a:ext cx="889441" cy="456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Abgerundetes Rechteck 66"/>
          <p:cNvSpPr/>
          <p:nvPr/>
        </p:nvSpPr>
        <p:spPr>
          <a:xfrm>
            <a:off x="877634" y="2214554"/>
            <a:ext cx="2357454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68" name="Abgerundetes Rechteck 67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46736 L -2.22222E-6 3.7037E-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46065 L 5.55556E-7 -2.59259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49606 L -4.44444E-6 4.07407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.46713 L 4.44444E-6 -1.1111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44398 L -2.77778E-7 7.40741E-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47407 L -4.16667E-6 3.33333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7" grpId="0" animBg="1"/>
      <p:bldP spid="47" grpId="1" animBg="1"/>
      <p:bldP spid="44" grpId="0" animBg="1"/>
      <p:bldP spid="44" grpId="1" animBg="1"/>
      <p:bldP spid="45" grpId="0" animBg="1"/>
      <p:bldP spid="45" grpId="1" animBg="1"/>
      <p:bldP spid="41" grpId="0" animBg="1"/>
      <p:bldP spid="41" grpId="1" animBg="1"/>
      <p:bldP spid="43" grpId="0" animBg="1"/>
      <p:bldP spid="43" grpId="1" animBg="1"/>
      <p:bldP spid="93" grpId="0" animBg="1"/>
      <p:bldP spid="9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6252300" y="2000240"/>
            <a:ext cx="2105913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782949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3517625" y="413130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Abgerundetes Rechteck 159"/>
          <p:cNvSpPr/>
          <p:nvPr/>
        </p:nvSpPr>
        <p:spPr>
          <a:xfrm>
            <a:off x="642910" y="2000240"/>
            <a:ext cx="7715304" cy="928694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ResourceSet</a:t>
            </a:r>
          </a:p>
        </p:txBody>
      </p:sp>
      <p:cxnSp>
        <p:nvCxnSpPr>
          <p:cNvPr id="72" name="Gewinkelte Verbindung 120"/>
          <p:cNvCxnSpPr/>
          <p:nvPr/>
        </p:nvCxnSpPr>
        <p:spPr>
          <a:xfrm rot="5400000">
            <a:off x="6041966" y="3247749"/>
            <a:ext cx="1604080" cy="42449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Gewinkelte Verbindung 120"/>
          <p:cNvCxnSpPr/>
          <p:nvPr/>
        </p:nvCxnSpPr>
        <p:spPr>
          <a:xfrm rot="5400000">
            <a:off x="4940914" y="2227053"/>
            <a:ext cx="1594668" cy="245648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winkelte Verbindung 120"/>
          <p:cNvCxnSpPr/>
          <p:nvPr/>
        </p:nvCxnSpPr>
        <p:spPr>
          <a:xfrm rot="10800000" flipV="1">
            <a:off x="1790055" y="2672207"/>
            <a:ext cx="4841703" cy="1589827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120"/>
          <p:cNvCxnSpPr/>
          <p:nvPr/>
        </p:nvCxnSpPr>
        <p:spPr>
          <a:xfrm rot="5400000">
            <a:off x="6271588" y="3352859"/>
            <a:ext cx="1594668" cy="20486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bgerundetes Rechteck 39"/>
          <p:cNvSpPr/>
          <p:nvPr/>
        </p:nvSpPr>
        <p:spPr>
          <a:xfrm>
            <a:off x="6252301" y="4135632"/>
            <a:ext cx="2143140" cy="567630"/>
          </a:xfrm>
          <a:prstGeom prst="roundRect">
            <a:avLst>
              <a:gd name="adj" fmla="val 6160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cxnSp>
        <p:nvCxnSpPr>
          <p:cNvPr id="230" name="Gewinkelte Verbindung 120"/>
          <p:cNvCxnSpPr/>
          <p:nvPr/>
        </p:nvCxnSpPr>
        <p:spPr>
          <a:xfrm rot="5400000">
            <a:off x="6489818" y="3460504"/>
            <a:ext cx="1575716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Abgerundetes Rechteck 230"/>
          <p:cNvSpPr/>
          <p:nvPr/>
        </p:nvSpPr>
        <p:spPr>
          <a:xfrm>
            <a:off x="6286512" y="2214554"/>
            <a:ext cx="1317258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 Set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3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5.32038E-8 L 0.03976 5.32038E-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26162E-6 L 0.27882 0.0300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" y="1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77585E-6 L 0.56024 0.0578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" y="2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32" grpId="0" animBg="1"/>
      <p:bldP spid="32" grpId="1" animBg="1"/>
      <p:bldP spid="115" grpId="0" animBg="1"/>
      <p:bldP spid="115" grpId="1" animBg="1"/>
      <p:bldP spid="160" grpId="0" animBg="1"/>
      <p:bldP spid="40" grpId="0" animBg="1"/>
      <p:bldP spid="2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66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 animBg="1"/>
      <p:bldP spid="48" grpId="0" animBg="1"/>
      <p:bldP spid="49" grpId="0" animBg="1"/>
      <p:bldP spid="50" grpId="0" animBg="1"/>
      <p:bldP spid="63" grpId="0" animBg="1"/>
      <p:bldP spid="64" grpId="0" animBg="1"/>
      <p:bldP spid="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52"/>
          <p:cNvGrpSpPr/>
          <p:nvPr/>
        </p:nvGrpSpPr>
        <p:grpSpPr>
          <a:xfrm>
            <a:off x="3143240" y="2000240"/>
            <a:ext cx="2490833" cy="3096548"/>
            <a:chOff x="5904608" y="2000240"/>
            <a:chExt cx="2490833" cy="3096548"/>
          </a:xfrm>
        </p:grpSpPr>
        <p:sp>
          <p:nvSpPr>
            <p:cNvPr id="54" name="Abgerundetes Rechteck 53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57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Abgerundetes Rechteck 58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6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bgerundetes Rechteck 6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grpSp>
        <p:nvGrpSpPr>
          <p:cNvPr id="3" name="Gruppieren 65"/>
          <p:cNvGrpSpPr/>
          <p:nvPr/>
        </p:nvGrpSpPr>
        <p:grpSpPr>
          <a:xfrm>
            <a:off x="428596" y="2000240"/>
            <a:ext cx="2490833" cy="3096548"/>
            <a:chOff x="5904608" y="2000240"/>
            <a:chExt cx="2490833" cy="3096548"/>
          </a:xfrm>
        </p:grpSpPr>
        <p:sp>
          <p:nvSpPr>
            <p:cNvPr id="67" name="Abgerundetes Rechteck 66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1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Abgerundetes Rechteck 73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5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bgerundetes Rechteck 75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sp>
        <p:nvSpPr>
          <p:cNvPr id="78" name="Zylinder 77"/>
          <p:cNvSpPr/>
          <p:nvPr/>
        </p:nvSpPr>
        <p:spPr>
          <a:xfrm>
            <a:off x="431552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Zylinder 79"/>
          <p:cNvSpPr/>
          <p:nvPr/>
        </p:nvSpPr>
        <p:spPr>
          <a:xfrm>
            <a:off x="135060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Zylinder 80"/>
          <p:cNvSpPr/>
          <p:nvPr/>
        </p:nvSpPr>
        <p:spPr>
          <a:xfrm>
            <a:off x="2251713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6" name="Gruppieren 14"/>
          <p:cNvGrpSpPr/>
          <p:nvPr/>
        </p:nvGrpSpPr>
        <p:grpSpPr>
          <a:xfrm>
            <a:off x="5904608" y="2000240"/>
            <a:ext cx="2490833" cy="3096548"/>
            <a:chOff x="5904608" y="2000240"/>
            <a:chExt cx="2490833" cy="3096548"/>
          </a:xfrm>
        </p:grpSpPr>
        <p:sp>
          <p:nvSpPr>
            <p:cNvPr id="79" name="Abgerundetes Rechteck 78"/>
            <p:cNvSpPr/>
            <p:nvPr/>
          </p:nvSpPr>
          <p:spPr>
            <a:xfrm>
              <a:off x="6252300" y="2000240"/>
              <a:ext cx="2105913" cy="928694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5904608" y="4529158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6069600" y="4335684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72" name="Gewinkelte Verbindung 120"/>
            <p:cNvCxnSpPr/>
            <p:nvPr/>
          </p:nvCxnSpPr>
          <p:spPr>
            <a:xfrm rot="5400000">
              <a:off x="6041966" y="3247749"/>
              <a:ext cx="1604080" cy="424496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winkelte Verbindung 120"/>
            <p:cNvCxnSpPr/>
            <p:nvPr/>
          </p:nvCxnSpPr>
          <p:spPr>
            <a:xfrm rot="5400000">
              <a:off x="6271588" y="3352859"/>
              <a:ext cx="1594668" cy="2048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52301" y="4135632"/>
              <a:ext cx="2143140" cy="567630"/>
            </a:xfrm>
            <a:prstGeom prst="roundRect">
              <a:avLst>
                <a:gd name="adj" fmla="val 616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cxnSp>
          <p:nvCxnSpPr>
            <p:cNvPr id="230" name="Gewinkelte Verbindung 120"/>
            <p:cNvCxnSpPr/>
            <p:nvPr/>
          </p:nvCxnSpPr>
          <p:spPr>
            <a:xfrm rot="5400000">
              <a:off x="6489818" y="3460504"/>
              <a:ext cx="1575716" cy="179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Abgerundetes Rechteck 230"/>
            <p:cNvSpPr/>
            <p:nvPr/>
          </p:nvSpPr>
          <p:spPr>
            <a:xfrm>
              <a:off x="6645280" y="2214554"/>
              <a:ext cx="1317258" cy="500066"/>
            </a:xfrm>
            <a:prstGeom prst="roundRect">
              <a:avLst>
                <a:gd name="adj" fmla="val 710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 Set</a:t>
              </a:r>
            </a:p>
          </p:txBody>
        </p:sp>
      </p:grpSp>
      <p:cxnSp>
        <p:nvCxnSpPr>
          <p:cNvPr id="19" name="Gewinkelte Verbindung 120"/>
          <p:cNvCxnSpPr/>
          <p:nvPr/>
        </p:nvCxnSpPr>
        <p:spPr>
          <a:xfrm>
            <a:off x="4581499" y="857232"/>
            <a:ext cx="265956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winkelte Verbindung 120"/>
          <p:cNvCxnSpPr/>
          <p:nvPr/>
        </p:nvCxnSpPr>
        <p:spPr>
          <a:xfrm rot="10800000" flipV="1">
            <a:off x="1891569" y="857232"/>
            <a:ext cx="2671990" cy="146583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20"/>
          <p:cNvCxnSpPr/>
          <p:nvPr/>
        </p:nvCxnSpPr>
        <p:spPr>
          <a:xfrm rot="5400000">
            <a:off x="3839610" y="1581181"/>
            <a:ext cx="1465838" cy="1794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/>
          <p:cNvSpPr/>
          <p:nvPr/>
        </p:nvSpPr>
        <p:spPr>
          <a:xfrm>
            <a:off x="3643306" y="642918"/>
            <a:ext cx="1893107" cy="500066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XA Transaction</a:t>
            </a:r>
          </a:p>
        </p:txBody>
      </p:sp>
      <p:sp>
        <p:nvSpPr>
          <p:cNvPr id="48" name="Zylinder 47"/>
          <p:cNvSpPr/>
          <p:nvPr/>
        </p:nvSpPr>
        <p:spPr>
          <a:xfrm>
            <a:off x="5907564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7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Zylinder 48"/>
          <p:cNvSpPr/>
          <p:nvPr/>
        </p:nvSpPr>
        <p:spPr>
          <a:xfrm>
            <a:off x="6826619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8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Zylinder 49"/>
          <p:cNvSpPr/>
          <p:nvPr/>
        </p:nvSpPr>
        <p:spPr>
          <a:xfrm>
            <a:off x="7727725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9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Zylinder 62"/>
          <p:cNvSpPr/>
          <p:nvPr/>
        </p:nvSpPr>
        <p:spPr>
          <a:xfrm>
            <a:off x="3146196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4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Zylinder 63"/>
          <p:cNvSpPr/>
          <p:nvPr/>
        </p:nvSpPr>
        <p:spPr>
          <a:xfrm>
            <a:off x="4065251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5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Zylinder 64"/>
          <p:cNvSpPr/>
          <p:nvPr/>
        </p:nvSpPr>
        <p:spPr>
          <a:xfrm>
            <a:off x="4966357" y="5357826"/>
            <a:ext cx="689473" cy="628254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6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feld 50"/>
          <p:cNvSpPr txBox="1"/>
          <p:nvPr/>
        </p:nvSpPr>
        <p:spPr>
          <a:xfrm>
            <a:off x="-32" y="2928934"/>
            <a:ext cx="91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http://www.eclipse.org/cdo</a:t>
            </a:r>
            <a:endParaRPr lang="en-US" sz="5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3"/>
          <a:srcRect l="8312" r="10750" b="29895"/>
          <a:stretch>
            <a:fillRect/>
          </a:stretch>
        </p:blipFill>
        <p:spPr bwMode="auto">
          <a:xfrm>
            <a:off x="-32" y="6858024"/>
            <a:ext cx="9144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-0.79074 " pathEditMode="relative" rAng="0" ptsTypes="AA">
                                      <p:cBhvr>
                                        <p:cTn id="13" dur="5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64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 -4.44444E-6 L 0 -0.41435 " pathEditMode="relative" rAng="0" ptsTypes="AA">
                                      <p:cBhvr>
                                        <p:cTn id="15" dur="3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1" grpId="0"/>
      <p:bldP spid="5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Stepper.EclipseCon\AppData\Local\Microsoft\Windows\Temporary Internet Files\Content.IE5\L1VYZTX0\MPj0425496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415" y="0"/>
            <a:ext cx="10055258" cy="6858000"/>
          </a:xfrm>
          <a:prstGeom prst="rect">
            <a:avLst/>
          </a:prstGeom>
          <a:noFill/>
        </p:spPr>
      </p:pic>
      <p:sp>
        <p:nvSpPr>
          <p:cNvPr id="63" name="Rechteck 62"/>
          <p:cNvSpPr/>
          <p:nvPr/>
        </p:nvSpPr>
        <p:spPr>
          <a:xfrm>
            <a:off x="-3415" y="0"/>
            <a:ext cx="10055258" cy="68425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hteck 63"/>
          <p:cNvSpPr/>
          <p:nvPr/>
        </p:nvSpPr>
        <p:spPr>
          <a:xfrm>
            <a:off x="1481227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Scalability</a:t>
            </a:r>
            <a:endParaRPr lang="en-US" sz="4000" b="1">
              <a:solidFill>
                <a:schemeClr val="bg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57173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Distribution</a:t>
            </a:r>
          </a:p>
        </p:txBody>
      </p:sp>
      <p:sp>
        <p:nvSpPr>
          <p:cNvPr id="69" name="Rechteck 68"/>
          <p:cNvSpPr/>
          <p:nvPr/>
        </p:nvSpPr>
        <p:spPr>
          <a:xfrm>
            <a:off x="3714744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Transactions</a:t>
            </a:r>
          </a:p>
        </p:txBody>
      </p:sp>
      <p:sp>
        <p:nvSpPr>
          <p:cNvPr id="70" name="Rechteck 69"/>
          <p:cNvSpPr/>
          <p:nvPr/>
        </p:nvSpPr>
        <p:spPr>
          <a:xfrm>
            <a:off x="507206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Persistence</a:t>
            </a:r>
          </a:p>
        </p:txBody>
      </p:sp>
      <p:sp>
        <p:nvSpPr>
          <p:cNvPr id="71" name="Rechteck 70"/>
          <p:cNvSpPr/>
          <p:nvPr/>
        </p:nvSpPr>
        <p:spPr>
          <a:xfrm>
            <a:off x="6226130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Temporality</a:t>
            </a:r>
          </a:p>
        </p:txBody>
      </p:sp>
      <p:sp>
        <p:nvSpPr>
          <p:cNvPr id="72" name="Rechteck 71"/>
          <p:cNvSpPr/>
          <p:nvPr/>
        </p:nvSpPr>
        <p:spPr>
          <a:xfrm>
            <a:off x="7306326" y="3143248"/>
            <a:ext cx="571504" cy="3000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rPr>
              <a:t>Concurrency</a:t>
            </a:r>
          </a:p>
        </p:txBody>
      </p:sp>
      <p:sp>
        <p:nvSpPr>
          <p:cNvPr id="73" name="Rechteck 72"/>
          <p:cNvSpPr/>
          <p:nvPr/>
        </p:nvSpPr>
        <p:spPr>
          <a:xfrm>
            <a:off x="1214414" y="2143116"/>
            <a:ext cx="6929486" cy="85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Model Repository Framework</a:t>
            </a:r>
            <a:endParaRPr lang="en-US" sz="20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uppieren 66"/>
          <p:cNvGrpSpPr/>
          <p:nvPr/>
        </p:nvGrpSpPr>
        <p:grpSpPr>
          <a:xfrm>
            <a:off x="3874872" y="500042"/>
            <a:ext cx="1592204" cy="1521960"/>
            <a:chOff x="2143140" y="1357298"/>
            <a:chExt cx="4857784" cy="4643470"/>
          </a:xfrm>
        </p:grpSpPr>
        <p:sp>
          <p:nvSpPr>
            <p:cNvPr id="76" name="Rechteck 75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5" name="Rechteck 84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hteck 85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8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90" name="Abgerundetes Rechteck 89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95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21" name="Ellipse 120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2" name="Ellipse 121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23" name="Ellipse 122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4" name="Gerade Verbindung mit Pfeil 123"/>
                <p:cNvCxnSpPr>
                  <a:stCxn id="123" idx="2"/>
                  <a:endCxn id="121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Gerade Verbindung mit Pfeil 124"/>
                <p:cNvCxnSpPr>
                  <a:stCxn id="123" idx="6"/>
                  <a:endCxn id="122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16" name="Ellipse 115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7" name="Ellipse 116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8" name="Ellipse 117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9" name="Ellipse 118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20" name="Gerade Verbindung mit Pfeil 119"/>
                <p:cNvCxnSpPr>
                  <a:stCxn id="117" idx="6"/>
                  <a:endCxn id="119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1" name="Gerade Verbindung mit Pfeil 100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mit Pfeil 101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2" name="Ellipse 111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3" name="Gerade Verbindung mit Pfeil 112"/>
                <p:cNvCxnSpPr>
                  <a:stCxn id="109" idx="6"/>
                  <a:endCxn id="112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Gerade Verbindung mit Pfeil 113"/>
                <p:cNvCxnSpPr>
                  <a:stCxn id="111" idx="2"/>
                  <a:endCxn id="108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Gerade Verbindung mit Pfeil 114"/>
                <p:cNvCxnSpPr>
                  <a:stCxn id="108" idx="4"/>
                  <a:endCxn id="109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Gerade Verbindung mit Pfeil 103"/>
              <p:cNvCxnSpPr>
                <a:stCxn id="111" idx="6"/>
                <a:endCxn id="110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mit Pfeil 104"/>
              <p:cNvCxnSpPr>
                <a:endCxn id="110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mit Pfeil 105"/>
              <p:cNvCxnSpPr>
                <a:stCxn id="116" idx="6"/>
                <a:endCxn id="117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Gerade Verbindung mit Pfeil 106"/>
              <p:cNvCxnSpPr>
                <a:stCxn id="116" idx="2"/>
                <a:endCxn id="118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Abgerundetes Rechteck 9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4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4" name="Gerade Verbindung 63"/>
          <p:cNvCxnSpPr>
            <a:stCxn id="118" idx="2"/>
            <a:endCxn id="199" idx="0"/>
          </p:cNvCxnSpPr>
          <p:nvPr/>
        </p:nvCxnSpPr>
        <p:spPr>
          <a:xfrm rot="16200000" flipH="1">
            <a:off x="3279019" y="4219155"/>
            <a:ext cx="2447176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/>
          <p:cNvCxnSpPr>
            <a:stCxn id="66" idx="2"/>
            <a:endCxn id="170" idx="2"/>
          </p:cNvCxnSpPr>
          <p:nvPr/>
        </p:nvCxnSpPr>
        <p:spPr>
          <a:xfrm rot="16200000" flipH="1">
            <a:off x="4472723" y="855956"/>
            <a:ext cx="67254" cy="4297857"/>
          </a:xfrm>
          <a:prstGeom prst="bentConnector3">
            <a:avLst>
              <a:gd name="adj1" fmla="val 516973"/>
            </a:avLst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bgerundetes Rechteck 65"/>
          <p:cNvSpPr/>
          <p:nvPr/>
        </p:nvSpPr>
        <p:spPr>
          <a:xfrm>
            <a:off x="1571604" y="899556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1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66"/>
          <p:cNvGrpSpPr/>
          <p:nvPr/>
        </p:nvGrpSpPr>
        <p:grpSpPr>
          <a:xfrm>
            <a:off x="1735957" y="1565042"/>
            <a:ext cx="1242931" cy="1188096"/>
            <a:chOff x="2143140" y="1357298"/>
            <a:chExt cx="4857784" cy="4643470"/>
          </a:xfrm>
        </p:grpSpPr>
        <p:sp>
          <p:nvSpPr>
            <p:cNvPr id="68" name="Rechteck 67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77" name="Rechteck 76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8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83" name="Abgerundetes Rechteck 82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13" name="Ellipse 112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4" name="Ellipse 113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5" name="Ellipse 114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6" name="Gerade Verbindung mit Pfeil 115"/>
                <p:cNvCxnSpPr>
                  <a:stCxn id="115" idx="2"/>
                  <a:endCxn id="113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Gerade Verbindung mit Pfeil 116"/>
                <p:cNvCxnSpPr>
                  <a:stCxn id="115" idx="6"/>
                  <a:endCxn id="114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Gerade Verbindung mit Pfeil 87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mit Pfeil 88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mit Pfeil 89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Gerade Verbindung mit Pfeil 90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08" name="Ellipse 107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9" name="Ellipse 108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0" name="Ellipse 109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11" name="Ellipse 110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12" name="Gerade Verbindung mit Pfeil 111"/>
                <p:cNvCxnSpPr>
                  <a:stCxn id="109" idx="6"/>
                  <a:endCxn id="111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Gerade Verbindung mit Pfeil 92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Gerade Verbindung mit Pfeil 93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00" name="Ellipse 99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1" name="Ellipse 100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2" name="Ellipse 101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3" name="Ellipse 102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04" name="Ellipse 103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05" name="Gerade Verbindung mit Pfeil 104"/>
                <p:cNvCxnSpPr>
                  <a:stCxn id="101" idx="6"/>
                  <a:endCxn id="104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Gerade Verbindung mit Pfeil 105"/>
                <p:cNvCxnSpPr>
                  <a:stCxn id="103" idx="2"/>
                  <a:endCxn id="100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Gerade Verbindung mit Pfeil 106"/>
                <p:cNvCxnSpPr>
                  <a:stCxn id="100" idx="4"/>
                  <a:endCxn id="101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6" name="Gerade Verbindung mit Pfeil 95"/>
              <p:cNvCxnSpPr>
                <a:stCxn id="103" idx="6"/>
                <a:endCxn id="102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Gerade Verbindung mit Pfeil 96"/>
              <p:cNvCxnSpPr>
                <a:endCxn id="102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rade Verbindung mit Pfeil 97"/>
              <p:cNvCxnSpPr>
                <a:stCxn id="108" idx="6"/>
                <a:endCxn id="109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Gerade Verbindung mit Pfeil 98"/>
              <p:cNvCxnSpPr>
                <a:stCxn id="108" idx="2"/>
                <a:endCxn id="110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2" name="Abgerundetes Rechteck 81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18" name="Abgerundetes Rechteck 117"/>
          <p:cNvSpPr/>
          <p:nvPr/>
        </p:nvSpPr>
        <p:spPr>
          <a:xfrm>
            <a:off x="3714744" y="925911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2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74"/>
          <p:cNvGrpSpPr/>
          <p:nvPr/>
        </p:nvGrpSpPr>
        <p:grpSpPr>
          <a:xfrm>
            <a:off x="3879097" y="1591397"/>
            <a:ext cx="1242931" cy="1188096"/>
            <a:chOff x="2143140" y="1357298"/>
            <a:chExt cx="4857784" cy="4643470"/>
          </a:xfrm>
        </p:grpSpPr>
        <p:sp>
          <p:nvSpPr>
            <p:cNvPr id="120" name="Rechteck 119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2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29" name="Rechteck 128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1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2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3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35" name="Abgerundetes Rechteck 134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1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165" name="Ellipse 164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6" name="Ellipse 165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7" name="Ellipse 166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8" name="Gerade Verbindung mit Pfeil 167"/>
                <p:cNvCxnSpPr>
                  <a:stCxn id="167" idx="2"/>
                  <a:endCxn id="165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Gerade Verbindung mit Pfeil 168"/>
                <p:cNvCxnSpPr>
                  <a:stCxn id="167" idx="6"/>
                  <a:endCxn id="166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Gerade Verbindung mit Pfeil 139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mit Pfeil 140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Gerade Verbindung mit Pfeil 142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160" name="Ellipse 159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1" name="Ellipse 160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2" name="Ellipse 161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63" name="Ellipse 162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64" name="Gerade Verbindung mit Pfeil 163"/>
                <p:cNvCxnSpPr>
                  <a:stCxn id="161" idx="6"/>
                  <a:endCxn id="163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5" name="Gerade Verbindung mit Pfeil 144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mit Pfeil 145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152" name="Ellipse 151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3" name="Ellipse 152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4" name="Ellipse 153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5" name="Ellipse 154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156" name="Ellipse 155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157" name="Gerade Verbindung mit Pfeil 156"/>
                <p:cNvCxnSpPr>
                  <a:stCxn id="153" idx="6"/>
                  <a:endCxn id="156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Gerade Verbindung mit Pfeil 157"/>
                <p:cNvCxnSpPr>
                  <a:stCxn id="155" idx="2"/>
                  <a:endCxn id="152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Gerade Verbindung mit Pfeil 158"/>
                <p:cNvCxnSpPr>
                  <a:stCxn id="152" idx="4"/>
                  <a:endCxn id="153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Gerade Verbindung mit Pfeil 147"/>
              <p:cNvCxnSpPr>
                <a:stCxn id="155" idx="6"/>
                <a:endCxn id="154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mit Pfeil 148"/>
              <p:cNvCxnSpPr>
                <a:endCxn id="154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mit Pfeil 149"/>
              <p:cNvCxnSpPr>
                <a:stCxn id="160" idx="6"/>
                <a:endCxn id="161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Gerade Verbindung mit Pfeil 150"/>
              <p:cNvCxnSpPr>
                <a:stCxn id="160" idx="2"/>
                <a:endCxn id="162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Abgerundetes Rechteck 133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0" name="Abgerundetes Rechteck 169"/>
          <p:cNvSpPr/>
          <p:nvPr/>
        </p:nvSpPr>
        <p:spPr>
          <a:xfrm>
            <a:off x="5869461" y="966810"/>
            <a:ext cx="1571636" cy="207170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Client 3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uppieren 74"/>
          <p:cNvGrpSpPr/>
          <p:nvPr/>
        </p:nvGrpSpPr>
        <p:grpSpPr>
          <a:xfrm>
            <a:off x="6033814" y="1632296"/>
            <a:ext cx="1242931" cy="1188096"/>
            <a:chOff x="2143140" y="1357298"/>
            <a:chExt cx="4857784" cy="4643470"/>
          </a:xfrm>
        </p:grpSpPr>
        <p:sp>
          <p:nvSpPr>
            <p:cNvPr id="172" name="Rechteck 171"/>
            <p:cNvSpPr/>
            <p:nvPr/>
          </p:nvSpPr>
          <p:spPr>
            <a:xfrm>
              <a:off x="2143140" y="2428868"/>
              <a:ext cx="2857520" cy="35719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2143140" y="1357298"/>
              <a:ext cx="2857520" cy="107157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7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208226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532873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6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2964677" y="1805765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7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429024" y="155255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8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3779862" y="1909746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79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390261" y="192245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0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4105568" y="1450075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1" name="Rechteck 180"/>
            <p:cNvSpPr/>
            <p:nvPr/>
          </p:nvSpPr>
          <p:spPr>
            <a:xfrm>
              <a:off x="5000660" y="2428868"/>
              <a:ext cx="2000264" cy="35719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2" name="Rechteck 181"/>
            <p:cNvSpPr/>
            <p:nvPr/>
          </p:nvSpPr>
          <p:spPr>
            <a:xfrm>
              <a:off x="5000660" y="1357298"/>
              <a:ext cx="2000264" cy="1071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83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237458" y="158613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4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5707051" y="1768290"/>
              <a:ext cx="506418" cy="506418"/>
            </a:xfrm>
            <a:prstGeom prst="rect">
              <a:avLst/>
            </a:prstGeom>
            <a:noFill/>
          </p:spPr>
        </p:pic>
        <p:pic>
          <p:nvPicPr>
            <p:cNvPr id="185" name="Picture 2" descr="C:\develop\icons\EOperation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6237098" y="1693340"/>
              <a:ext cx="506418" cy="506418"/>
            </a:xfrm>
            <a:prstGeom prst="rect">
              <a:avLst/>
            </a:prstGeom>
            <a:noFill/>
          </p:spPr>
        </p:pic>
        <p:sp>
          <p:nvSpPr>
            <p:cNvPr id="187" name="Abgerundetes Rechteck 186"/>
            <p:cNvSpPr/>
            <p:nvPr/>
          </p:nvSpPr>
          <p:spPr>
            <a:xfrm>
              <a:off x="2357422" y="2709708"/>
              <a:ext cx="4214842" cy="816964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8" name="Abgerundetes Rechteck 187"/>
            <p:cNvSpPr/>
            <p:nvPr/>
          </p:nvSpPr>
          <p:spPr>
            <a:xfrm>
              <a:off x="2357422" y="3624107"/>
              <a:ext cx="4214842" cy="876463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9" name="Abgerundetes Rechteck 188"/>
            <p:cNvSpPr/>
            <p:nvPr/>
          </p:nvSpPr>
          <p:spPr>
            <a:xfrm>
              <a:off x="2357422" y="4590971"/>
              <a:ext cx="4214842" cy="1101777"/>
            </a:xfrm>
            <a:prstGeom prst="roundRect">
              <a:avLst/>
            </a:prstGeom>
            <a:solidFill>
              <a:srgbClr val="FFE8B9"/>
            </a:solidFill>
            <a:ln>
              <a:solidFill>
                <a:srgbClr val="FFC2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5" name="Gruppieren 103"/>
            <p:cNvGrpSpPr/>
            <p:nvPr/>
          </p:nvGrpSpPr>
          <p:grpSpPr>
            <a:xfrm>
              <a:off x="2565416" y="2786058"/>
              <a:ext cx="2078054" cy="2821801"/>
              <a:chOff x="2565416" y="2786058"/>
              <a:chExt cx="2078054" cy="2821801"/>
            </a:xfrm>
          </p:grpSpPr>
          <p:grpSp>
            <p:nvGrpSpPr>
              <p:cNvPr id="16" name="Gruppieren 58"/>
              <p:cNvGrpSpPr/>
              <p:nvPr/>
            </p:nvGrpSpPr>
            <p:grpSpPr>
              <a:xfrm>
                <a:off x="2922606" y="2786058"/>
                <a:ext cx="1474007" cy="662071"/>
                <a:chOff x="2922606" y="2714620"/>
                <a:chExt cx="1474007" cy="662071"/>
              </a:xfrm>
            </p:grpSpPr>
            <p:sp>
              <p:nvSpPr>
                <p:cNvPr id="217" name="Ellipse 216"/>
                <p:cNvSpPr/>
                <p:nvPr/>
              </p:nvSpPr>
              <p:spPr>
                <a:xfrm>
                  <a:off x="2922606" y="2893215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8" name="Ellipse 217"/>
                <p:cNvSpPr/>
                <p:nvPr/>
              </p:nvSpPr>
              <p:spPr>
                <a:xfrm>
                  <a:off x="4039423" y="301950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9" name="Ellipse 218"/>
                <p:cNvSpPr/>
                <p:nvPr/>
              </p:nvSpPr>
              <p:spPr>
                <a:xfrm>
                  <a:off x="3526653" y="2714620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20" name="Gerade Verbindung mit Pfeil 219"/>
                <p:cNvCxnSpPr>
                  <a:stCxn id="219" idx="2"/>
                  <a:endCxn id="217" idx="7"/>
                </p:cNvCxnSpPr>
                <p:nvPr/>
              </p:nvCxnSpPr>
              <p:spPr>
                <a:xfrm rot="10800000" flipV="1">
                  <a:off x="3227487" y="2893214"/>
                  <a:ext cx="299166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Gerade Verbindung mit Pfeil 220"/>
                <p:cNvCxnSpPr>
                  <a:stCxn id="219" idx="6"/>
                  <a:endCxn id="218" idx="1"/>
                </p:cNvCxnSpPr>
                <p:nvPr/>
              </p:nvCxnSpPr>
              <p:spPr>
                <a:xfrm>
                  <a:off x="3883843" y="2893215"/>
                  <a:ext cx="207889" cy="178595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2" name="Gerade Verbindung mit Pfeil 191"/>
              <p:cNvCxnSpPr/>
              <p:nvPr/>
            </p:nvCxnSpPr>
            <p:spPr>
              <a:xfrm rot="5400000">
                <a:off x="2547557" y="3465988"/>
                <a:ext cx="623813" cy="23090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mit Pfeil 192"/>
              <p:cNvCxnSpPr/>
              <p:nvPr/>
            </p:nvCxnSpPr>
            <p:spPr>
              <a:xfrm rot="5400000">
                <a:off x="3151604" y="3323113"/>
                <a:ext cx="659532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mit Pfeil 193"/>
              <p:cNvCxnSpPr/>
              <p:nvPr/>
            </p:nvCxnSpPr>
            <p:spPr>
              <a:xfrm rot="16200000" flipV="1">
                <a:off x="3318691" y="3529805"/>
                <a:ext cx="928694" cy="15558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Gerade Verbindung mit Pfeil 194"/>
              <p:cNvCxnSpPr/>
              <p:nvPr/>
            </p:nvCxnSpPr>
            <p:spPr>
              <a:xfrm rot="5400000">
                <a:off x="3080166" y="4411272"/>
                <a:ext cx="607223" cy="158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uppieren 60"/>
              <p:cNvGrpSpPr/>
              <p:nvPr/>
            </p:nvGrpSpPr>
            <p:grpSpPr>
              <a:xfrm>
                <a:off x="2565416" y="3750471"/>
                <a:ext cx="2078054" cy="678661"/>
                <a:chOff x="2565416" y="3679033"/>
                <a:chExt cx="2078054" cy="678661"/>
              </a:xfrm>
            </p:grpSpPr>
            <p:sp>
              <p:nvSpPr>
                <p:cNvPr id="212" name="Ellipse 211"/>
                <p:cNvSpPr/>
                <p:nvPr/>
              </p:nvSpPr>
              <p:spPr>
                <a:xfrm>
                  <a:off x="3205182" y="3679033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3" name="Ellipse 212"/>
                <p:cNvSpPr/>
                <p:nvPr/>
              </p:nvSpPr>
              <p:spPr>
                <a:xfrm>
                  <a:off x="3682233" y="4000504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4" name="Ellipse 213"/>
                <p:cNvSpPr/>
                <p:nvPr/>
              </p:nvSpPr>
              <p:spPr>
                <a:xfrm>
                  <a:off x="2565416" y="3821909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15" name="Ellipse 214"/>
                <p:cNvSpPr/>
                <p:nvPr/>
              </p:nvSpPr>
              <p:spPr>
                <a:xfrm>
                  <a:off x="4286280" y="3857628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16" name="Gerade Verbindung mit Pfeil 215"/>
                <p:cNvCxnSpPr>
                  <a:stCxn id="213" idx="6"/>
                  <a:endCxn id="215" idx="2"/>
                </p:cNvCxnSpPr>
                <p:nvPr/>
              </p:nvCxnSpPr>
              <p:spPr>
                <a:xfrm flipV="1">
                  <a:off x="4039423" y="4036223"/>
                  <a:ext cx="246857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Gerade Verbindung mit Pfeil 196"/>
              <p:cNvCxnSpPr/>
              <p:nvPr/>
            </p:nvCxnSpPr>
            <p:spPr>
              <a:xfrm rot="5400000" flipH="1" flipV="1">
                <a:off x="2614230" y="4214500"/>
                <a:ext cx="802408" cy="48411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Gerade Verbindung mit Pfeil 197"/>
              <p:cNvCxnSpPr/>
              <p:nvPr/>
            </p:nvCxnSpPr>
            <p:spPr>
              <a:xfrm rot="5400000">
                <a:off x="4086650" y="4515253"/>
                <a:ext cx="607223" cy="14922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uppieren 61"/>
              <p:cNvGrpSpPr/>
              <p:nvPr/>
            </p:nvGrpSpPr>
            <p:grpSpPr>
              <a:xfrm>
                <a:off x="2594783" y="4714884"/>
                <a:ext cx="1899459" cy="892975"/>
                <a:chOff x="2594783" y="4643446"/>
                <a:chExt cx="1899459" cy="892975"/>
              </a:xfrm>
            </p:grpSpPr>
            <p:sp>
              <p:nvSpPr>
                <p:cNvPr id="204" name="Ellipse 203"/>
                <p:cNvSpPr/>
                <p:nvPr/>
              </p:nvSpPr>
              <p:spPr>
                <a:xfrm>
                  <a:off x="2594783" y="4786322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5" name="Ellipse 204"/>
                <p:cNvSpPr/>
                <p:nvPr/>
              </p:nvSpPr>
              <p:spPr>
                <a:xfrm>
                  <a:off x="3026587" y="517923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6" name="Ellipse 205"/>
                <p:cNvSpPr/>
                <p:nvPr/>
              </p:nvSpPr>
              <p:spPr>
                <a:xfrm>
                  <a:off x="4137052" y="4822041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7" name="Ellipse 206"/>
                <p:cNvSpPr/>
                <p:nvPr/>
              </p:nvSpPr>
              <p:spPr>
                <a:xfrm>
                  <a:off x="3205182" y="464344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208" name="Ellipse 207"/>
                <p:cNvSpPr/>
                <p:nvPr/>
              </p:nvSpPr>
              <p:spPr>
                <a:xfrm>
                  <a:off x="3562372" y="5000636"/>
                  <a:ext cx="357190" cy="357190"/>
                </a:xfrm>
                <a:prstGeom prst="ellipse">
                  <a:avLst/>
                </a:prstGeom>
                <a:solidFill>
                  <a:srgbClr val="FFD47D"/>
                </a:solidFill>
                <a:ln>
                  <a:solidFill>
                    <a:srgbClr val="FFAA0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itchFamily="34" charset="0"/>
                    <a:cs typeface="Arial" pitchFamily="34" charset="0"/>
                  </a:endParaRPr>
                </a:p>
              </p:txBody>
            </p:sp>
            <p:cxnSp>
              <p:nvCxnSpPr>
                <p:cNvPr id="209" name="Gerade Verbindung mit Pfeil 208"/>
                <p:cNvCxnSpPr>
                  <a:stCxn id="205" idx="6"/>
                  <a:endCxn id="208" idx="3"/>
                </p:cNvCxnSpPr>
                <p:nvPr/>
              </p:nvCxnSpPr>
              <p:spPr>
                <a:xfrm flipV="1">
                  <a:off x="3383777" y="5305517"/>
                  <a:ext cx="230904" cy="523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Gerade Verbindung mit Pfeil 209"/>
                <p:cNvCxnSpPr>
                  <a:stCxn id="207" idx="2"/>
                  <a:endCxn id="204" idx="6"/>
                </p:cNvCxnSpPr>
                <p:nvPr/>
              </p:nvCxnSpPr>
              <p:spPr>
                <a:xfrm rot="10800000" flipV="1">
                  <a:off x="2951974" y="4822041"/>
                  <a:ext cx="253209" cy="142876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Gerade Verbindung mit Pfeil 210"/>
                <p:cNvCxnSpPr>
                  <a:stCxn id="204" idx="4"/>
                  <a:endCxn id="205" idx="2"/>
                </p:cNvCxnSpPr>
                <p:nvPr/>
              </p:nvCxnSpPr>
              <p:spPr>
                <a:xfrm rot="16200000" flipH="1">
                  <a:off x="2792825" y="5124064"/>
                  <a:ext cx="214314" cy="253209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0" name="Gerade Verbindung mit Pfeil 199"/>
              <p:cNvCxnSpPr>
                <a:stCxn id="207" idx="6"/>
                <a:endCxn id="206" idx="1"/>
              </p:cNvCxnSpPr>
              <p:nvPr/>
            </p:nvCxnSpPr>
            <p:spPr>
              <a:xfrm>
                <a:off x="3562372" y="4893479"/>
                <a:ext cx="626989" cy="5230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Gerade Verbindung mit Pfeil 200"/>
              <p:cNvCxnSpPr>
                <a:endCxn id="206" idx="2"/>
              </p:cNvCxnSpPr>
              <p:nvPr/>
            </p:nvCxnSpPr>
            <p:spPr>
              <a:xfrm flipV="1">
                <a:off x="3935441" y="5072074"/>
                <a:ext cx="201611" cy="14287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Gerade Verbindung mit Pfeil 201"/>
              <p:cNvCxnSpPr>
                <a:stCxn id="212" idx="6"/>
                <a:endCxn id="213" idx="1"/>
              </p:cNvCxnSpPr>
              <p:nvPr/>
            </p:nvCxnSpPr>
            <p:spPr>
              <a:xfrm>
                <a:off x="3562372" y="3929066"/>
                <a:ext cx="172170" cy="1951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Gerade Verbindung mit Pfeil 202"/>
              <p:cNvCxnSpPr>
                <a:stCxn id="212" idx="2"/>
                <a:endCxn id="214" idx="6"/>
              </p:cNvCxnSpPr>
              <p:nvPr/>
            </p:nvCxnSpPr>
            <p:spPr>
              <a:xfrm rot="10800000" flipV="1">
                <a:off x="2922606" y="3929066"/>
                <a:ext cx="282576" cy="142876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Abgerundetes Rechteck 185"/>
            <p:cNvSpPr/>
            <p:nvPr/>
          </p:nvSpPr>
          <p:spPr>
            <a:xfrm>
              <a:off x="5237458" y="2571744"/>
              <a:ext cx="1506058" cy="3286148"/>
            </a:xfrm>
            <a:prstGeom prst="roundRect">
              <a:avLst>
                <a:gd name="adj" fmla="val 9406"/>
              </a:avLst>
            </a:prstGeom>
            <a:solidFill>
              <a:srgbClr val="FFD47D"/>
            </a:solidFill>
            <a:ln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4" name="Abgerundetes Rechteck 223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Abgerundetes Rechteck 234"/>
          <p:cNvSpPr/>
          <p:nvPr/>
        </p:nvSpPr>
        <p:spPr>
          <a:xfrm>
            <a:off x="3129247" y="3899952"/>
            <a:ext cx="2740214" cy="92869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bgerundetes Rechteck 14"/>
          <p:cNvSpPr/>
          <p:nvPr/>
        </p:nvSpPr>
        <p:spPr>
          <a:xfrm>
            <a:off x="5529979" y="4429132"/>
            <a:ext cx="2143140" cy="685266"/>
          </a:xfrm>
          <a:prstGeom prst="roundRect">
            <a:avLst>
              <a:gd name="adj" fmla="val 20171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Store Accessors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66817" y="5000636"/>
            <a:ext cx="18883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Chunk Readers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000100" y="3500438"/>
            <a:ext cx="141810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MEM Store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56238" y="3500438"/>
            <a:ext cx="120500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DB Store</a:t>
            </a:r>
          </a:p>
        </p:txBody>
      </p:sp>
      <p:sp>
        <p:nvSpPr>
          <p:cNvPr id="19" name="Abgerundetes Rechteck 18"/>
          <p:cNvSpPr/>
          <p:nvPr/>
        </p:nvSpPr>
        <p:spPr>
          <a:xfrm>
            <a:off x="3898062" y="3500438"/>
            <a:ext cx="191938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Hibernate Store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5969764" y="3500438"/>
            <a:ext cx="2031260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Objectivity Store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2" grpId="0" animBg="1"/>
      <p:bldP spid="225" grpId="0" animBg="1"/>
      <p:bldP spid="226" grpId="0" animBg="1"/>
      <p:bldP spid="228" grpId="0" animBg="1"/>
      <p:bldP spid="229" grpId="0" animBg="1"/>
      <p:bldP spid="230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bgerundetes Rechteck 15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285852" y="1643050"/>
            <a:ext cx="5143536" cy="2786082"/>
            <a:chOff x="1285852" y="1500174"/>
            <a:chExt cx="5143536" cy="2786082"/>
          </a:xfrm>
        </p:grpSpPr>
        <p:sp>
          <p:nvSpPr>
            <p:cNvPr id="18" name="Abgerundetes Rechteck 17"/>
            <p:cNvSpPr/>
            <p:nvPr/>
          </p:nvSpPr>
          <p:spPr>
            <a:xfrm>
              <a:off x="1285852" y="1500174"/>
              <a:ext cx="5143536" cy="2786082"/>
            </a:xfrm>
            <a:prstGeom prst="roundRect">
              <a:avLst>
                <a:gd name="adj" fmla="val 385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Package Unit</a:t>
              </a:r>
            </a:p>
          </p:txBody>
        </p:sp>
        <p:sp>
          <p:nvSpPr>
            <p:cNvPr id="19" name="Abgerundetes Rechteck 18"/>
            <p:cNvSpPr/>
            <p:nvPr/>
          </p:nvSpPr>
          <p:spPr>
            <a:xfrm>
              <a:off x="1643042" y="2786058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grpSp>
          <p:nvGrpSpPr>
            <p:cNvPr id="20" name="Gruppieren 44"/>
            <p:cNvGrpSpPr/>
            <p:nvPr/>
          </p:nvGrpSpPr>
          <p:grpSpPr>
            <a:xfrm>
              <a:off x="3786182" y="2143116"/>
              <a:ext cx="2214578" cy="1714512"/>
              <a:chOff x="3786182" y="2143116"/>
              <a:chExt cx="2214578" cy="1714512"/>
            </a:xfrm>
          </p:grpSpPr>
          <p:sp>
            <p:nvSpPr>
              <p:cNvPr id="26" name="Abgerundetes Rechteck 25"/>
              <p:cNvSpPr/>
              <p:nvPr/>
            </p:nvSpPr>
            <p:spPr>
              <a:xfrm>
                <a:off x="3786182" y="2143116"/>
                <a:ext cx="2214578" cy="1714512"/>
              </a:xfrm>
              <a:prstGeom prst="roundRect">
                <a:avLst>
                  <a:gd name="adj" fmla="val 7598"/>
                </a:avLst>
              </a:prstGeom>
              <a:solidFill>
                <a:schemeClr val="bg1"/>
              </a:solidFill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sz="1600" b="1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   EPackage</a:t>
                </a:r>
              </a:p>
            </p:txBody>
          </p:sp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062414" y="2643182"/>
                <a:ext cx="1661404" cy="113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21" name="Abgerundetes Rechteck 20"/>
            <p:cNvSpPr/>
            <p:nvPr/>
          </p:nvSpPr>
          <p:spPr>
            <a:xfrm>
              <a:off x="1643042" y="3386780"/>
              <a:ext cx="1714512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Package Info</a:t>
              </a:r>
            </a:p>
          </p:txBody>
        </p:sp>
        <p:cxnSp>
          <p:nvCxnSpPr>
            <p:cNvPr id="22" name="Gerade Verbindung mit Pfeil 21"/>
            <p:cNvCxnSpPr>
              <a:stCxn id="19" idx="3"/>
            </p:cNvCxnSpPr>
            <p:nvPr/>
          </p:nvCxnSpPr>
          <p:spPr>
            <a:xfrm flipV="1">
              <a:off x="3357554" y="2797444"/>
              <a:ext cx="656507" cy="20292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>
              <a:stCxn id="21" idx="3"/>
            </p:cNvCxnSpPr>
            <p:nvPr/>
          </p:nvCxnSpPr>
          <p:spPr>
            <a:xfrm>
              <a:off x="3357554" y="3601094"/>
              <a:ext cx="672005" cy="1588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bgerundetes Rechteck 23"/>
            <p:cNvSpPr/>
            <p:nvPr/>
          </p:nvSpPr>
          <p:spPr>
            <a:xfrm>
              <a:off x="1643042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Type</a:t>
              </a:r>
            </a:p>
          </p:txBody>
        </p:sp>
        <p:sp>
          <p:nvSpPr>
            <p:cNvPr id="25" name="Abgerundetes Rechteck 24"/>
            <p:cNvSpPr/>
            <p:nvPr/>
          </p:nvSpPr>
          <p:spPr>
            <a:xfrm>
              <a:off x="2571736" y="2143116"/>
              <a:ext cx="785818" cy="428628"/>
            </a:xfrm>
            <a:prstGeom prst="roundRect">
              <a:avLst>
                <a:gd name="adj" fmla="val 20253"/>
              </a:avLst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State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3.33333E-6 L 0.16546 0.16805 " pathEditMode="relative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animBg="1"/>
      <p:bldP spid="27" grpId="0" animBg="1"/>
      <p:bldP spid="22" grpId="0" animBg="1"/>
      <p:bldP spid="28" grpId="0" animBg="1"/>
      <p:bldP spid="29" grpId="0" animBg="1"/>
      <p:bldP spid="30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1" name="Rechteck 50"/>
          <p:cNvSpPr/>
          <p:nvPr/>
        </p:nvSpPr>
        <p:spPr>
          <a:xfrm>
            <a:off x="428596" y="214290"/>
            <a:ext cx="8358246" cy="5929354"/>
          </a:xfrm>
          <a:prstGeom prst="rect">
            <a:avLst/>
          </a:prstGeom>
          <a:solidFill>
            <a:srgbClr val="FFFFFF">
              <a:alpha val="8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500298" y="1785926"/>
            <a:ext cx="5143536" cy="2786082"/>
          </a:xfrm>
          <a:prstGeom prst="roundRect">
            <a:avLst>
              <a:gd name="adj" fmla="val 3850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        Revision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2643174" y="2425228"/>
            <a:ext cx="9286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  <a:p>
            <a:pPr algn="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long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3571868" y="2425228"/>
            <a:ext cx="1785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eClass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version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created</a:t>
            </a:r>
          </a:p>
          <a:p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revised</a:t>
            </a:r>
          </a:p>
        </p:txBody>
      </p:sp>
      <p:sp>
        <p:nvSpPr>
          <p:cNvPr id="61" name="Abgerundetes Rechteck 60"/>
          <p:cNvSpPr/>
          <p:nvPr/>
        </p:nvSpPr>
        <p:spPr>
          <a:xfrm>
            <a:off x="4857752" y="2000240"/>
            <a:ext cx="2500330" cy="2357454"/>
          </a:xfrm>
          <a:prstGeom prst="roundRect">
            <a:avLst>
              <a:gd name="adj" fmla="val 6448"/>
            </a:avLst>
          </a:prstGeom>
          <a:solidFill>
            <a:schemeClr val="bg1"/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Revision Data</a:t>
            </a:r>
          </a:p>
        </p:txBody>
      </p:sp>
      <p:sp>
        <p:nvSpPr>
          <p:cNvPr id="66" name="Textfeld 65"/>
          <p:cNvSpPr txBox="1"/>
          <p:nvPr/>
        </p:nvSpPr>
        <p:spPr>
          <a:xfrm>
            <a:off x="4857752" y="2428868"/>
            <a:ext cx="25003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resourceID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CDOID containerID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 containerFeature</a:t>
            </a:r>
          </a:p>
          <a:p>
            <a:pPr algn="ctr"/>
            <a:r>
              <a:rPr lang="en-US" sz="20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Object[] values</a:t>
            </a:r>
          </a:p>
        </p:txBody>
      </p:sp>
      <p:grpSp>
        <p:nvGrpSpPr>
          <p:cNvPr id="56" name="Gruppieren 55"/>
          <p:cNvGrpSpPr/>
          <p:nvPr/>
        </p:nvGrpSpPr>
        <p:grpSpPr>
          <a:xfrm>
            <a:off x="5143504" y="3806336"/>
            <a:ext cx="1894809" cy="408482"/>
            <a:chOff x="5143504" y="3449146"/>
            <a:chExt cx="1894809" cy="408482"/>
          </a:xfrm>
        </p:grpSpPr>
        <p:sp>
          <p:nvSpPr>
            <p:cNvPr id="67" name="Rechteck 66"/>
            <p:cNvSpPr/>
            <p:nvPr/>
          </p:nvSpPr>
          <p:spPr>
            <a:xfrm>
              <a:off x="5143504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5414191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hteck 68"/>
            <p:cNvSpPr/>
            <p:nvPr/>
          </p:nvSpPr>
          <p:spPr>
            <a:xfrm>
              <a:off x="5684878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hteck 69"/>
            <p:cNvSpPr/>
            <p:nvPr/>
          </p:nvSpPr>
          <p:spPr>
            <a:xfrm>
              <a:off x="5955565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hteck 70"/>
            <p:cNvSpPr/>
            <p:nvPr/>
          </p:nvSpPr>
          <p:spPr>
            <a:xfrm>
              <a:off x="6226252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hteck 71"/>
            <p:cNvSpPr/>
            <p:nvPr/>
          </p:nvSpPr>
          <p:spPr>
            <a:xfrm>
              <a:off x="6496939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hteck 72"/>
            <p:cNvSpPr/>
            <p:nvPr/>
          </p:nvSpPr>
          <p:spPr>
            <a:xfrm>
              <a:off x="6767626" y="3449146"/>
              <a:ext cx="270687" cy="4084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-0.25 0.176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3" grpId="0" animBg="1"/>
      <p:bldP spid="64" grpId="0"/>
      <p:bldP spid="65" grpId="0"/>
      <p:bldP spid="61" grpId="0" animBg="1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 2.0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2009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107154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107154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25" name="Abgerundetes Rechteck 224"/>
          <p:cNvSpPr/>
          <p:nvPr/>
        </p:nvSpPr>
        <p:spPr>
          <a:xfrm>
            <a:off x="1285852" y="164305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6" name="Abgerundetes Rechteck 225"/>
          <p:cNvSpPr/>
          <p:nvPr/>
        </p:nvSpPr>
        <p:spPr>
          <a:xfrm>
            <a:off x="1285852" y="221455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8" name="Abgerundetes Rechteck 227"/>
          <p:cNvSpPr/>
          <p:nvPr/>
        </p:nvSpPr>
        <p:spPr>
          <a:xfrm>
            <a:off x="1285852" y="278605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29" name="Abgerundetes Rechteck 228"/>
          <p:cNvSpPr/>
          <p:nvPr/>
        </p:nvSpPr>
        <p:spPr>
          <a:xfrm>
            <a:off x="1285852" y="335756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feil nach oben 15"/>
          <p:cNvSpPr/>
          <p:nvPr/>
        </p:nvSpPr>
        <p:spPr>
          <a:xfrm>
            <a:off x="2000232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bgerundetes Rechteck 26"/>
          <p:cNvSpPr/>
          <p:nvPr/>
        </p:nvSpPr>
        <p:spPr>
          <a:xfrm>
            <a:off x="4023233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031547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6019029" y="164305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7016390" y="166319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786182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786314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39" name="Pfeil nach oben 38"/>
          <p:cNvSpPr/>
          <p:nvPr/>
        </p:nvSpPr>
        <p:spPr>
          <a:xfrm>
            <a:off x="5541136" y="3857628"/>
            <a:ext cx="357190" cy="428628"/>
          </a:xfrm>
          <a:prstGeom prst="up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gerundetes Rechteck 40"/>
          <p:cNvSpPr/>
          <p:nvPr/>
        </p:nvSpPr>
        <p:spPr>
          <a:xfrm>
            <a:off x="3786182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4786314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5786446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4" name="Abgerundetes Rechteck 43"/>
          <p:cNvSpPr/>
          <p:nvPr/>
        </p:nvSpPr>
        <p:spPr>
          <a:xfrm>
            <a:off x="6786578" y="292893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45" name="Abgerundetes Rechteck 44"/>
          <p:cNvSpPr/>
          <p:nvPr/>
        </p:nvSpPr>
        <p:spPr>
          <a:xfrm>
            <a:off x="3786182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6" name="Abgerundetes Rechteck 45"/>
          <p:cNvSpPr/>
          <p:nvPr/>
        </p:nvSpPr>
        <p:spPr>
          <a:xfrm>
            <a:off x="4786314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47" name="Abgerundetes Rechteck 46"/>
          <p:cNvSpPr/>
          <p:nvPr/>
        </p:nvSpPr>
        <p:spPr>
          <a:xfrm>
            <a:off x="5786446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86578" y="1785926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49" name="Abgerundetes Rechteck 48"/>
          <p:cNvSpPr/>
          <p:nvPr/>
        </p:nvSpPr>
        <p:spPr>
          <a:xfrm>
            <a:off x="5786446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50" name="Abgerundetes Rechteck 49"/>
          <p:cNvSpPr/>
          <p:nvPr/>
        </p:nvSpPr>
        <p:spPr>
          <a:xfrm>
            <a:off x="6786578" y="235743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9" grpId="0" animBg="1"/>
      <p:bldP spid="39" grpId="1" animBg="1"/>
    </p:bld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1536</Words>
  <Application>Microsoft Office PowerPoint</Application>
  <PresentationFormat>Bildschirmpräsentation (4:3)</PresentationFormat>
  <Paragraphs>686</Paragraphs>
  <Slides>26</Slides>
  <Notes>26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27" baseType="lpstr">
      <vt:lpstr>Template</vt:lpstr>
      <vt:lpstr>Scale, Share and Store your Models with CDO 2.0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1461</cp:revision>
  <dcterms:created xsi:type="dcterms:W3CDTF">2008-08-22T09:52:33Z</dcterms:created>
  <dcterms:modified xsi:type="dcterms:W3CDTF">2009-03-19T11:51:30Z</dcterms:modified>
</cp:coreProperties>
</file>