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A6FC-063C-497E-B88E-2A4ED81C2A99}" type="datetimeFigureOut">
              <a:rPr lang="de-DE" smtClean="0"/>
              <a:pPr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1835696" y="2564904"/>
            <a:ext cx="5400601" cy="1674186"/>
            <a:chOff x="1043608" y="2348880"/>
            <a:chExt cx="7200800" cy="2232248"/>
          </a:xfrm>
        </p:grpSpPr>
        <p:sp>
          <p:nvSpPr>
            <p:cNvPr id="6" name="Rechteck 5"/>
            <p:cNvSpPr/>
            <p:nvPr/>
          </p:nvSpPr>
          <p:spPr>
            <a:xfrm>
              <a:off x="1043608" y="2348880"/>
              <a:ext cx="1872208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EMF Application</a:t>
              </a:r>
              <a:endParaRPr lang="de-DE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Form 21"/>
            <p:cNvCxnSpPr>
              <a:stCxn id="21" idx="1"/>
              <a:endCxn id="26" idx="3"/>
            </p:cNvCxnSpPr>
            <p:nvPr/>
          </p:nvCxnSpPr>
          <p:spPr>
            <a:xfrm rot="5400000">
              <a:off x="3268500" y="3579376"/>
              <a:ext cx="325033" cy="1030399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5004048" y="3140968"/>
              <a:ext cx="1800200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CDO Repository</a:t>
              </a:r>
              <a:endParaRPr lang="de-DE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lussdiagramm: Magnetplattenspeicher 23"/>
            <p:cNvSpPr/>
            <p:nvPr/>
          </p:nvSpPr>
          <p:spPr>
            <a:xfrm>
              <a:off x="7380312" y="3861048"/>
              <a:ext cx="864096" cy="57606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RDB</a:t>
              </a:r>
              <a:endParaRPr lang="de-DE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43608" y="3140968"/>
              <a:ext cx="1872208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EMF Application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043608" y="3933056"/>
              <a:ext cx="1872208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EMF Application</a:t>
              </a:r>
            </a:p>
          </p:txBody>
        </p:sp>
        <p:cxnSp>
          <p:nvCxnSpPr>
            <p:cNvPr id="27" name="Form 26"/>
            <p:cNvCxnSpPr>
              <a:stCxn id="19" idx="1"/>
              <a:endCxn id="25" idx="3"/>
            </p:cNvCxnSpPr>
            <p:nvPr/>
          </p:nvCxnSpPr>
          <p:spPr>
            <a:xfrm rot="10800000">
              <a:off x="2915816" y="3465004"/>
              <a:ext cx="2088232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Form 27"/>
            <p:cNvCxnSpPr>
              <a:stCxn id="21" idx="3"/>
              <a:endCxn id="6" idx="3"/>
            </p:cNvCxnSpPr>
            <p:nvPr/>
          </p:nvCxnSpPr>
          <p:spPr>
            <a:xfrm rot="16200000" flipV="1">
              <a:off x="3242237" y="2346496"/>
              <a:ext cx="377559" cy="1030399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Form 35"/>
            <p:cNvCxnSpPr>
              <a:stCxn id="53" idx="2"/>
              <a:endCxn id="19" idx="3"/>
            </p:cNvCxnSpPr>
            <p:nvPr/>
          </p:nvCxnSpPr>
          <p:spPr>
            <a:xfrm flipH="1">
              <a:off x="6804248" y="3465004"/>
              <a:ext cx="576064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Wolke 20"/>
            <p:cNvSpPr/>
            <p:nvPr/>
          </p:nvSpPr>
          <p:spPr>
            <a:xfrm>
              <a:off x="3190131" y="2996952"/>
              <a:ext cx="1512168" cy="936104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Network</a:t>
              </a:r>
              <a:endParaRPr lang="de-DE" sz="1200" b="1" i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Flussdiagramm: Magnetplattenspeicher 51"/>
            <p:cNvSpPr/>
            <p:nvPr/>
          </p:nvSpPr>
          <p:spPr>
            <a:xfrm>
              <a:off x="7380312" y="2492896"/>
              <a:ext cx="864096" cy="57606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ODB</a:t>
              </a:r>
              <a:endParaRPr lang="de-DE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Flussdiagramm: Magnetplattenspeicher 52"/>
            <p:cNvSpPr/>
            <p:nvPr/>
          </p:nvSpPr>
          <p:spPr>
            <a:xfrm>
              <a:off x="7380312" y="3176972"/>
              <a:ext cx="864096" cy="57606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NoSQL</a:t>
              </a:r>
              <a:endParaRPr lang="de-DE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Form 75"/>
            <p:cNvCxnSpPr>
              <a:stCxn id="52" idx="2"/>
              <a:endCxn id="24" idx="2"/>
            </p:cNvCxnSpPr>
            <p:nvPr/>
          </p:nvCxnSpPr>
          <p:spPr>
            <a:xfrm rot="10800000" flipV="1">
              <a:off x="7380312" y="2780928"/>
              <a:ext cx="12700" cy="1368152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1634786" y="2132856"/>
            <a:ext cx="5745526" cy="2696083"/>
            <a:chOff x="1634786" y="2132856"/>
            <a:chExt cx="5745526" cy="2696083"/>
          </a:xfrm>
        </p:grpSpPr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2177734" y="2204864"/>
              <a:ext cx="5130570" cy="2538282"/>
              <a:chOff x="1619672" y="2420888"/>
              <a:chExt cx="6840760" cy="3384376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619672" y="3068960"/>
                <a:ext cx="1368152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4572000" y="3068960"/>
                <a:ext cx="2880320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2987824" y="3068960"/>
                <a:ext cx="1584176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4139952" y="3068960"/>
                <a:ext cx="1296144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Protocol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619672" y="2420888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Application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2267744" y="3068960"/>
                <a:ext cx="1224136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Models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436096" y="3068960"/>
                <a:ext cx="1368152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Transport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059832" y="3861048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CDO Client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4644008" y="3861048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Net4j Core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691680" y="3861048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EMF</a:t>
                </a: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1619672" y="4365104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OSGi (optional)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Wolke 20"/>
              <p:cNvSpPr/>
              <p:nvPr/>
            </p:nvSpPr>
            <p:spPr>
              <a:xfrm>
                <a:off x="6804248" y="5085184"/>
                <a:ext cx="1656184" cy="720080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2" name="Form 21"/>
              <p:cNvCxnSpPr>
                <a:stCxn id="21" idx="3"/>
                <a:endCxn id="23" idx="3"/>
              </p:cNvCxnSpPr>
              <p:nvPr/>
            </p:nvCxnSpPr>
            <p:spPr>
              <a:xfrm rot="16200000" flipV="1">
                <a:off x="6267416" y="3761430"/>
                <a:ext cx="1733359" cy="996491"/>
              </a:xfrm>
              <a:prstGeom prst="bentConnector2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 22"/>
              <p:cNvSpPr/>
              <p:nvPr/>
            </p:nvSpPr>
            <p:spPr>
              <a:xfrm>
                <a:off x="6347817" y="3140968"/>
                <a:ext cx="28803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7020272" y="5229200"/>
                <a:ext cx="874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Repository</a:t>
                </a:r>
                <a:endParaRPr lang="de-DE" sz="1200"/>
              </a:p>
            </p:txBody>
          </p:sp>
        </p:grpSp>
        <p:sp>
          <p:nvSpPr>
            <p:cNvPr id="60" name="Rechteck 59"/>
            <p:cNvSpPr/>
            <p:nvPr/>
          </p:nvSpPr>
          <p:spPr>
            <a:xfrm>
              <a:off x="1634786" y="2132856"/>
              <a:ext cx="5745526" cy="2696083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634786" y="2132856"/>
            <a:ext cx="5745526" cy="3168352"/>
            <a:chOff x="1634786" y="2132856"/>
            <a:chExt cx="5745526" cy="3168352"/>
          </a:xfrm>
        </p:grpSpPr>
        <p:grpSp>
          <p:nvGrpSpPr>
            <p:cNvPr id="22" name="Gruppieren 21"/>
            <p:cNvGrpSpPr>
              <a:grpSpLocks noChangeAspect="1"/>
            </p:cNvGrpSpPr>
            <p:nvPr/>
          </p:nvGrpSpPr>
          <p:grpSpPr>
            <a:xfrm>
              <a:off x="1691680" y="2204864"/>
              <a:ext cx="5508612" cy="3024336"/>
              <a:chOff x="971600" y="1772816"/>
              <a:chExt cx="7344816" cy="4032448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572000" y="3068960"/>
                <a:ext cx="2880320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1619672" y="3068960"/>
                <a:ext cx="2952328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4139952" y="3068960"/>
                <a:ext cx="1296144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Protocol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619672" y="2420888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Repository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436096" y="3068960"/>
                <a:ext cx="1368152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Transport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1691680" y="3861048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CDO Server Core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4644008" y="3861048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Net4j Core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1619672" y="4365104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OSGi (optional)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619672" y="3068960"/>
                <a:ext cx="1296144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CDO Store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3491880" y="3068960"/>
                <a:ext cx="648072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OCL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lussdiagramm: Magnetplattenspeicher 20"/>
              <p:cNvSpPr/>
              <p:nvPr/>
            </p:nvSpPr>
            <p:spPr>
              <a:xfrm>
                <a:off x="971600" y="5085184"/>
                <a:ext cx="792088" cy="720080"/>
              </a:xfrm>
              <a:prstGeom prst="flowChartMagneticDisk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DB</a:t>
                </a:r>
                <a:endParaRPr lang="de-DE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3" name="Form 22"/>
              <p:cNvCxnSpPr>
                <a:stCxn id="30" idx="1"/>
                <a:endCxn id="21" idx="1"/>
              </p:cNvCxnSpPr>
              <p:nvPr/>
            </p:nvCxnSpPr>
            <p:spPr>
              <a:xfrm rot="10800000" flipV="1">
                <a:off x="1367644" y="3392996"/>
                <a:ext cx="396044" cy="1692188"/>
              </a:xfrm>
              <a:prstGeom prst="bentConnector2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Wolke 23"/>
              <p:cNvSpPr/>
              <p:nvPr/>
            </p:nvSpPr>
            <p:spPr>
              <a:xfrm>
                <a:off x="7020272" y="1772816"/>
                <a:ext cx="1296144" cy="576064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Clients</a:t>
                </a:r>
                <a:endParaRPr lang="de-DE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5" name="Form 24"/>
              <p:cNvCxnSpPr>
                <a:stCxn id="24" idx="1"/>
                <a:endCxn id="36" idx="3"/>
              </p:cNvCxnSpPr>
              <p:nvPr/>
            </p:nvCxnSpPr>
            <p:spPr>
              <a:xfrm rot="5400000">
                <a:off x="6605920" y="2330571"/>
                <a:ext cx="1044729" cy="1080120"/>
              </a:xfrm>
              <a:prstGeom prst="bentConnector2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 29"/>
              <p:cNvSpPr/>
              <p:nvPr/>
            </p:nvSpPr>
            <p:spPr>
              <a:xfrm>
                <a:off x="1763688" y="3140968"/>
                <a:ext cx="28803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6300192" y="3140968"/>
                <a:ext cx="28803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1634786" y="2132856"/>
              <a:ext cx="5745526" cy="3168352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671900" y="198884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b="1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4414647" y="2420888"/>
            <a:ext cx="242698" cy="496224"/>
            <a:chOff x="7429520" y="1643050"/>
            <a:chExt cx="571504" cy="1214447"/>
          </a:xfrm>
        </p:grpSpPr>
        <p:cxnSp>
          <p:nvCxnSpPr>
            <p:cNvPr id="26" name="Gerade Verbindung 25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leichschenkliges Dreieck 26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Abgerundetes Rechteck 36"/>
          <p:cNvSpPr/>
          <p:nvPr/>
        </p:nvSpPr>
        <p:spPr>
          <a:xfrm>
            <a:off x="3347864" y="2924944"/>
            <a:ext cx="2376264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BookImpl</a:t>
            </a:r>
            <a:b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Writer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  <a:endParaRPr lang="de-DE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/>
          <p:cNvSpPr/>
          <p:nvPr/>
        </p:nvSpPr>
        <p:spPr>
          <a:xfrm>
            <a:off x="2051720" y="1412776"/>
            <a:ext cx="2016224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195736" y="476672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b="1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uppieren 29"/>
          <p:cNvGrpSpPr/>
          <p:nvPr/>
        </p:nvGrpSpPr>
        <p:grpSpPr>
          <a:xfrm>
            <a:off x="2938483" y="908720"/>
            <a:ext cx="242698" cy="496224"/>
            <a:chOff x="7429520" y="1643050"/>
            <a:chExt cx="571504" cy="1214447"/>
          </a:xfrm>
        </p:grpSpPr>
        <p:cxnSp>
          <p:nvCxnSpPr>
            <p:cNvPr id="31" name="Gerade Verbindung 30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Gleichschenkliges Dreieck 31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2"/>
          <p:cNvGrpSpPr/>
          <p:nvPr/>
        </p:nvGrpSpPr>
        <p:grpSpPr>
          <a:xfrm>
            <a:off x="2938483" y="1844824"/>
            <a:ext cx="242698" cy="496224"/>
            <a:chOff x="7429520" y="1643050"/>
            <a:chExt cx="571504" cy="1214447"/>
          </a:xfrm>
        </p:grpSpPr>
        <p:cxnSp>
          <p:nvCxnSpPr>
            <p:cNvPr id="34" name="Gerade Verbindung 33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Gleichschenkliges Dreieck 34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Abgerundetes Rechteck 38"/>
          <p:cNvSpPr/>
          <p:nvPr/>
        </p:nvSpPr>
        <p:spPr>
          <a:xfrm>
            <a:off x="1475656" y="2348880"/>
            <a:ext cx="3168352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BookImpl</a:t>
            </a:r>
            <a:b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CDOID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CDOState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 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CDOView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  <a:endParaRPr lang="de-DE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5004048" y="4293096"/>
            <a:ext cx="2736304" cy="1944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CDORevision</a:t>
            </a:r>
            <a:b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CDOID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CDOBranch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branch</a:t>
            </a:r>
            <a:endParaRPr lang="en-US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version </a:t>
            </a:r>
            <a:endParaRPr lang="en-US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Object[]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endParaRPr lang="en-US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Form 17"/>
          <p:cNvCxnSpPr>
            <a:stCxn id="19" idx="3"/>
            <a:endCxn id="40" idx="0"/>
          </p:cNvCxnSpPr>
          <p:nvPr/>
        </p:nvCxnSpPr>
        <p:spPr>
          <a:xfrm>
            <a:off x="4644008" y="3730386"/>
            <a:ext cx="1728192" cy="562710"/>
          </a:xfrm>
          <a:prstGeom prst="bentConnector2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/>
          <p:cNvSpPr/>
          <p:nvPr/>
        </p:nvSpPr>
        <p:spPr>
          <a:xfrm>
            <a:off x="4449688" y="3633226"/>
            <a:ext cx="194320" cy="1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47"/>
          <p:cNvCxnSpPr>
            <a:stCxn id="3" idx="1"/>
            <a:endCxn id="2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Abgerundetes Rechteck 2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Gewinkelte Verbindung 47"/>
          <p:cNvCxnSpPr>
            <a:stCxn id="2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Gewinkelte Verbindung 47"/>
          <p:cNvCxnSpPr>
            <a:stCxn id="2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Gewinkelte Verbindung 47"/>
          <p:cNvCxnSpPr>
            <a:stCxn id="2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feld 6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Gewinkelte Verbindung 47"/>
          <p:cNvCxnSpPr>
            <a:stCxn id="23" idx="2"/>
            <a:endCxn id="2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Gewinkelte Verbindung 47"/>
          <p:cNvCxnSpPr>
            <a:stCxn id="22" idx="0"/>
            <a:endCxn id="2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Gewinkelte Verbindung 47"/>
          <p:cNvCxnSpPr>
            <a:stCxn id="24" idx="2"/>
            <a:endCxn id="2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feld 14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369163" y="1868462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245886" y="3274737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Gewinkelte Verbindung 47"/>
          <p:cNvCxnSpPr>
            <a:stCxn id="25" idx="0"/>
            <a:endCxn id="2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5" grpId="0"/>
      <p:bldP spid="16" grpId="0"/>
      <p:bldP spid="17" grpId="0"/>
      <p:bldP spid="18" grpId="0"/>
      <p:bldP spid="20" grpId="0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4" name="Abgerundetes Rechteck 3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9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leichschenkliges Dreieck 9"/>
          <p:cNvSpPr/>
          <p:nvPr/>
        </p:nvSpPr>
        <p:spPr>
          <a:xfrm>
            <a:off x="4297260" y="92639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10" idx="3"/>
          </p:cNvCxnSpPr>
          <p:nvPr/>
        </p:nvCxnSpPr>
        <p:spPr>
          <a:xfrm rot="5400000">
            <a:off x="4077440" y="1492388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Gleichschenkliges Dreieck 12"/>
          <p:cNvSpPr/>
          <p:nvPr/>
        </p:nvSpPr>
        <p:spPr>
          <a:xfrm>
            <a:off x="4297260" y="2033679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58"/>
          <p:cNvCxnSpPr>
            <a:stCxn id="13" idx="3"/>
            <a:endCxn id="15" idx="0"/>
          </p:cNvCxnSpPr>
          <p:nvPr/>
        </p:nvCxnSpPr>
        <p:spPr>
          <a:xfrm rot="5400000">
            <a:off x="3328481" y="1850718"/>
            <a:ext cx="714380" cy="150893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58"/>
          <p:cNvCxnSpPr>
            <a:stCxn id="13" idx="3"/>
            <a:endCxn id="16" idx="0"/>
          </p:cNvCxnSpPr>
          <p:nvPr/>
        </p:nvCxnSpPr>
        <p:spPr>
          <a:xfrm rot="16200000" flipH="1">
            <a:off x="4898977" y="1789152"/>
            <a:ext cx="714381" cy="1632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58"/>
          <p:cNvCxnSpPr>
            <a:stCxn id="16" idx="3"/>
            <a:endCxn id="12" idx="3"/>
          </p:cNvCxnSpPr>
          <p:nvPr/>
        </p:nvCxnSpPr>
        <p:spPr>
          <a:xfrm flipH="1" flipV="1">
            <a:off x="5786446" y="1747927"/>
            <a:ext cx="1643074" cy="1464480"/>
          </a:xfrm>
          <a:prstGeom prst="bentConnector3">
            <a:avLst>
              <a:gd name="adj1" fmla="val -40493"/>
            </a:avLst>
          </a:prstGeom>
          <a:noFill/>
          <a:ln w="28575">
            <a:solidFill>
              <a:srgbClr val="FFAA0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Gleichschenkliges Dreieck 25"/>
          <p:cNvSpPr/>
          <p:nvPr/>
        </p:nvSpPr>
        <p:spPr>
          <a:xfrm>
            <a:off x="2772940" y="3502719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Gerade Verbindung 58"/>
          <p:cNvCxnSpPr>
            <a:stCxn id="26" idx="3"/>
            <a:endCxn id="21" idx="0"/>
          </p:cNvCxnSpPr>
          <p:nvPr/>
        </p:nvCxnSpPr>
        <p:spPr>
          <a:xfrm rot="5400000">
            <a:off x="1941714" y="3466999"/>
            <a:ext cx="724069" cy="12241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58"/>
          <p:cNvCxnSpPr>
            <a:stCxn id="26" idx="3"/>
            <a:endCxn id="23" idx="0"/>
          </p:cNvCxnSpPr>
          <p:nvPr/>
        </p:nvCxnSpPr>
        <p:spPr>
          <a:xfrm rot="16200000" flipH="1">
            <a:off x="3219782" y="3413067"/>
            <a:ext cx="724069" cy="13320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Gleichschenkliges Dreieck 30"/>
          <p:cNvSpPr/>
          <p:nvPr/>
        </p:nvSpPr>
        <p:spPr>
          <a:xfrm>
            <a:off x="4104940" y="4965072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Gerade Verbindung 58"/>
          <p:cNvCxnSpPr>
            <a:stCxn id="31" idx="3"/>
            <a:endCxn id="24" idx="0"/>
          </p:cNvCxnSpPr>
          <p:nvPr/>
        </p:nvCxnSpPr>
        <p:spPr>
          <a:xfrm rot="5400000">
            <a:off x="3122866" y="4756312"/>
            <a:ext cx="701876" cy="154802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58"/>
          <p:cNvCxnSpPr>
            <a:stCxn id="31" idx="3"/>
            <a:endCxn id="25" idx="0"/>
          </p:cNvCxnSpPr>
          <p:nvPr/>
        </p:nvCxnSpPr>
        <p:spPr>
          <a:xfrm rot="16200000" flipH="1">
            <a:off x="4581028" y="4846174"/>
            <a:ext cx="701876" cy="13683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hteck 3"/>
          <p:cNvSpPr/>
          <p:nvPr/>
        </p:nvSpPr>
        <p:spPr>
          <a:xfrm>
            <a:off x="3563888" y="404664"/>
            <a:ext cx="17673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</a:t>
            </a:r>
            <a:endParaRPr lang="de-DE" b="1" i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071802" y="1497894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CDOResourceNode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722460" y="2962373"/>
            <a:ext cx="241749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CDOResourceLeaf</a:t>
            </a:r>
            <a:endParaRPr lang="de-DE" b="1" i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14876" y="2962374"/>
            <a:ext cx="2714644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CDOResourceFolder</a:t>
            </a:r>
          </a:p>
        </p:txBody>
      </p:sp>
      <p:sp>
        <p:nvSpPr>
          <p:cNvPr id="21" name="Rechteck 20"/>
          <p:cNvSpPr/>
          <p:nvPr/>
        </p:nvSpPr>
        <p:spPr>
          <a:xfrm>
            <a:off x="755576" y="4441102"/>
            <a:ext cx="18722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23" name="Rechteck 22"/>
          <p:cNvSpPr/>
          <p:nvPr/>
        </p:nvSpPr>
        <p:spPr>
          <a:xfrm>
            <a:off x="3167696" y="4441102"/>
            <a:ext cx="216024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CDOFileResource</a:t>
            </a:r>
            <a:endParaRPr lang="de-DE" b="1" i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03648" y="5881262"/>
            <a:ext cx="259228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CDOBinaryResource</a:t>
            </a:r>
          </a:p>
        </p:txBody>
      </p:sp>
      <p:sp>
        <p:nvSpPr>
          <p:cNvPr id="25" name="Rechteck 24"/>
          <p:cNvSpPr/>
          <p:nvPr/>
        </p:nvSpPr>
        <p:spPr>
          <a:xfrm>
            <a:off x="4499992" y="5881262"/>
            <a:ext cx="223224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CDOTextResource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5.92044E-7 L 0.30347 -0.393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6" grpId="0" animBg="1"/>
      <p:bldP spid="31" grpId="0" animBg="1"/>
      <p:bldP spid="4" grpId="0" animBg="1"/>
      <p:bldP spid="12" grpId="0" animBg="1"/>
      <p:bldP spid="15" grpId="0" animBg="1"/>
      <p:bldP spid="16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20888"/>
            <a:ext cx="3173736" cy="20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Eike Stepper</cp:lastModifiedBy>
  <cp:revision>27</cp:revision>
  <dcterms:created xsi:type="dcterms:W3CDTF">2011-09-20T08:11:31Z</dcterms:created>
  <dcterms:modified xsi:type="dcterms:W3CDTF">2025-10-11T09:14:03Z</dcterms:modified>
</cp:coreProperties>
</file>