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4"/>
  </p:sldMasterIdLst>
  <p:notesMasterIdLst>
    <p:notesMasterId r:id="rId9"/>
  </p:notesMasterIdLst>
  <p:sldIdLst>
    <p:sldId id="256" r:id="rId5"/>
    <p:sldId id="295" r:id="rId6"/>
    <p:sldId id="297" r:id="rId7"/>
    <p:sldId id="298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Medium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/>
    <p:restoredTop sz="94684"/>
  </p:normalViewPr>
  <p:slideViewPr>
    <p:cSldViewPr snapToGrid="0">
      <p:cViewPr varScale="1">
        <p:scale>
          <a:sx n="146" d="100"/>
          <a:sy n="146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74" y="239750"/>
            <a:ext cx="9190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6175" y="1870700"/>
            <a:ext cx="9190500" cy="1881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4" y="-46275"/>
            <a:ext cx="9190401" cy="1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8"/>
          <a:stretch/>
        </p:blipFill>
        <p:spPr>
          <a:xfrm>
            <a:off x="3757891" y="-127655"/>
            <a:ext cx="2188708" cy="204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1" y="1215000"/>
            <a:ext cx="8387672" cy="3537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77902" y="378000"/>
            <a:ext cx="8387673" cy="276999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312508"/>
            <a:ext cx="514795" cy="6756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250740" y="237082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EDC Hackathon II: </a:t>
            </a:r>
            <a:r>
              <a:rPr lang="en-US" b="1" dirty="0"/>
              <a:t>Sneak peak of the future roadmap - proposed/draft</a:t>
            </a:r>
            <a:endParaRPr lang="en-US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520" y="3889248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Eclipse Dataspace Connector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EDC community continues to </a:t>
            </a:r>
            <a:r>
              <a:rPr lang="en-US" dirty="0" smtClean="0"/>
              <a:t>grow and organizations joining</a:t>
            </a:r>
          </a:p>
          <a:p>
            <a:pPr lvl="1"/>
            <a:r>
              <a:rPr lang="en-US" dirty="0" smtClean="0"/>
              <a:t>More organizations, more domain, more use cases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EDC is continuing to evolve into a complete dataspace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Implementation of IDS support in progress (Milestone 1)</a:t>
            </a:r>
          </a:p>
          <a:p>
            <a:r>
              <a:rPr lang="en-US" dirty="0" smtClean="0"/>
              <a:t>Show multi-cloud support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</a:t>
            </a: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Gaia-X Hackathon on the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Dec. 2021 (likely remote)</a:t>
            </a:r>
          </a:p>
          <a:p>
            <a:pPr lvl="1"/>
            <a:r>
              <a:rPr lang="en-US" dirty="0" smtClean="0"/>
              <a:t>Build a demonstrator for IDS-based communication</a:t>
            </a:r>
          </a:p>
          <a:p>
            <a:pPr lvl="2"/>
            <a:r>
              <a:rPr lang="en-US" dirty="0" smtClean="0"/>
              <a:t>Data transfer with </a:t>
            </a:r>
            <a:r>
              <a:rPr lang="en-US" dirty="0"/>
              <a:t>IDS-based policies</a:t>
            </a:r>
            <a:r>
              <a:rPr lang="en-US" dirty="0" smtClean="0"/>
              <a:t>, IDS-Broker registration, DAPS</a:t>
            </a:r>
          </a:p>
          <a:p>
            <a:pPr lvl="2"/>
            <a:r>
              <a:rPr lang="en-US" dirty="0" smtClean="0"/>
              <a:t>Milestone for Catena-X and MDS initiatives (migrate to EDC possible)</a:t>
            </a:r>
          </a:p>
          <a:p>
            <a:pPr lvl="1"/>
            <a:r>
              <a:rPr lang="en-US" dirty="0" smtClean="0"/>
              <a:t>Ask for support for presenting EDC progress updates and roadmap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EDC Hackathon proposed early February</a:t>
            </a:r>
          </a:p>
          <a:p>
            <a:pPr lvl="1"/>
            <a:r>
              <a:rPr lang="en-US" dirty="0" smtClean="0"/>
              <a:t>Beautiful city of Amsterdam</a:t>
            </a:r>
          </a:p>
          <a:p>
            <a:pPr lvl="1"/>
            <a:r>
              <a:rPr lang="en-US" dirty="0" smtClean="0"/>
              <a:t>Ideation of topics via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1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 additional organizations </a:t>
            </a:r>
            <a:r>
              <a:rPr lang="en-US" dirty="0"/>
              <a:t>to </a:t>
            </a:r>
            <a:r>
              <a:rPr lang="en-US" dirty="0" smtClean="0"/>
              <a:t>join </a:t>
            </a:r>
            <a:r>
              <a:rPr lang="en-US" dirty="0"/>
              <a:t>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Open for collaboration with other projects of other ecosystems (Gaia-X, IDSA, others)</a:t>
            </a:r>
          </a:p>
          <a:p>
            <a:r>
              <a:rPr lang="en-US" dirty="0"/>
              <a:t>Use Hackathon result as blueprint for other use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Data space business committee (DSBC) in Gaia-X</a:t>
            </a:r>
          </a:p>
          <a:p>
            <a:r>
              <a:rPr lang="en-US" dirty="0" smtClean="0"/>
              <a:t>Enhance </a:t>
            </a:r>
            <a:r>
              <a:rPr lang="en-US" dirty="0"/>
              <a:t>documentation</a:t>
            </a:r>
          </a:p>
          <a:p>
            <a:pPr lvl="1"/>
            <a:r>
              <a:rPr lang="en-US" dirty="0"/>
              <a:t>Additional </a:t>
            </a:r>
            <a:r>
              <a:rPr lang="en-US" dirty="0" smtClean="0"/>
              <a:t>repositories available (</a:t>
            </a:r>
            <a:r>
              <a:rPr lang="en-US" dirty="0"/>
              <a:t>publications and communication collaterals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 onboarding</a:t>
            </a:r>
          </a:p>
          <a:p>
            <a:r>
              <a:rPr lang="en-US" dirty="0" smtClean="0"/>
              <a:t>Build website and additional communication material</a:t>
            </a:r>
          </a:p>
          <a:p>
            <a:pPr lvl="1"/>
            <a:r>
              <a:rPr lang="en-US" dirty="0" smtClean="0"/>
              <a:t>Finalize the logo (yes we have a draft now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21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864A77A7893945BE69187316B06DFF" ma:contentTypeVersion="8" ma:contentTypeDescription="Ein neues Dokument erstellen." ma:contentTypeScope="" ma:versionID="79479df7c277056ecbc5a20b037d4a0e">
  <xsd:schema xmlns:xsd="http://www.w3.org/2001/XMLSchema" xmlns:xs="http://www.w3.org/2001/XMLSchema" xmlns:p="http://schemas.microsoft.com/office/2006/metadata/properties" xmlns:ns2="c6f01d64-f97e-41cb-a546-7daf8eec0a63" targetNamespace="http://schemas.microsoft.com/office/2006/metadata/properties" ma:root="true" ma:fieldsID="16cd09e5a6c789ef2a3487077d0b6536" ns2:_="">
    <xsd:import namespace="c6f01d64-f97e-41cb-a546-7daf8eec0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01d64-f97e-41cb-a546-7daf8eec0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F115C4-38AC-4696-A5A6-118A6B84A6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6f01d64-f97e-41cb-a546-7daf8eec0a6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66D6C3-F778-4F27-9D08-B1136DAAF7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9328A-75CA-4BFF-B1E2-2DFDF316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01d64-f97e-41cb-a546-7daf8eec0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Bildschirmpräsentation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Roboto</vt:lpstr>
      <vt:lpstr>Wingdings</vt:lpstr>
      <vt:lpstr>Roboto Medium</vt:lpstr>
      <vt:lpstr>Arial</vt:lpstr>
      <vt:lpstr>Poppins</vt:lpstr>
      <vt:lpstr>Simple Light</vt:lpstr>
      <vt:lpstr>PowerPoint-Präsentation</vt:lpstr>
      <vt:lpstr>Recap of the Introduction</vt:lpstr>
      <vt:lpstr>What’s next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Spiekermann, Markus</dc:creator>
  <cp:lastModifiedBy>Spiekermann, Markus</cp:lastModifiedBy>
  <cp:revision>72</cp:revision>
  <dcterms:modified xsi:type="dcterms:W3CDTF">2021-11-17T13:49:40Z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0x010100DD864A77A7893945BE69187316B06DFF</vt:lpwstr>
  </property>
</Properties>
</file>