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076138531" r:id="rId6"/>
    <p:sldId id="2076138541" r:id="rId7"/>
    <p:sldId id="2076138532" r:id="rId8"/>
    <p:sldId id="2076138544" r:id="rId9"/>
    <p:sldId id="2076138545" r:id="rId10"/>
    <p:sldId id="2076138546" r:id="rId11"/>
    <p:sldId id="260" r:id="rId12"/>
    <p:sldId id="261" r:id="rId13"/>
    <p:sldId id="258" r:id="rId14"/>
    <p:sldId id="259" r:id="rId15"/>
    <p:sldId id="2076138540" r:id="rId16"/>
    <p:sldId id="2076138542" r:id="rId17"/>
    <p:sldId id="2076138543" r:id="rId1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F66FA-5DB9-4985-A378-D975FCC40E95}" v="64" dt="2021-11-15T10:30:58.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p:scale>
          <a:sx n="73" d="100"/>
          <a:sy n="73" d="100"/>
        </p:scale>
        <p:origin x="75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3F774-C9BA-4F62-BAC5-D5BF3D884ED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381D2D9-A1BF-45F2-BACD-8F4AA223970F}">
      <dgm:prSet/>
      <dgm:spPr/>
      <dgm:t>
        <a:bodyPr/>
        <a:lstStyle/>
        <a:p>
          <a:r>
            <a:rPr lang="en-US"/>
            <a:t>Each participant should remain in control of their own identity and who they trust</a:t>
          </a:r>
        </a:p>
      </dgm:t>
    </dgm:pt>
    <dgm:pt modelId="{6DB74DD9-B854-4FAF-8BDF-F4C31DBDAC5F}" type="parTrans" cxnId="{2C995C8D-CD9F-48ED-8330-386894355102}">
      <dgm:prSet/>
      <dgm:spPr/>
      <dgm:t>
        <a:bodyPr/>
        <a:lstStyle/>
        <a:p>
          <a:endParaRPr lang="en-US"/>
        </a:p>
      </dgm:t>
    </dgm:pt>
    <dgm:pt modelId="{D771005F-6FB9-4E4D-8949-CE2825FD0A03}" type="sibTrans" cxnId="{2C995C8D-CD9F-48ED-8330-386894355102}">
      <dgm:prSet/>
      <dgm:spPr/>
      <dgm:t>
        <a:bodyPr/>
        <a:lstStyle/>
        <a:p>
          <a:endParaRPr lang="en-US"/>
        </a:p>
      </dgm:t>
    </dgm:pt>
    <dgm:pt modelId="{CAF91DF7-658D-46A1-8AA0-C2E4D6F71D01}">
      <dgm:prSet/>
      <dgm:spPr/>
      <dgm:t>
        <a:bodyPr/>
        <a:lstStyle/>
        <a:p>
          <a:r>
            <a:rPr lang="en-US" dirty="0"/>
            <a:t>No single kill switch</a:t>
          </a:r>
        </a:p>
      </dgm:t>
    </dgm:pt>
    <dgm:pt modelId="{0EFD8422-D6D7-4605-A989-B6C334C679E6}" type="parTrans" cxnId="{747E2A38-B8BB-4023-87BD-857CB8BD269C}">
      <dgm:prSet/>
      <dgm:spPr/>
      <dgm:t>
        <a:bodyPr/>
        <a:lstStyle/>
        <a:p>
          <a:endParaRPr lang="en-US"/>
        </a:p>
      </dgm:t>
    </dgm:pt>
    <dgm:pt modelId="{EC81EB42-180B-4F80-A84A-B8AF15F38E65}" type="sibTrans" cxnId="{747E2A38-B8BB-4023-87BD-857CB8BD269C}">
      <dgm:prSet/>
      <dgm:spPr/>
      <dgm:t>
        <a:bodyPr/>
        <a:lstStyle/>
        <a:p>
          <a:endParaRPr lang="en-US"/>
        </a:p>
      </dgm:t>
    </dgm:pt>
    <dgm:pt modelId="{4D522D0C-3303-46E7-8FBA-2A10AC0E86C6}">
      <dgm:prSet/>
      <dgm:spPr/>
      <dgm:t>
        <a:bodyPr/>
        <a:lstStyle/>
        <a:p>
          <a:r>
            <a:rPr lang="en-US" dirty="0"/>
            <a:t>Decentralized identity without the need for distributed ledger</a:t>
          </a:r>
        </a:p>
      </dgm:t>
    </dgm:pt>
    <dgm:pt modelId="{CF69D88D-7D27-4049-83F6-B2E2DBED2EC1}" type="parTrans" cxnId="{EA5470C9-0F8F-4653-9470-421E03736D83}">
      <dgm:prSet/>
      <dgm:spPr/>
      <dgm:t>
        <a:bodyPr/>
        <a:lstStyle/>
        <a:p>
          <a:endParaRPr lang="en-US"/>
        </a:p>
      </dgm:t>
    </dgm:pt>
    <dgm:pt modelId="{CC15D1C6-5D82-4C33-ABA8-DD8DC239F0A3}" type="sibTrans" cxnId="{EA5470C9-0F8F-4653-9470-421E03736D83}">
      <dgm:prSet/>
      <dgm:spPr/>
      <dgm:t>
        <a:bodyPr/>
        <a:lstStyle/>
        <a:p>
          <a:endParaRPr lang="en-US"/>
        </a:p>
      </dgm:t>
    </dgm:pt>
    <dgm:pt modelId="{96FDD9EB-341F-4476-8295-1E73B614498D}" type="pres">
      <dgm:prSet presAssocID="{8C63F774-C9BA-4F62-BAC5-D5BF3D884ED2}" presName="linear" presStyleCnt="0">
        <dgm:presLayoutVars>
          <dgm:animLvl val="lvl"/>
          <dgm:resizeHandles val="exact"/>
        </dgm:presLayoutVars>
      </dgm:prSet>
      <dgm:spPr/>
    </dgm:pt>
    <dgm:pt modelId="{C67FC4E5-B82D-4BD1-AD4D-EFCAC260EE52}" type="pres">
      <dgm:prSet presAssocID="{9381D2D9-A1BF-45F2-BACD-8F4AA223970F}" presName="parentText" presStyleLbl="node1" presStyleIdx="0" presStyleCnt="3">
        <dgm:presLayoutVars>
          <dgm:chMax val="0"/>
          <dgm:bulletEnabled val="1"/>
        </dgm:presLayoutVars>
      </dgm:prSet>
      <dgm:spPr/>
    </dgm:pt>
    <dgm:pt modelId="{2E9E57B1-0DA2-4021-8166-B0E965E8D0BD}" type="pres">
      <dgm:prSet presAssocID="{D771005F-6FB9-4E4D-8949-CE2825FD0A03}" presName="spacer" presStyleCnt="0"/>
      <dgm:spPr/>
    </dgm:pt>
    <dgm:pt modelId="{70AF8296-E31B-4EA0-9056-B6044F1A4F44}" type="pres">
      <dgm:prSet presAssocID="{CAF91DF7-658D-46A1-8AA0-C2E4D6F71D01}" presName="parentText" presStyleLbl="node1" presStyleIdx="1" presStyleCnt="3">
        <dgm:presLayoutVars>
          <dgm:chMax val="0"/>
          <dgm:bulletEnabled val="1"/>
        </dgm:presLayoutVars>
      </dgm:prSet>
      <dgm:spPr/>
    </dgm:pt>
    <dgm:pt modelId="{C5788DF5-BF2D-4EAD-91AC-9897F654EA1E}" type="pres">
      <dgm:prSet presAssocID="{EC81EB42-180B-4F80-A84A-B8AF15F38E65}" presName="spacer" presStyleCnt="0"/>
      <dgm:spPr/>
    </dgm:pt>
    <dgm:pt modelId="{4A3D6B3D-17DA-4EC7-BDCB-9308813A0E92}" type="pres">
      <dgm:prSet presAssocID="{4D522D0C-3303-46E7-8FBA-2A10AC0E86C6}" presName="parentText" presStyleLbl="node1" presStyleIdx="2" presStyleCnt="3">
        <dgm:presLayoutVars>
          <dgm:chMax val="0"/>
          <dgm:bulletEnabled val="1"/>
        </dgm:presLayoutVars>
      </dgm:prSet>
      <dgm:spPr/>
    </dgm:pt>
  </dgm:ptLst>
  <dgm:cxnLst>
    <dgm:cxn modelId="{747E2A38-B8BB-4023-87BD-857CB8BD269C}" srcId="{8C63F774-C9BA-4F62-BAC5-D5BF3D884ED2}" destId="{CAF91DF7-658D-46A1-8AA0-C2E4D6F71D01}" srcOrd="1" destOrd="0" parTransId="{0EFD8422-D6D7-4605-A989-B6C334C679E6}" sibTransId="{EC81EB42-180B-4F80-A84A-B8AF15F38E65}"/>
    <dgm:cxn modelId="{30BCEA42-645F-403A-92D5-DE442F965757}" type="presOf" srcId="{4D522D0C-3303-46E7-8FBA-2A10AC0E86C6}" destId="{4A3D6B3D-17DA-4EC7-BDCB-9308813A0E92}" srcOrd="0" destOrd="0" presId="urn:microsoft.com/office/officeart/2005/8/layout/vList2"/>
    <dgm:cxn modelId="{2C995C8D-CD9F-48ED-8330-386894355102}" srcId="{8C63F774-C9BA-4F62-BAC5-D5BF3D884ED2}" destId="{9381D2D9-A1BF-45F2-BACD-8F4AA223970F}" srcOrd="0" destOrd="0" parTransId="{6DB74DD9-B854-4FAF-8BDF-F4C31DBDAC5F}" sibTransId="{D771005F-6FB9-4E4D-8949-CE2825FD0A03}"/>
    <dgm:cxn modelId="{3F4F28B6-C412-44AF-861A-04E9EBF6DA48}" type="presOf" srcId="{9381D2D9-A1BF-45F2-BACD-8F4AA223970F}" destId="{C67FC4E5-B82D-4BD1-AD4D-EFCAC260EE52}" srcOrd="0" destOrd="0" presId="urn:microsoft.com/office/officeart/2005/8/layout/vList2"/>
    <dgm:cxn modelId="{EA5470C9-0F8F-4653-9470-421E03736D83}" srcId="{8C63F774-C9BA-4F62-BAC5-D5BF3D884ED2}" destId="{4D522D0C-3303-46E7-8FBA-2A10AC0E86C6}" srcOrd="2" destOrd="0" parTransId="{CF69D88D-7D27-4049-83F6-B2E2DBED2EC1}" sibTransId="{CC15D1C6-5D82-4C33-ABA8-DD8DC239F0A3}"/>
    <dgm:cxn modelId="{807E18D3-9698-4206-8CDD-21CA0C501CB1}" type="presOf" srcId="{CAF91DF7-658D-46A1-8AA0-C2E4D6F71D01}" destId="{70AF8296-E31B-4EA0-9056-B6044F1A4F44}" srcOrd="0" destOrd="0" presId="urn:microsoft.com/office/officeart/2005/8/layout/vList2"/>
    <dgm:cxn modelId="{1627C6EB-0BD6-4B8C-AE6D-FDD45583277E}" type="presOf" srcId="{8C63F774-C9BA-4F62-BAC5-D5BF3D884ED2}" destId="{96FDD9EB-341F-4476-8295-1E73B614498D}" srcOrd="0" destOrd="0" presId="urn:microsoft.com/office/officeart/2005/8/layout/vList2"/>
    <dgm:cxn modelId="{05EB7795-07D6-4235-9F4C-B8231712B20E}" type="presParOf" srcId="{96FDD9EB-341F-4476-8295-1E73B614498D}" destId="{C67FC4E5-B82D-4BD1-AD4D-EFCAC260EE52}" srcOrd="0" destOrd="0" presId="urn:microsoft.com/office/officeart/2005/8/layout/vList2"/>
    <dgm:cxn modelId="{3D7E9781-E4D3-4428-A1F5-4D9E5204FCB6}" type="presParOf" srcId="{96FDD9EB-341F-4476-8295-1E73B614498D}" destId="{2E9E57B1-0DA2-4021-8166-B0E965E8D0BD}" srcOrd="1" destOrd="0" presId="urn:microsoft.com/office/officeart/2005/8/layout/vList2"/>
    <dgm:cxn modelId="{0B7373FB-26F1-4EFA-8537-EEEE81964D8A}" type="presParOf" srcId="{96FDD9EB-341F-4476-8295-1E73B614498D}" destId="{70AF8296-E31B-4EA0-9056-B6044F1A4F44}" srcOrd="2" destOrd="0" presId="urn:microsoft.com/office/officeart/2005/8/layout/vList2"/>
    <dgm:cxn modelId="{04DEA5AE-FDD1-4B08-BECB-A1550B3DEB8A}" type="presParOf" srcId="{96FDD9EB-341F-4476-8295-1E73B614498D}" destId="{C5788DF5-BF2D-4EAD-91AC-9897F654EA1E}" srcOrd="3" destOrd="0" presId="urn:microsoft.com/office/officeart/2005/8/layout/vList2"/>
    <dgm:cxn modelId="{6CAAEFF6-144C-4E76-BE10-3A4F4EBC44F9}" type="presParOf" srcId="{96FDD9EB-341F-4476-8295-1E73B614498D}" destId="{4A3D6B3D-17DA-4EC7-BDCB-9308813A0E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DCEF1-8F42-41CE-B582-A5C575454D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47C0F4C-0F45-49B2-A68F-D44E8BAE5C20}">
      <dgm:prSet/>
      <dgm:spPr/>
      <dgm:t>
        <a:bodyPr/>
        <a:lstStyle/>
        <a:p>
          <a:r>
            <a:rPr lang="en-US"/>
            <a:t>What is a Verifiable Credential, Decentralized Identifier?</a:t>
          </a:r>
        </a:p>
      </dgm:t>
    </dgm:pt>
    <dgm:pt modelId="{A30A3E3F-3597-4E8E-91D5-ACDE860AD362}" type="parTrans" cxnId="{C6AF506D-0E30-47CD-B269-B3416127C476}">
      <dgm:prSet/>
      <dgm:spPr/>
      <dgm:t>
        <a:bodyPr/>
        <a:lstStyle/>
        <a:p>
          <a:endParaRPr lang="en-US"/>
        </a:p>
      </dgm:t>
    </dgm:pt>
    <dgm:pt modelId="{F63DCE7B-0F8F-4AC4-8977-80E41957D6C8}" type="sibTrans" cxnId="{C6AF506D-0E30-47CD-B269-B3416127C476}">
      <dgm:prSet/>
      <dgm:spPr/>
      <dgm:t>
        <a:bodyPr/>
        <a:lstStyle/>
        <a:p>
          <a:endParaRPr lang="en-US"/>
        </a:p>
      </dgm:t>
    </dgm:pt>
    <dgm:pt modelId="{2D3CC387-366A-47CD-B7D3-F485B4E19B85}">
      <dgm:prSet/>
      <dgm:spPr/>
      <dgm:t>
        <a:bodyPr/>
        <a:lstStyle/>
        <a:p>
          <a:r>
            <a:rPr lang="en-US"/>
            <a:t>What is an Identity Hub?</a:t>
          </a:r>
        </a:p>
      </dgm:t>
    </dgm:pt>
    <dgm:pt modelId="{B9009B94-5441-4CBB-85ED-C151F50858B0}" type="parTrans" cxnId="{E2AFBD3D-4765-40CE-81AA-6A69AC0DE189}">
      <dgm:prSet/>
      <dgm:spPr/>
      <dgm:t>
        <a:bodyPr/>
        <a:lstStyle/>
        <a:p>
          <a:endParaRPr lang="en-US"/>
        </a:p>
      </dgm:t>
    </dgm:pt>
    <dgm:pt modelId="{802040E6-AE96-462D-8885-E2A3454B5A85}" type="sibTrans" cxnId="{E2AFBD3D-4765-40CE-81AA-6A69AC0DE189}">
      <dgm:prSet/>
      <dgm:spPr/>
      <dgm:t>
        <a:bodyPr/>
        <a:lstStyle/>
        <a:p>
          <a:endParaRPr lang="en-US"/>
        </a:p>
      </dgm:t>
    </dgm:pt>
    <dgm:pt modelId="{10E902F4-3C89-46B3-9C7C-CB3E66F5FCE8}" type="pres">
      <dgm:prSet presAssocID="{DC8DCEF1-8F42-41CE-B582-A5C575454DFB}" presName="linear" presStyleCnt="0">
        <dgm:presLayoutVars>
          <dgm:animLvl val="lvl"/>
          <dgm:resizeHandles val="exact"/>
        </dgm:presLayoutVars>
      </dgm:prSet>
      <dgm:spPr/>
    </dgm:pt>
    <dgm:pt modelId="{4B613E0D-ED5E-4C0F-8EE0-D22E2EB8710A}" type="pres">
      <dgm:prSet presAssocID="{047C0F4C-0F45-49B2-A68F-D44E8BAE5C20}" presName="parentText" presStyleLbl="node1" presStyleIdx="0" presStyleCnt="2">
        <dgm:presLayoutVars>
          <dgm:chMax val="0"/>
          <dgm:bulletEnabled val="1"/>
        </dgm:presLayoutVars>
      </dgm:prSet>
      <dgm:spPr/>
    </dgm:pt>
    <dgm:pt modelId="{3034B90E-D114-40D9-BE3D-D54180B2DC54}" type="pres">
      <dgm:prSet presAssocID="{F63DCE7B-0F8F-4AC4-8977-80E41957D6C8}" presName="spacer" presStyleCnt="0"/>
      <dgm:spPr/>
    </dgm:pt>
    <dgm:pt modelId="{4AA0686E-5FD0-460B-97F6-A4D652AC8144}" type="pres">
      <dgm:prSet presAssocID="{2D3CC387-366A-47CD-B7D3-F485B4E19B85}" presName="parentText" presStyleLbl="node1" presStyleIdx="1" presStyleCnt="2">
        <dgm:presLayoutVars>
          <dgm:chMax val="0"/>
          <dgm:bulletEnabled val="1"/>
        </dgm:presLayoutVars>
      </dgm:prSet>
      <dgm:spPr/>
    </dgm:pt>
  </dgm:ptLst>
  <dgm:cxnLst>
    <dgm:cxn modelId="{9886A823-894D-4526-A7BC-73B9DFE65EFA}" type="presOf" srcId="{047C0F4C-0F45-49B2-A68F-D44E8BAE5C20}" destId="{4B613E0D-ED5E-4C0F-8EE0-D22E2EB8710A}" srcOrd="0" destOrd="0" presId="urn:microsoft.com/office/officeart/2005/8/layout/vList2"/>
    <dgm:cxn modelId="{E2AFBD3D-4765-40CE-81AA-6A69AC0DE189}" srcId="{DC8DCEF1-8F42-41CE-B582-A5C575454DFB}" destId="{2D3CC387-366A-47CD-B7D3-F485B4E19B85}" srcOrd="1" destOrd="0" parTransId="{B9009B94-5441-4CBB-85ED-C151F50858B0}" sibTransId="{802040E6-AE96-462D-8885-E2A3454B5A85}"/>
    <dgm:cxn modelId="{699C5944-11D8-4353-B422-9CA961FDBA05}" type="presOf" srcId="{DC8DCEF1-8F42-41CE-B582-A5C575454DFB}" destId="{10E902F4-3C89-46B3-9C7C-CB3E66F5FCE8}" srcOrd="0" destOrd="0" presId="urn:microsoft.com/office/officeart/2005/8/layout/vList2"/>
    <dgm:cxn modelId="{C6AF506D-0E30-47CD-B269-B3416127C476}" srcId="{DC8DCEF1-8F42-41CE-B582-A5C575454DFB}" destId="{047C0F4C-0F45-49B2-A68F-D44E8BAE5C20}" srcOrd="0" destOrd="0" parTransId="{A30A3E3F-3597-4E8E-91D5-ACDE860AD362}" sibTransId="{F63DCE7B-0F8F-4AC4-8977-80E41957D6C8}"/>
    <dgm:cxn modelId="{90FD44F9-B703-49B3-9AAB-ED3C751FE49A}" type="presOf" srcId="{2D3CC387-366A-47CD-B7D3-F485B4E19B85}" destId="{4AA0686E-5FD0-460B-97F6-A4D652AC8144}" srcOrd="0" destOrd="0" presId="urn:microsoft.com/office/officeart/2005/8/layout/vList2"/>
    <dgm:cxn modelId="{33AAF21B-0F40-4AEC-85F7-D66C22EEC67A}" type="presParOf" srcId="{10E902F4-3C89-46B3-9C7C-CB3E66F5FCE8}" destId="{4B613E0D-ED5E-4C0F-8EE0-D22E2EB8710A}" srcOrd="0" destOrd="0" presId="urn:microsoft.com/office/officeart/2005/8/layout/vList2"/>
    <dgm:cxn modelId="{12C9288D-0A9D-4BA8-90C5-7EF021C66DD8}" type="presParOf" srcId="{10E902F4-3C89-46B3-9C7C-CB3E66F5FCE8}" destId="{3034B90E-D114-40D9-BE3D-D54180B2DC54}" srcOrd="1" destOrd="0" presId="urn:microsoft.com/office/officeart/2005/8/layout/vList2"/>
    <dgm:cxn modelId="{73BCA5F1-F82F-4737-9342-0ED760DB4A7D}" type="presParOf" srcId="{10E902F4-3C89-46B3-9C7C-CB3E66F5FCE8}" destId="{4AA0686E-5FD0-460B-97F6-A4D652AC81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FC4E5-B82D-4BD1-AD4D-EFCAC260EE52}">
      <dsp:nvSpPr>
        <dsp:cNvPr id="0" name=""/>
        <dsp:cNvSpPr/>
      </dsp:nvSpPr>
      <dsp:spPr>
        <a:xfrm>
          <a:off x="0" y="20663"/>
          <a:ext cx="6263640"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Each participant should remain in control of their own identity and who they trust</a:t>
          </a:r>
        </a:p>
      </dsp:txBody>
      <dsp:txXfrm>
        <a:off x="85900" y="106563"/>
        <a:ext cx="6091840" cy="1587880"/>
      </dsp:txXfrm>
    </dsp:sp>
    <dsp:sp modelId="{70AF8296-E31B-4EA0-9056-B6044F1A4F44}">
      <dsp:nvSpPr>
        <dsp:cNvPr id="0" name=""/>
        <dsp:cNvSpPr/>
      </dsp:nvSpPr>
      <dsp:spPr>
        <a:xfrm>
          <a:off x="0" y="1872503"/>
          <a:ext cx="6263640"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No single kill switch</a:t>
          </a:r>
        </a:p>
      </dsp:txBody>
      <dsp:txXfrm>
        <a:off x="85900" y="1958403"/>
        <a:ext cx="6091840" cy="1587880"/>
      </dsp:txXfrm>
    </dsp:sp>
    <dsp:sp modelId="{4A3D6B3D-17DA-4EC7-BDCB-9308813A0E92}">
      <dsp:nvSpPr>
        <dsp:cNvPr id="0" name=""/>
        <dsp:cNvSpPr/>
      </dsp:nvSpPr>
      <dsp:spPr>
        <a:xfrm>
          <a:off x="0" y="3724344"/>
          <a:ext cx="6263640"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Decentralized identity without the need for distributed ledger</a:t>
          </a:r>
        </a:p>
      </dsp:txBody>
      <dsp:txXfrm>
        <a:off x="85900" y="3810244"/>
        <a:ext cx="6091840"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3E0D-ED5E-4C0F-8EE0-D22E2EB8710A}">
      <dsp:nvSpPr>
        <dsp:cNvPr id="0" name=""/>
        <dsp:cNvSpPr/>
      </dsp:nvSpPr>
      <dsp:spPr>
        <a:xfrm>
          <a:off x="0" y="269423"/>
          <a:ext cx="6263640" cy="24195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What is a Verifiable Credential, Decentralized Identifier?</a:t>
          </a:r>
        </a:p>
      </dsp:txBody>
      <dsp:txXfrm>
        <a:off x="118113" y="387536"/>
        <a:ext cx="6027414" cy="2183334"/>
      </dsp:txXfrm>
    </dsp:sp>
    <dsp:sp modelId="{4AA0686E-5FD0-460B-97F6-A4D652AC8144}">
      <dsp:nvSpPr>
        <dsp:cNvPr id="0" name=""/>
        <dsp:cNvSpPr/>
      </dsp:nvSpPr>
      <dsp:spPr>
        <a:xfrm>
          <a:off x="0" y="2815703"/>
          <a:ext cx="6263640" cy="24195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What is an Identity Hub?</a:t>
          </a:r>
        </a:p>
      </dsp:txBody>
      <dsp:txXfrm>
        <a:off x="118113" y="2933816"/>
        <a:ext cx="6027414" cy="21833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FF10-DACA-41F2-8282-939830276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3037AE51-4AB9-48EC-A3FA-D2F8FFAE1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F24ED0CC-E903-4205-9494-3E0818290358}"/>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02CFBB71-48D5-442D-BD91-76644ED8265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CE83ECF-438F-4D3B-A96D-38298E2BB4B7}"/>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53925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C002-977E-4495-AF31-56AD94A0A494}"/>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699F75D4-5C60-4807-9058-D7E3DD4EE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01DFBF8-FD2D-40F2-94A0-1A8CCFB6D75F}"/>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7FC16DFB-03F6-4BBD-B247-F5ED3848B14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6F7DABD-917C-4DEE-8CA6-AC0B6E09D95D}"/>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13170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49700-4F68-481D-B9F8-DB8162C25A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38EDF7E-EE7A-4905-8FAC-41E7DB61F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979B3ED-F7EE-40C8-8084-273E7EDB81B6}"/>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B78488C5-CC62-49ED-AA8B-FCF2D5026C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B1E6F83-03DD-4E29-AB29-5D7ADF769C6C}"/>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34660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85679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m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Footer Placeholder 2">
            <a:extLst>
              <a:ext uri="{FF2B5EF4-FFF2-40B4-BE49-F238E27FC236}">
                <a16:creationId xmlns:a16="http://schemas.microsoft.com/office/drawing/2014/main" id="{5BDB1272-CF31-454E-8E07-22A7BBAB0351}"/>
              </a:ext>
            </a:extLst>
          </p:cNvPr>
          <p:cNvSpPr>
            <a:spLocks noGrp="1"/>
          </p:cNvSpPr>
          <p:nvPr>
            <p:ph type="ftr" sz="quarter" idx="11"/>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7" name="Slide Number Placeholder 3">
            <a:extLst>
              <a:ext uri="{FF2B5EF4-FFF2-40B4-BE49-F238E27FC236}">
                <a16:creationId xmlns:a16="http://schemas.microsoft.com/office/drawing/2014/main" id="{3DB854DC-56C4-402D-AC0F-297C3F7B29EC}"/>
              </a:ext>
            </a:extLst>
          </p:cNvPr>
          <p:cNvSpPr>
            <a:spLocks noGrp="1"/>
          </p:cNvSpPr>
          <p:nvPr>
            <p:ph type="sldNum" sz="quarter" idx="12"/>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9" name="TextBox 8">
            <a:extLst>
              <a:ext uri="{FF2B5EF4-FFF2-40B4-BE49-F238E27FC236}">
                <a16:creationId xmlns:a16="http://schemas.microsoft.com/office/drawing/2014/main" id="{C944048D-3488-4647-A4E5-95B92925C20B}"/>
              </a:ext>
            </a:extLst>
          </p:cNvPr>
          <p:cNvSpPr txBox="1"/>
          <p:nvPr userDrawn="1"/>
        </p:nvSpPr>
        <p:spPr>
          <a:xfrm>
            <a:off x="4734962" y="1177828"/>
            <a:ext cx="6874426" cy="3988784"/>
          </a:xfrm>
          <a:prstGeom prst="rect">
            <a:avLst/>
          </a:prstGeom>
          <a:noFill/>
        </p:spPr>
        <p:txBody>
          <a:bodyPr wrap="square" lIns="0" tIns="0" rIns="0" bIns="0" rtlCol="0">
            <a:spAutoFit/>
          </a:bodyPr>
          <a:lstStyle/>
          <a:p>
            <a:pPr>
              <a:lnSpc>
                <a:spcPct val="90000"/>
              </a:lnSpc>
              <a:spcBef>
                <a:spcPts val="0"/>
              </a:spcBef>
            </a:pPr>
            <a:r>
              <a:rPr lang="en-US" sz="2400" spc="-74">
                <a:ln w="3175">
                  <a:noFill/>
                </a:ln>
                <a:solidFill>
                  <a:schemeClr val="accent6">
                    <a:lumMod val="25000"/>
                  </a:schemeClr>
                </a:solidFill>
                <a:latin typeface="+mn-lt"/>
                <a:cs typeface="Segoe UI Light"/>
              </a:rPr>
              <a:t>The information in this presentation is Microsoft Confidential Information. Therefore, we remind you that you may not share this information with anyone outside your organization and only with those inside your organization who have a legitimate need to know.</a:t>
            </a:r>
          </a:p>
          <a:p>
            <a:pPr>
              <a:lnSpc>
                <a:spcPct val="90000"/>
              </a:lnSpc>
              <a:spcBef>
                <a:spcPts val="0"/>
              </a:spcBef>
            </a:pPr>
            <a:endParaRPr lang="en-US" sz="2400" spc="-74">
              <a:ln w="3175">
                <a:noFill/>
              </a:ln>
              <a:solidFill>
                <a:schemeClr val="accent6">
                  <a:lumMod val="25000"/>
                </a:schemeClr>
              </a:solidFill>
              <a:latin typeface="+mn-lt"/>
              <a:cs typeface="Segoe UI Light"/>
            </a:endParaRPr>
          </a:p>
          <a:p>
            <a:pPr>
              <a:lnSpc>
                <a:spcPct val="90000"/>
              </a:lnSpc>
              <a:spcBef>
                <a:spcPts val="0"/>
              </a:spcBef>
            </a:pPr>
            <a:r>
              <a:rPr lang="en-US" sz="2400" spc="-74">
                <a:ln w="3175">
                  <a:noFill/>
                </a:ln>
                <a:solidFill>
                  <a:schemeClr val="accent6">
                    <a:lumMod val="25000"/>
                  </a:schemeClr>
                </a:solidFill>
                <a:latin typeface="+mn-lt"/>
                <a:cs typeface="Segoe UI Light"/>
              </a:rPr>
              <a:t>This information is for discussion purposes only.</a:t>
            </a:r>
          </a:p>
          <a:p>
            <a:pPr>
              <a:lnSpc>
                <a:spcPct val="90000"/>
              </a:lnSpc>
              <a:spcBef>
                <a:spcPts val="0"/>
              </a:spcBef>
            </a:pPr>
            <a:endParaRPr lang="en-US" sz="2400" spc="-74">
              <a:ln w="3175">
                <a:noFill/>
              </a:ln>
              <a:solidFill>
                <a:schemeClr val="accent6">
                  <a:lumMod val="25000"/>
                </a:schemeClr>
              </a:solidFill>
              <a:latin typeface="+mn-lt"/>
              <a:cs typeface="Segoe UI Light"/>
            </a:endParaRPr>
          </a:p>
          <a:p>
            <a:pPr>
              <a:lnSpc>
                <a:spcPct val="90000"/>
              </a:lnSpc>
              <a:spcBef>
                <a:spcPts val="0"/>
              </a:spcBef>
            </a:pPr>
            <a:r>
              <a:rPr lang="en-US" sz="2400" spc="-74">
                <a:ln w="3175">
                  <a:noFill/>
                </a:ln>
                <a:solidFill>
                  <a:schemeClr val="accent6">
                    <a:lumMod val="25000"/>
                  </a:schemeClr>
                </a:solidFill>
                <a:latin typeface="+mn-lt"/>
                <a:cs typeface="Segoe UI Light"/>
              </a:rPr>
              <a:t>This information is subject to change and should not be interpreted as a binding agreement or a commitment on the part of Microsoft.</a:t>
            </a:r>
          </a:p>
        </p:txBody>
      </p:sp>
      <p:sp>
        <p:nvSpPr>
          <p:cNvPr id="2" name="TextBox 1">
            <a:extLst>
              <a:ext uri="{FF2B5EF4-FFF2-40B4-BE49-F238E27FC236}">
                <a16:creationId xmlns:a16="http://schemas.microsoft.com/office/drawing/2014/main" id="{71FC5788-AF4D-4B9B-832F-59AE01E8B761}"/>
              </a:ext>
            </a:extLst>
          </p:cNvPr>
          <p:cNvSpPr txBox="1"/>
          <p:nvPr userDrawn="1"/>
        </p:nvSpPr>
        <p:spPr>
          <a:xfrm>
            <a:off x="582612" y="3152001"/>
            <a:ext cx="3183637" cy="553998"/>
          </a:xfrm>
          <a:prstGeom prst="rect">
            <a:avLst/>
          </a:prstGeom>
          <a:noFill/>
        </p:spPr>
        <p:txBody>
          <a:bodyPr wrap="square" lIns="0" tIns="0" rIns="0" bIns="0" rtlCol="0">
            <a:spAutoFit/>
          </a:bodyPr>
          <a:lstStyle/>
          <a:p>
            <a:pPr algn="l"/>
            <a:r>
              <a:rPr lang="en-US" sz="3600">
                <a:solidFill>
                  <a:srgbClr val="50E6FF"/>
                </a:solidFill>
                <a:latin typeface="+mj-lt"/>
              </a:rPr>
              <a:t>Important</a:t>
            </a:r>
          </a:p>
        </p:txBody>
      </p:sp>
    </p:spTree>
    <p:extLst>
      <p:ext uri="{BB962C8B-B14F-4D97-AF65-F5344CB8AC3E}">
        <p14:creationId xmlns:p14="http://schemas.microsoft.com/office/powerpoint/2010/main" val="34400811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side by side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Footer Placeholder 2">
            <a:extLst>
              <a:ext uri="{FF2B5EF4-FFF2-40B4-BE49-F238E27FC236}">
                <a16:creationId xmlns:a16="http://schemas.microsoft.com/office/drawing/2014/main" id="{5BDB1272-CF31-454E-8E07-22A7BBAB0351}"/>
              </a:ext>
            </a:extLst>
          </p:cNvPr>
          <p:cNvSpPr>
            <a:spLocks noGrp="1"/>
          </p:cNvSpPr>
          <p:nvPr>
            <p:ph type="ftr" sz="quarter" idx="11"/>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7" name="Slide Number Placeholder 3">
            <a:extLst>
              <a:ext uri="{FF2B5EF4-FFF2-40B4-BE49-F238E27FC236}">
                <a16:creationId xmlns:a16="http://schemas.microsoft.com/office/drawing/2014/main" id="{3DB854DC-56C4-402D-AC0F-297C3F7B29EC}"/>
              </a:ext>
            </a:extLst>
          </p:cNvPr>
          <p:cNvSpPr>
            <a:spLocks noGrp="1"/>
          </p:cNvSpPr>
          <p:nvPr>
            <p:ph type="sldNum" sz="quarter" idx="12"/>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5836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side by sid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2">
            <a:extLst>
              <a:ext uri="{FF2B5EF4-FFF2-40B4-BE49-F238E27FC236}">
                <a16:creationId xmlns:a16="http://schemas.microsoft.com/office/drawing/2014/main" id="{6694DD94-0BB1-4207-A2DF-6D0012C1FDD5}"/>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7" name="Slide Number Placeholder 3">
            <a:extLst>
              <a:ext uri="{FF2B5EF4-FFF2-40B4-BE49-F238E27FC236}">
                <a16:creationId xmlns:a16="http://schemas.microsoft.com/office/drawing/2014/main" id="{0EB2E49C-D58D-42ED-A294-79DCE858AC23}"/>
              </a:ext>
            </a:extLst>
          </p:cNvPr>
          <p:cNvSpPr>
            <a:spLocks noGrp="1"/>
          </p:cNvSpPr>
          <p:nvPr>
            <p:ph type="sldNum" sz="quarter" idx="12"/>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20817012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4110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497316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9E28D138-A48E-4BFA-AE05-585BCCE99CA6}"/>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3" name="Slide Number Placeholder 3">
            <a:extLst>
              <a:ext uri="{FF2B5EF4-FFF2-40B4-BE49-F238E27FC236}">
                <a16:creationId xmlns:a16="http://schemas.microsoft.com/office/drawing/2014/main" id="{F0AE62F0-B60B-462F-9A2C-51C4CE00B1B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3213368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7">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Blue">
    <p:bg>
      <p:bgRef idx="1001">
        <a:schemeClr val="bg2"/>
      </p:bgRef>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C54635A-8950-4E75-A689-4B74961FE04E}"/>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3" name="Slide Number Placeholder 3">
            <a:extLst>
              <a:ext uri="{FF2B5EF4-FFF2-40B4-BE49-F238E27FC236}">
                <a16:creationId xmlns:a16="http://schemas.microsoft.com/office/drawing/2014/main" id="{DB397BE8-8828-48B3-BD1A-B72CAD4BEE9C}"/>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569906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7">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D74-C83E-4023-B300-6F20025D8F4C}"/>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AEDEACB6-4CA4-4B1A-A116-CC4D84BE6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81869C41-40D3-41FD-86C4-2C78D6DDA5D4}"/>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B1471CF6-2812-4438-856C-95E424B1D0A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55B770E-6644-4464-964B-2647B88833BD}"/>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924467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147E6556-D813-41E9-B32F-AAF031082329}"/>
              </a:ext>
            </a:extLst>
          </p:cNvPr>
          <p:cNvSpPr>
            <a:spLocks noGrp="1"/>
          </p:cNvSpPr>
          <p:nvPr>
            <p:ph type="ftr" sz="quarter" idx="11"/>
          </p:nvPr>
        </p:nvSpPr>
        <p:spPr/>
        <p:txBody>
          <a:bodyPr/>
          <a:lstStyle/>
          <a:p>
            <a:r>
              <a:rPr lang="en-US"/>
              <a:t>Microsoft Confidential</a:t>
            </a:r>
          </a:p>
        </p:txBody>
      </p:sp>
      <p:sp>
        <p:nvSpPr>
          <p:cNvPr id="24" name="Slide Number Placeholder 23">
            <a:extLst>
              <a:ext uri="{FF2B5EF4-FFF2-40B4-BE49-F238E27FC236}">
                <a16:creationId xmlns:a16="http://schemas.microsoft.com/office/drawing/2014/main" id="{6575F99E-9F7E-45DF-B699-267165046380}"/>
              </a:ext>
            </a:extLst>
          </p:cNvPr>
          <p:cNvSpPr>
            <a:spLocks noGrp="1"/>
          </p:cNvSpPr>
          <p:nvPr>
            <p:ph type="sldNum" sz="quarter" idx="12"/>
          </p:nvPr>
        </p:nvSpPr>
        <p:spPr/>
        <p:txBody>
          <a:bodyPr/>
          <a:lstStyle/>
          <a:p>
            <a:fld id="{A64EE09E-D5B7-40B0-9125-FC5EF6416E15}" type="slidenum">
              <a:rPr lang="en-US" smtClean="0"/>
              <a:pPr/>
              <a:t>‹#›</a:t>
            </a:fld>
            <a:endParaRPr lang="en-US"/>
          </a:p>
        </p:txBody>
      </p:sp>
      <p:sp>
        <p:nvSpPr>
          <p:cNvPr id="25" name="Title 24">
            <a:extLst>
              <a:ext uri="{FF2B5EF4-FFF2-40B4-BE49-F238E27FC236}">
                <a16:creationId xmlns:a16="http://schemas.microsoft.com/office/drawing/2014/main" id="{C8FA2350-BEFE-4F52-8B44-BB745EC0B0E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76692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147E6556-D813-41E9-B32F-AAF031082329}"/>
              </a:ext>
            </a:extLst>
          </p:cNvPr>
          <p:cNvSpPr>
            <a:spLocks noGrp="1"/>
          </p:cNvSpPr>
          <p:nvPr>
            <p:ph type="ftr" sz="quarter" idx="11"/>
          </p:nvPr>
        </p:nvSpPr>
        <p:spPr/>
        <p:txBody>
          <a:bodyPr/>
          <a:lstStyle/>
          <a:p>
            <a:r>
              <a:rPr lang="en-US"/>
              <a:t>Microsoft Confidential</a:t>
            </a:r>
          </a:p>
        </p:txBody>
      </p:sp>
      <p:sp>
        <p:nvSpPr>
          <p:cNvPr id="24" name="Slide Number Placeholder 23">
            <a:extLst>
              <a:ext uri="{FF2B5EF4-FFF2-40B4-BE49-F238E27FC236}">
                <a16:creationId xmlns:a16="http://schemas.microsoft.com/office/drawing/2014/main" id="{6575F99E-9F7E-45DF-B699-267165046380}"/>
              </a:ext>
            </a:extLst>
          </p:cNvPr>
          <p:cNvSpPr>
            <a:spLocks noGrp="1"/>
          </p:cNvSpPr>
          <p:nvPr>
            <p:ph type="sldNum" sz="quarter" idx="12"/>
          </p:nvPr>
        </p:nvSpPr>
        <p:spPr/>
        <p:txBody>
          <a:bodyPr/>
          <a:lstStyle/>
          <a:p>
            <a:fld id="{A64EE09E-D5B7-40B0-9125-FC5EF6416E15}" type="slidenum">
              <a:rPr lang="en-US" smtClean="0"/>
              <a:pPr/>
              <a:t>‹#›</a:t>
            </a:fld>
            <a:endParaRPr lang="en-US"/>
          </a:p>
        </p:txBody>
      </p:sp>
      <p:sp>
        <p:nvSpPr>
          <p:cNvPr id="25" name="Title 24">
            <a:extLst>
              <a:ext uri="{FF2B5EF4-FFF2-40B4-BE49-F238E27FC236}">
                <a16:creationId xmlns:a16="http://schemas.microsoft.com/office/drawing/2014/main" id="{C8FA2350-BEFE-4F52-8B44-BB745EC0B0EB}"/>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ED9A8F00-AC7A-42BE-8A4A-2DB438B17183}"/>
              </a:ext>
            </a:extLst>
          </p:cNvPr>
          <p:cNvSpPr>
            <a:spLocks noGrp="1"/>
          </p:cNvSpPr>
          <p:nvPr>
            <p:ph type="body" sz="quarter" idx="13"/>
          </p:nvPr>
        </p:nvSpPr>
        <p:spPr>
          <a:xfrm>
            <a:off x="588963" y="2019300"/>
            <a:ext cx="11020425" cy="4249738"/>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98350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_Notes">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147E6556-D813-41E9-B32F-AAF031082329}"/>
              </a:ext>
            </a:extLst>
          </p:cNvPr>
          <p:cNvSpPr>
            <a:spLocks noGrp="1"/>
          </p:cNvSpPr>
          <p:nvPr>
            <p:ph type="ftr" sz="quarter" idx="11"/>
          </p:nvPr>
        </p:nvSpPr>
        <p:spPr/>
        <p:txBody>
          <a:bodyPr/>
          <a:lstStyle/>
          <a:p>
            <a:r>
              <a:rPr lang="en-US"/>
              <a:t>Microsoft Confidential</a:t>
            </a:r>
          </a:p>
        </p:txBody>
      </p:sp>
      <p:sp>
        <p:nvSpPr>
          <p:cNvPr id="24" name="Slide Number Placeholder 23">
            <a:extLst>
              <a:ext uri="{FF2B5EF4-FFF2-40B4-BE49-F238E27FC236}">
                <a16:creationId xmlns:a16="http://schemas.microsoft.com/office/drawing/2014/main" id="{6575F99E-9F7E-45DF-B699-267165046380}"/>
              </a:ext>
            </a:extLst>
          </p:cNvPr>
          <p:cNvSpPr>
            <a:spLocks noGrp="1"/>
          </p:cNvSpPr>
          <p:nvPr>
            <p:ph type="sldNum" sz="quarter" idx="12"/>
          </p:nvPr>
        </p:nvSpPr>
        <p:spPr/>
        <p:txBody>
          <a:bodyPr/>
          <a:lstStyle/>
          <a:p>
            <a:fld id="{A64EE09E-D5B7-40B0-9125-FC5EF6416E15}" type="slidenum">
              <a:rPr lang="en-US" smtClean="0"/>
              <a:pPr/>
              <a:t>‹#›</a:t>
            </a:fld>
            <a:endParaRPr lang="en-US"/>
          </a:p>
        </p:txBody>
      </p:sp>
      <p:sp>
        <p:nvSpPr>
          <p:cNvPr id="25" name="Title 24">
            <a:extLst>
              <a:ext uri="{FF2B5EF4-FFF2-40B4-BE49-F238E27FC236}">
                <a16:creationId xmlns:a16="http://schemas.microsoft.com/office/drawing/2014/main" id="{C8FA2350-BEFE-4F52-8B44-BB745EC0B0EB}"/>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AF40AA81-59DE-492C-953B-16885F4E1CEF}"/>
              </a:ext>
            </a:extLst>
          </p:cNvPr>
          <p:cNvSpPr>
            <a:spLocks noGrp="1"/>
          </p:cNvSpPr>
          <p:nvPr>
            <p:ph type="body" sz="quarter" idx="14" hasCustomPrompt="1"/>
          </p:nvPr>
        </p:nvSpPr>
        <p:spPr>
          <a:xfrm>
            <a:off x="584200" y="6161019"/>
            <a:ext cx="11025188" cy="372827"/>
          </a:xfrm>
        </p:spPr>
        <p:txBody>
          <a:bodyPr vert="horz" wrap="square" lIns="146304" tIns="27432" rIns="146304" bIns="0" rtlCol="0">
            <a:noAutofit/>
          </a:bodyPr>
          <a:lstStyle>
            <a:lvl1pPr marL="0" indent="0">
              <a:buNone/>
              <a:defRPr lang="en-US" sz="800" dirty="0"/>
            </a:lvl1pPr>
          </a:lstStyle>
          <a:p>
            <a:pPr lvl="0"/>
            <a:r>
              <a:rPr lang="en-US"/>
              <a:t>Notes:</a:t>
            </a:r>
          </a:p>
        </p:txBody>
      </p:sp>
    </p:spTree>
    <p:extLst>
      <p:ext uri="{BB962C8B-B14F-4D97-AF65-F5344CB8AC3E}">
        <p14:creationId xmlns:p14="http://schemas.microsoft.com/office/powerpoint/2010/main" val="9267887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_Notes">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147E6556-D813-41E9-B32F-AAF031082329}"/>
              </a:ext>
            </a:extLst>
          </p:cNvPr>
          <p:cNvSpPr>
            <a:spLocks noGrp="1"/>
          </p:cNvSpPr>
          <p:nvPr>
            <p:ph type="ftr" sz="quarter" idx="11"/>
          </p:nvPr>
        </p:nvSpPr>
        <p:spPr/>
        <p:txBody>
          <a:bodyPr/>
          <a:lstStyle/>
          <a:p>
            <a:r>
              <a:rPr lang="en-US"/>
              <a:t>Microsoft Confidential</a:t>
            </a:r>
          </a:p>
        </p:txBody>
      </p:sp>
      <p:sp>
        <p:nvSpPr>
          <p:cNvPr id="24" name="Slide Number Placeholder 23">
            <a:extLst>
              <a:ext uri="{FF2B5EF4-FFF2-40B4-BE49-F238E27FC236}">
                <a16:creationId xmlns:a16="http://schemas.microsoft.com/office/drawing/2014/main" id="{6575F99E-9F7E-45DF-B699-267165046380}"/>
              </a:ext>
            </a:extLst>
          </p:cNvPr>
          <p:cNvSpPr>
            <a:spLocks noGrp="1"/>
          </p:cNvSpPr>
          <p:nvPr>
            <p:ph type="sldNum" sz="quarter" idx="12"/>
          </p:nvPr>
        </p:nvSpPr>
        <p:spPr/>
        <p:txBody>
          <a:bodyPr/>
          <a:lstStyle/>
          <a:p>
            <a:fld id="{A64EE09E-D5B7-40B0-9125-FC5EF6416E15}" type="slidenum">
              <a:rPr lang="en-US" smtClean="0"/>
              <a:pPr/>
              <a:t>‹#›</a:t>
            </a:fld>
            <a:endParaRPr lang="en-US"/>
          </a:p>
        </p:txBody>
      </p:sp>
      <p:sp>
        <p:nvSpPr>
          <p:cNvPr id="25" name="Title 24">
            <a:extLst>
              <a:ext uri="{FF2B5EF4-FFF2-40B4-BE49-F238E27FC236}">
                <a16:creationId xmlns:a16="http://schemas.microsoft.com/office/drawing/2014/main" id="{C8FA2350-BEFE-4F52-8B44-BB745EC0B0EB}"/>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AF40AA81-59DE-492C-953B-16885F4E1CEF}"/>
              </a:ext>
            </a:extLst>
          </p:cNvPr>
          <p:cNvSpPr>
            <a:spLocks noGrp="1"/>
          </p:cNvSpPr>
          <p:nvPr>
            <p:ph type="body" sz="quarter" idx="14" hasCustomPrompt="1"/>
          </p:nvPr>
        </p:nvSpPr>
        <p:spPr>
          <a:xfrm>
            <a:off x="584200" y="6161019"/>
            <a:ext cx="11025188" cy="372827"/>
          </a:xfrm>
        </p:spPr>
        <p:txBody>
          <a:bodyPr vert="horz" wrap="square" lIns="146304" tIns="27432" rIns="146304" bIns="0" rtlCol="0">
            <a:noAutofit/>
          </a:bodyPr>
          <a:lstStyle>
            <a:lvl1pPr marL="0" indent="0">
              <a:buNone/>
              <a:defRPr lang="en-US" sz="800" dirty="0"/>
            </a:lvl1pPr>
          </a:lstStyle>
          <a:p>
            <a:pPr lvl="0"/>
            <a:r>
              <a:rPr lang="en-US"/>
              <a:t>Notes:</a:t>
            </a:r>
          </a:p>
        </p:txBody>
      </p:sp>
      <p:sp>
        <p:nvSpPr>
          <p:cNvPr id="3" name="Text Placeholder 2">
            <a:extLst>
              <a:ext uri="{FF2B5EF4-FFF2-40B4-BE49-F238E27FC236}">
                <a16:creationId xmlns:a16="http://schemas.microsoft.com/office/drawing/2014/main" id="{1DAC5A16-4CF4-4F0A-A794-0BDBD8517565}"/>
              </a:ext>
            </a:extLst>
          </p:cNvPr>
          <p:cNvSpPr>
            <a:spLocks noGrp="1"/>
          </p:cNvSpPr>
          <p:nvPr>
            <p:ph type="body" sz="quarter" idx="15"/>
          </p:nvPr>
        </p:nvSpPr>
        <p:spPr>
          <a:xfrm>
            <a:off x="584200" y="2019300"/>
            <a:ext cx="11018838" cy="4141788"/>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29921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457200"/>
            <a:ext cx="11022583" cy="553998"/>
          </a:xfrm>
        </p:spPr>
        <p:txBody>
          <a:bodyPr/>
          <a:lstStyle>
            <a:lvl1pPr>
              <a:defRPr>
                <a:solidFill>
                  <a:schemeClr val="bg1"/>
                </a:solidFill>
              </a:defRPr>
            </a:lvl1pPr>
          </a:lstStyle>
          <a:p>
            <a:r>
              <a:rPr lang="en-US"/>
              <a:t>Click to edit Master title style</a:t>
            </a:r>
          </a:p>
        </p:txBody>
      </p:sp>
      <p:sp>
        <p:nvSpPr>
          <p:cNvPr id="6" name="Footer Placeholder 2">
            <a:extLst>
              <a:ext uri="{FF2B5EF4-FFF2-40B4-BE49-F238E27FC236}">
                <a16:creationId xmlns:a16="http://schemas.microsoft.com/office/drawing/2014/main" id="{662D9C87-D7B7-4F5E-AF5B-5931DC2EE4F9}"/>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7" name="Slide Number Placeholder 3">
            <a:extLst>
              <a:ext uri="{FF2B5EF4-FFF2-40B4-BE49-F238E27FC236}">
                <a16:creationId xmlns:a16="http://schemas.microsoft.com/office/drawing/2014/main" id="{71FDCEBE-8369-4349-A00D-BC1440CAB1C4}"/>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32060428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Blue_Not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457200"/>
            <a:ext cx="11022583" cy="553998"/>
          </a:xfrm>
        </p:spPr>
        <p:txBody>
          <a:bodyPr/>
          <a:lstStyle>
            <a:lvl1pPr>
              <a:defRPr>
                <a:solidFill>
                  <a:schemeClr val="bg1"/>
                </a:solidFill>
              </a:defRPr>
            </a:lvl1pPr>
          </a:lstStyle>
          <a:p>
            <a:r>
              <a:rPr lang="en-US"/>
              <a:t>Click to edit Master title style</a:t>
            </a:r>
          </a:p>
        </p:txBody>
      </p:sp>
      <p:sp>
        <p:nvSpPr>
          <p:cNvPr id="7" name="Slide Number Placeholder 3">
            <a:extLst>
              <a:ext uri="{FF2B5EF4-FFF2-40B4-BE49-F238E27FC236}">
                <a16:creationId xmlns:a16="http://schemas.microsoft.com/office/drawing/2014/main" id="{71FDCEBE-8369-4349-A00D-BC1440CAB1C4}"/>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9" name="Text Placeholder 3">
            <a:extLst>
              <a:ext uri="{FF2B5EF4-FFF2-40B4-BE49-F238E27FC236}">
                <a16:creationId xmlns:a16="http://schemas.microsoft.com/office/drawing/2014/main" id="{BEEB86D7-31D2-44FA-8771-30514C65A4E8}"/>
              </a:ext>
            </a:extLst>
          </p:cNvPr>
          <p:cNvSpPr>
            <a:spLocks noGrp="1"/>
          </p:cNvSpPr>
          <p:nvPr>
            <p:ph type="body" sz="quarter" idx="14" hasCustomPrompt="1"/>
          </p:nvPr>
        </p:nvSpPr>
        <p:spPr>
          <a:xfrm>
            <a:off x="584200" y="6161019"/>
            <a:ext cx="11025188" cy="372827"/>
          </a:xfrm>
        </p:spPr>
        <p:txBody>
          <a:bodyPr vert="horz" wrap="square" lIns="146304" tIns="27432" rIns="146304" bIns="0" rtlCol="0">
            <a:noAutofit/>
          </a:bodyPr>
          <a:lstStyle>
            <a:lvl1pPr marL="0" indent="0">
              <a:buNone/>
              <a:defRPr lang="en-US" sz="800" dirty="0">
                <a:solidFill>
                  <a:schemeClr val="bg1"/>
                </a:solidFill>
              </a:defRPr>
            </a:lvl1pPr>
          </a:lstStyle>
          <a:p>
            <a:pPr lvl="0"/>
            <a:r>
              <a:rPr lang="en-US"/>
              <a:t>Notes:</a:t>
            </a:r>
          </a:p>
        </p:txBody>
      </p:sp>
    </p:spTree>
    <p:extLst>
      <p:ext uri="{BB962C8B-B14F-4D97-AF65-F5344CB8AC3E}">
        <p14:creationId xmlns:p14="http://schemas.microsoft.com/office/powerpoint/2010/main" val="25784554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7">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Metro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457200"/>
            <a:ext cx="11025188" cy="553998"/>
          </a:xfrm>
        </p:spPr>
        <p:txBody>
          <a:bodyPr/>
          <a:lstStyle>
            <a:lvl1pPr>
              <a:defRPr/>
            </a:lvl1pPr>
          </a:lstStyle>
          <a:p>
            <a:r>
              <a:rPr lang="en-US"/>
              <a:t>5 Metro List</a:t>
            </a:r>
          </a:p>
        </p:txBody>
      </p:sp>
      <p:sp>
        <p:nvSpPr>
          <p:cNvPr id="4" name="Slide Number Placeholder 3"/>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9" name="Picture Placeholder 8"/>
          <p:cNvSpPr>
            <a:spLocks noGrp="1"/>
          </p:cNvSpPr>
          <p:nvPr>
            <p:ph type="pic" sz="quarter" idx="18" hasCustomPrompt="1"/>
          </p:nvPr>
        </p:nvSpPr>
        <p:spPr>
          <a:xfrm>
            <a:off x="6165410" y="1439503"/>
            <a:ext cx="5443978" cy="4827162"/>
          </a:xfrm>
        </p:spPr>
        <p:txBody>
          <a:bodyPr/>
          <a:lstStyle>
            <a:lvl1pPr marL="0" indent="0">
              <a:buNone/>
              <a:defRPr/>
            </a:lvl1pPr>
          </a:lstStyle>
          <a:p>
            <a:r>
              <a:rPr lang="en-US"/>
              <a:t>Click to add Picture</a:t>
            </a:r>
          </a:p>
        </p:txBody>
      </p:sp>
      <p:sp>
        <p:nvSpPr>
          <p:cNvPr id="13" name="Text Placeholder 12"/>
          <p:cNvSpPr>
            <a:spLocks noGrp="1"/>
          </p:cNvSpPr>
          <p:nvPr>
            <p:ph type="body" sz="quarter" idx="20" hasCustomPrompt="1"/>
          </p:nvPr>
        </p:nvSpPr>
        <p:spPr>
          <a:xfrm>
            <a:off x="582612" y="1439875"/>
            <a:ext cx="955564" cy="902679"/>
          </a:xfrm>
          <a:solidFill>
            <a:schemeClr val="tx2"/>
          </a:solidFill>
        </p:spPr>
        <p:txBody>
          <a:bodyPr lIns="91440" rIns="91440" anchor="ctr">
            <a:noAutofit/>
          </a:bodyPr>
          <a:lstStyle>
            <a:lvl1pPr marL="0" indent="0" algn="ctr">
              <a:buNone/>
              <a:defRPr sz="3200">
                <a:solidFill>
                  <a:schemeClr val="bg1"/>
                </a:solidFill>
              </a:defRPr>
            </a:lvl1pPr>
          </a:lstStyle>
          <a:p>
            <a:pPr lvl="0"/>
            <a:r>
              <a:rPr lang="en-US"/>
              <a:t>No.</a:t>
            </a:r>
          </a:p>
        </p:txBody>
      </p:sp>
      <p:sp>
        <p:nvSpPr>
          <p:cNvPr id="22" name="Text Placeholder 12"/>
          <p:cNvSpPr>
            <a:spLocks noGrp="1"/>
          </p:cNvSpPr>
          <p:nvPr>
            <p:ph type="body" sz="quarter" idx="21" hasCustomPrompt="1"/>
          </p:nvPr>
        </p:nvSpPr>
        <p:spPr>
          <a:xfrm>
            <a:off x="582612" y="2420958"/>
            <a:ext cx="955564" cy="902679"/>
          </a:xfrm>
          <a:solidFill>
            <a:schemeClr val="tx2"/>
          </a:solidFill>
        </p:spPr>
        <p:txBody>
          <a:bodyPr lIns="91440" rIns="91440" anchor="ctr">
            <a:noAutofit/>
          </a:bodyPr>
          <a:lstStyle>
            <a:lvl1pPr marL="0" indent="0" algn="ctr">
              <a:buNone/>
              <a:defRPr sz="3200">
                <a:solidFill>
                  <a:schemeClr val="bg1"/>
                </a:solidFill>
              </a:defRPr>
            </a:lvl1pPr>
          </a:lstStyle>
          <a:p>
            <a:pPr lvl="0"/>
            <a:r>
              <a:rPr lang="en-US"/>
              <a:t>No.</a:t>
            </a:r>
          </a:p>
        </p:txBody>
      </p:sp>
      <p:sp>
        <p:nvSpPr>
          <p:cNvPr id="28" name="Text Placeholder 12"/>
          <p:cNvSpPr>
            <a:spLocks noGrp="1"/>
          </p:cNvSpPr>
          <p:nvPr>
            <p:ph type="body" sz="quarter" idx="22" hasCustomPrompt="1"/>
          </p:nvPr>
        </p:nvSpPr>
        <p:spPr>
          <a:xfrm>
            <a:off x="582612" y="3401653"/>
            <a:ext cx="955564" cy="902679"/>
          </a:xfrm>
          <a:solidFill>
            <a:schemeClr val="tx2"/>
          </a:solidFill>
        </p:spPr>
        <p:txBody>
          <a:bodyPr lIns="91440" rIns="91440" anchor="ctr">
            <a:noAutofit/>
          </a:bodyPr>
          <a:lstStyle>
            <a:lvl1pPr marL="0" indent="0" algn="ctr">
              <a:buNone/>
              <a:defRPr sz="3200">
                <a:solidFill>
                  <a:schemeClr val="bg1"/>
                </a:solidFill>
              </a:defRPr>
            </a:lvl1pPr>
          </a:lstStyle>
          <a:p>
            <a:pPr lvl="0"/>
            <a:r>
              <a:rPr lang="en-US"/>
              <a:t>No.</a:t>
            </a:r>
          </a:p>
        </p:txBody>
      </p:sp>
      <p:sp>
        <p:nvSpPr>
          <p:cNvPr id="29" name="Text Placeholder 12"/>
          <p:cNvSpPr>
            <a:spLocks noGrp="1"/>
          </p:cNvSpPr>
          <p:nvPr>
            <p:ph type="body" sz="quarter" idx="23" hasCustomPrompt="1"/>
          </p:nvPr>
        </p:nvSpPr>
        <p:spPr>
          <a:xfrm>
            <a:off x="582612" y="4382959"/>
            <a:ext cx="955564" cy="902679"/>
          </a:xfrm>
          <a:solidFill>
            <a:schemeClr val="tx2"/>
          </a:solidFill>
        </p:spPr>
        <p:txBody>
          <a:bodyPr lIns="91440" rIns="91440" anchor="ctr">
            <a:noAutofit/>
          </a:bodyPr>
          <a:lstStyle>
            <a:lvl1pPr marL="0" indent="0" algn="ctr">
              <a:buNone/>
              <a:defRPr sz="3200">
                <a:solidFill>
                  <a:schemeClr val="bg1"/>
                </a:solidFill>
              </a:defRPr>
            </a:lvl1pPr>
          </a:lstStyle>
          <a:p>
            <a:pPr lvl="0"/>
            <a:r>
              <a:rPr lang="en-US"/>
              <a:t>No.</a:t>
            </a:r>
          </a:p>
        </p:txBody>
      </p:sp>
      <p:sp>
        <p:nvSpPr>
          <p:cNvPr id="30" name="Text Placeholder 12"/>
          <p:cNvSpPr>
            <a:spLocks noGrp="1"/>
          </p:cNvSpPr>
          <p:nvPr>
            <p:ph type="body" sz="quarter" idx="24" hasCustomPrompt="1"/>
          </p:nvPr>
        </p:nvSpPr>
        <p:spPr>
          <a:xfrm>
            <a:off x="582612" y="5360199"/>
            <a:ext cx="955564" cy="908839"/>
          </a:xfrm>
          <a:solidFill>
            <a:schemeClr val="tx2"/>
          </a:solidFill>
        </p:spPr>
        <p:txBody>
          <a:bodyPr lIns="91440" rIns="91440" anchor="ctr">
            <a:noAutofit/>
          </a:bodyPr>
          <a:lstStyle>
            <a:lvl1pPr marL="0" indent="0" algn="ctr">
              <a:buNone/>
              <a:defRPr sz="3200">
                <a:solidFill>
                  <a:schemeClr val="bg1"/>
                </a:solidFill>
              </a:defRPr>
            </a:lvl1pPr>
          </a:lstStyle>
          <a:p>
            <a:pPr lvl="0"/>
            <a:r>
              <a:rPr lang="en-US"/>
              <a:t>No.</a:t>
            </a:r>
          </a:p>
        </p:txBody>
      </p:sp>
      <p:sp>
        <p:nvSpPr>
          <p:cNvPr id="17" name="Text Placeholder 16"/>
          <p:cNvSpPr>
            <a:spLocks noGrp="1"/>
          </p:cNvSpPr>
          <p:nvPr>
            <p:ph type="body" sz="quarter" idx="25" hasCustomPrompt="1"/>
          </p:nvPr>
        </p:nvSpPr>
        <p:spPr>
          <a:xfrm>
            <a:off x="1538175" y="1439503"/>
            <a:ext cx="4552901"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1" name="Text Placeholder 16"/>
          <p:cNvSpPr>
            <a:spLocks noGrp="1"/>
          </p:cNvSpPr>
          <p:nvPr>
            <p:ph type="body" sz="quarter" idx="26" hasCustomPrompt="1"/>
          </p:nvPr>
        </p:nvSpPr>
        <p:spPr>
          <a:xfrm>
            <a:off x="1538175" y="3403142"/>
            <a:ext cx="4552901"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2" name="Text Placeholder 16"/>
          <p:cNvSpPr>
            <a:spLocks noGrp="1"/>
          </p:cNvSpPr>
          <p:nvPr>
            <p:ph type="body" sz="quarter" idx="27" hasCustomPrompt="1"/>
          </p:nvPr>
        </p:nvSpPr>
        <p:spPr>
          <a:xfrm>
            <a:off x="1538175" y="2421323"/>
            <a:ext cx="4552901"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3" name="Text Placeholder 16"/>
          <p:cNvSpPr>
            <a:spLocks noGrp="1"/>
          </p:cNvSpPr>
          <p:nvPr>
            <p:ph type="body" sz="quarter" idx="28" hasCustomPrompt="1"/>
          </p:nvPr>
        </p:nvSpPr>
        <p:spPr>
          <a:xfrm>
            <a:off x="1538175" y="4384961"/>
            <a:ext cx="4552901" cy="902461"/>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4" name="Text Placeholder 16"/>
          <p:cNvSpPr>
            <a:spLocks noGrp="1"/>
          </p:cNvSpPr>
          <p:nvPr>
            <p:ph type="body" sz="quarter" idx="29" hasCustomPrompt="1"/>
          </p:nvPr>
        </p:nvSpPr>
        <p:spPr>
          <a:xfrm>
            <a:off x="1538175" y="5363986"/>
            <a:ext cx="4552901" cy="905052"/>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Tree>
    <p:extLst>
      <p:ext uri="{BB962C8B-B14F-4D97-AF65-F5344CB8AC3E}">
        <p14:creationId xmlns:p14="http://schemas.microsoft.com/office/powerpoint/2010/main" val="383799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07">
          <p15:clr>
            <a:srgbClr val="5ACBF0"/>
          </p15:clr>
        </p15:guide>
        <p15:guide id="2"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les with graphic place holder">
    <p:spTree>
      <p:nvGrpSpPr>
        <p:cNvPr id="1" name=""/>
        <p:cNvGrpSpPr/>
        <p:nvPr/>
      </p:nvGrpSpPr>
      <p:grpSpPr>
        <a:xfrm>
          <a:off x="0" y="0"/>
          <a:ext cx="0" cy="0"/>
          <a:chOff x="0" y="0"/>
          <a:chExt cx="0" cy="0"/>
        </a:xfrm>
      </p:grpSpPr>
      <p:sp>
        <p:nvSpPr>
          <p:cNvPr id="7" name="Text Placeholder 6"/>
          <p:cNvSpPr>
            <a:spLocks noGrp="1"/>
          </p:cNvSpPr>
          <p:nvPr>
            <p:ph type="body" sz="quarter" idx="21" hasCustomPrompt="1"/>
          </p:nvPr>
        </p:nvSpPr>
        <p:spPr>
          <a:xfrm>
            <a:off x="1791884" y="1444341"/>
            <a:ext cx="9817503" cy="1145893"/>
          </a:xfrm>
          <a:solidFill>
            <a:schemeClr val="bg1">
              <a:lumMod val="95000"/>
            </a:schemeClr>
          </a:solidFill>
        </p:spPr>
        <p:txBody>
          <a:bodyPr anchor="ctr">
            <a:noAutofit/>
          </a:bodyPr>
          <a:lstStyle>
            <a:lvl1pPr marL="114300" indent="0">
              <a:buNone/>
              <a:defRPr sz="1800" b="0" i="0">
                <a:latin typeface="+mn-lt"/>
              </a:defRPr>
            </a:lvl1pPr>
          </a:lstStyle>
          <a:p>
            <a:pPr lvl="0"/>
            <a:r>
              <a:rPr lang="en-US"/>
              <a:t>Add text here</a:t>
            </a:r>
          </a:p>
        </p:txBody>
      </p:sp>
      <p:sp>
        <p:nvSpPr>
          <p:cNvPr id="2" name="Title 1"/>
          <p:cNvSpPr>
            <a:spLocks noGrp="1"/>
          </p:cNvSpPr>
          <p:nvPr>
            <p:ph type="title" hasCustomPrompt="1"/>
          </p:nvPr>
        </p:nvSpPr>
        <p:spPr>
          <a:xfrm>
            <a:off x="584200" y="457200"/>
            <a:ext cx="11025188" cy="553998"/>
          </a:xfrm>
        </p:spPr>
        <p:txBody>
          <a:bodyPr/>
          <a:lstStyle>
            <a:lvl1pPr>
              <a:defRPr/>
            </a:lvl1pPr>
          </a:lstStyle>
          <a:p>
            <a:r>
              <a:rPr lang="en-US"/>
              <a:t>Tiles with graphic place holder</a:t>
            </a:r>
          </a:p>
        </p:txBody>
      </p:sp>
      <p:sp>
        <p:nvSpPr>
          <p:cNvPr id="4" name="Slide Number Placeholder 3"/>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0" name="Rectangle 9"/>
          <p:cNvSpPr/>
          <p:nvPr userDrawn="1"/>
        </p:nvSpPr>
        <p:spPr bwMode="auto">
          <a:xfrm>
            <a:off x="584200" y="5106344"/>
            <a:ext cx="1207685" cy="11548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11" name="Rectangle 10"/>
          <p:cNvSpPr/>
          <p:nvPr userDrawn="1"/>
        </p:nvSpPr>
        <p:spPr bwMode="auto">
          <a:xfrm>
            <a:off x="584200" y="1439863"/>
            <a:ext cx="1207685" cy="1154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12" name="Rectangle 11"/>
          <p:cNvSpPr/>
          <p:nvPr userDrawn="1"/>
        </p:nvSpPr>
        <p:spPr bwMode="auto">
          <a:xfrm>
            <a:off x="584200" y="2662023"/>
            <a:ext cx="1207685" cy="11548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13" name="Rectangle 12"/>
          <p:cNvSpPr/>
          <p:nvPr userDrawn="1"/>
        </p:nvSpPr>
        <p:spPr bwMode="auto">
          <a:xfrm>
            <a:off x="584200" y="3884183"/>
            <a:ext cx="1207685" cy="115484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23" name="Picture Placeholder 22"/>
          <p:cNvSpPr>
            <a:spLocks noGrp="1"/>
          </p:cNvSpPr>
          <p:nvPr>
            <p:ph type="pic" sz="quarter" idx="16" hasCustomPrompt="1"/>
          </p:nvPr>
        </p:nvSpPr>
        <p:spPr>
          <a:xfrm>
            <a:off x="875410" y="1676188"/>
            <a:ext cx="665305" cy="665400"/>
          </a:xfrm>
        </p:spPr>
        <p:txBody>
          <a:bodyPr anchor="ctr"/>
          <a:lstStyle>
            <a:lvl1pPr marL="0" indent="0" algn="ctr">
              <a:buNone/>
              <a:defRPr sz="1176">
                <a:solidFill>
                  <a:schemeClr val="bg1"/>
                </a:solidFill>
              </a:defRPr>
            </a:lvl1pPr>
          </a:lstStyle>
          <a:p>
            <a:r>
              <a:rPr lang="en-US"/>
              <a:t>Insert Icon</a:t>
            </a:r>
          </a:p>
        </p:txBody>
      </p:sp>
      <p:sp>
        <p:nvSpPr>
          <p:cNvPr id="24" name="Picture Placeholder 22"/>
          <p:cNvSpPr>
            <a:spLocks noGrp="1"/>
          </p:cNvSpPr>
          <p:nvPr>
            <p:ph type="pic" sz="quarter" idx="17" hasCustomPrompt="1"/>
          </p:nvPr>
        </p:nvSpPr>
        <p:spPr>
          <a:xfrm>
            <a:off x="875410" y="2895329"/>
            <a:ext cx="665305" cy="665400"/>
          </a:xfrm>
        </p:spPr>
        <p:txBody>
          <a:bodyPr anchor="ctr"/>
          <a:lstStyle>
            <a:lvl1pPr marL="0" indent="0" algn="ctr">
              <a:buNone/>
              <a:defRPr sz="1176">
                <a:solidFill>
                  <a:schemeClr val="bg1"/>
                </a:solidFill>
              </a:defRPr>
            </a:lvl1pPr>
          </a:lstStyle>
          <a:p>
            <a:r>
              <a:rPr lang="en-US"/>
              <a:t>Insert Icon</a:t>
            </a:r>
          </a:p>
        </p:txBody>
      </p:sp>
      <p:sp>
        <p:nvSpPr>
          <p:cNvPr id="25" name="Picture Placeholder 22"/>
          <p:cNvSpPr>
            <a:spLocks noGrp="1"/>
          </p:cNvSpPr>
          <p:nvPr>
            <p:ph type="pic" sz="quarter" idx="18" hasCustomPrompt="1"/>
          </p:nvPr>
        </p:nvSpPr>
        <p:spPr>
          <a:xfrm>
            <a:off x="875410" y="5333613"/>
            <a:ext cx="665305" cy="665400"/>
          </a:xfrm>
        </p:spPr>
        <p:txBody>
          <a:bodyPr anchor="ctr"/>
          <a:lstStyle>
            <a:lvl1pPr marL="0" indent="0" algn="ctr">
              <a:buNone/>
              <a:defRPr sz="1176">
                <a:solidFill>
                  <a:schemeClr val="bg1"/>
                </a:solidFill>
              </a:defRPr>
            </a:lvl1pPr>
          </a:lstStyle>
          <a:p>
            <a:r>
              <a:rPr lang="en-US"/>
              <a:t>Insert Icon</a:t>
            </a:r>
          </a:p>
        </p:txBody>
      </p:sp>
      <p:sp>
        <p:nvSpPr>
          <p:cNvPr id="26" name="Picture Placeholder 22"/>
          <p:cNvSpPr>
            <a:spLocks noGrp="1"/>
          </p:cNvSpPr>
          <p:nvPr>
            <p:ph type="pic" sz="quarter" idx="19" hasCustomPrompt="1"/>
          </p:nvPr>
        </p:nvSpPr>
        <p:spPr>
          <a:xfrm>
            <a:off x="875410" y="4132580"/>
            <a:ext cx="665305" cy="665400"/>
          </a:xfrm>
        </p:spPr>
        <p:txBody>
          <a:bodyPr anchor="ctr"/>
          <a:lstStyle>
            <a:lvl1pPr marL="0" indent="0" algn="ctr">
              <a:buNone/>
              <a:defRPr sz="1176">
                <a:solidFill>
                  <a:schemeClr val="bg1"/>
                </a:solidFill>
              </a:defRPr>
            </a:lvl1pPr>
          </a:lstStyle>
          <a:p>
            <a:r>
              <a:rPr lang="en-US"/>
              <a:t>Insert Icon</a:t>
            </a:r>
          </a:p>
        </p:txBody>
      </p:sp>
      <p:sp>
        <p:nvSpPr>
          <p:cNvPr id="22" name="Text Placeholder 6"/>
          <p:cNvSpPr>
            <a:spLocks noGrp="1"/>
          </p:cNvSpPr>
          <p:nvPr>
            <p:ph type="body" sz="quarter" idx="22" hasCustomPrompt="1"/>
          </p:nvPr>
        </p:nvSpPr>
        <p:spPr>
          <a:xfrm>
            <a:off x="1791884" y="2666501"/>
            <a:ext cx="9817503" cy="1145893"/>
          </a:xfrm>
          <a:solidFill>
            <a:schemeClr val="bg1">
              <a:lumMod val="95000"/>
            </a:schemeClr>
          </a:solidFill>
        </p:spPr>
        <p:txBody>
          <a:bodyPr anchor="ctr">
            <a:noAutofit/>
          </a:bodyPr>
          <a:lstStyle>
            <a:lvl1pPr marL="114300" indent="0">
              <a:buNone/>
              <a:defRPr sz="1800" b="0" i="0">
                <a:latin typeface="+mn-lt"/>
              </a:defRPr>
            </a:lvl1pPr>
          </a:lstStyle>
          <a:p>
            <a:pPr lvl="0"/>
            <a:r>
              <a:rPr lang="en-US"/>
              <a:t>Add text here</a:t>
            </a:r>
          </a:p>
        </p:txBody>
      </p:sp>
      <p:sp>
        <p:nvSpPr>
          <p:cNvPr id="27" name="Text Placeholder 6"/>
          <p:cNvSpPr>
            <a:spLocks noGrp="1"/>
          </p:cNvSpPr>
          <p:nvPr>
            <p:ph type="body" sz="quarter" idx="23" hasCustomPrompt="1"/>
          </p:nvPr>
        </p:nvSpPr>
        <p:spPr>
          <a:xfrm>
            <a:off x="1791884" y="3888661"/>
            <a:ext cx="9817503" cy="1145893"/>
          </a:xfrm>
          <a:solidFill>
            <a:schemeClr val="bg1">
              <a:lumMod val="95000"/>
            </a:schemeClr>
          </a:solidFill>
        </p:spPr>
        <p:txBody>
          <a:bodyPr anchor="ctr">
            <a:noAutofit/>
          </a:bodyPr>
          <a:lstStyle>
            <a:lvl1pPr marL="114300" indent="0">
              <a:buNone/>
              <a:defRPr sz="1800" b="0" i="0">
                <a:latin typeface="+mn-lt"/>
              </a:defRPr>
            </a:lvl1pPr>
          </a:lstStyle>
          <a:p>
            <a:pPr lvl="0"/>
            <a:r>
              <a:rPr lang="en-US"/>
              <a:t>Add text here</a:t>
            </a:r>
          </a:p>
        </p:txBody>
      </p:sp>
      <p:sp>
        <p:nvSpPr>
          <p:cNvPr id="28" name="Text Placeholder 6"/>
          <p:cNvSpPr>
            <a:spLocks noGrp="1"/>
          </p:cNvSpPr>
          <p:nvPr>
            <p:ph type="body" sz="quarter" idx="24" hasCustomPrompt="1"/>
          </p:nvPr>
        </p:nvSpPr>
        <p:spPr>
          <a:xfrm>
            <a:off x="1791884" y="5110821"/>
            <a:ext cx="9817503" cy="1145895"/>
          </a:xfrm>
          <a:solidFill>
            <a:schemeClr val="bg1">
              <a:lumMod val="95000"/>
            </a:schemeClr>
          </a:solidFill>
        </p:spPr>
        <p:txBody>
          <a:bodyPr anchor="ctr">
            <a:noAutofit/>
          </a:bodyPr>
          <a:lstStyle>
            <a:lvl1pPr marL="114300" indent="0">
              <a:buNone/>
              <a:defRPr sz="1800" b="0" i="0">
                <a:latin typeface="+mn-lt"/>
              </a:defRPr>
            </a:lvl1pPr>
          </a:lstStyle>
          <a:p>
            <a:pPr lvl="0"/>
            <a:r>
              <a:rPr lang="en-US"/>
              <a:t>Add text here</a:t>
            </a:r>
          </a:p>
        </p:txBody>
      </p:sp>
    </p:spTree>
    <p:extLst>
      <p:ext uri="{BB962C8B-B14F-4D97-AF65-F5344CB8AC3E}">
        <p14:creationId xmlns:p14="http://schemas.microsoft.com/office/powerpoint/2010/main" val="269341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07">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les with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A4A7F18-7076-4AA3-9D9C-0B8C5197C950}"/>
              </a:ext>
            </a:extLst>
          </p:cNvPr>
          <p:cNvSpPr/>
          <p:nvPr userDrawn="1"/>
        </p:nvSpPr>
        <p:spPr bwMode="auto">
          <a:xfrm>
            <a:off x="582612" y="4379090"/>
            <a:ext cx="950212" cy="9102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BC5639C7-F659-4684-A79F-FAE39D4D7EBF}"/>
              </a:ext>
            </a:extLst>
          </p:cNvPr>
          <p:cNvSpPr/>
          <p:nvPr userDrawn="1"/>
        </p:nvSpPr>
        <p:spPr bwMode="auto">
          <a:xfrm>
            <a:off x="582612" y="5358833"/>
            <a:ext cx="950212" cy="91020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A6AA15B9-A1FF-44B2-A1F6-A74B45A79A6A}"/>
              </a:ext>
            </a:extLst>
          </p:cNvPr>
          <p:cNvSpPr/>
          <p:nvPr userDrawn="1"/>
        </p:nvSpPr>
        <p:spPr bwMode="auto">
          <a:xfrm>
            <a:off x="582612" y="1439857"/>
            <a:ext cx="950212" cy="9102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D875B1D-522A-41E1-8312-F757B5538289}"/>
              </a:ext>
            </a:extLst>
          </p:cNvPr>
          <p:cNvSpPr/>
          <p:nvPr userDrawn="1"/>
        </p:nvSpPr>
        <p:spPr bwMode="auto">
          <a:xfrm>
            <a:off x="582612" y="2419602"/>
            <a:ext cx="950212" cy="9102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B7C01CE-F4F8-4290-A86B-183E143F9661}"/>
              </a:ext>
            </a:extLst>
          </p:cNvPr>
          <p:cNvSpPr/>
          <p:nvPr userDrawn="1"/>
        </p:nvSpPr>
        <p:spPr bwMode="auto">
          <a:xfrm>
            <a:off x="582612" y="3396309"/>
            <a:ext cx="950212" cy="91020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IN" sz="1730">
              <a:solidFill>
                <a:schemeClr val="bg1"/>
              </a:solidFill>
              <a:ea typeface="Segoe UI" pitchFamily="34" charset="0"/>
              <a:cs typeface="Segoe UI" pitchFamily="34" charset="0"/>
            </a:endParaRPr>
          </a:p>
        </p:txBody>
      </p:sp>
      <p:sp>
        <p:nvSpPr>
          <p:cNvPr id="24" name="Picture Placeholder 22">
            <a:extLst>
              <a:ext uri="{FF2B5EF4-FFF2-40B4-BE49-F238E27FC236}">
                <a16:creationId xmlns:a16="http://schemas.microsoft.com/office/drawing/2014/main" id="{8FB14FC8-366F-43E7-A3DB-1C8BCB69BEAA}"/>
              </a:ext>
            </a:extLst>
          </p:cNvPr>
          <p:cNvSpPr>
            <a:spLocks noGrp="1"/>
          </p:cNvSpPr>
          <p:nvPr>
            <p:ph type="pic" sz="quarter" idx="16" hasCustomPrompt="1"/>
          </p:nvPr>
        </p:nvSpPr>
        <p:spPr>
          <a:xfrm>
            <a:off x="788790" y="1616989"/>
            <a:ext cx="537855" cy="537931"/>
          </a:xfrm>
        </p:spPr>
        <p:txBody>
          <a:bodyPr anchor="ctr"/>
          <a:lstStyle>
            <a:lvl1pPr marL="0" indent="0" algn="ctr">
              <a:buNone/>
              <a:defRPr sz="1176">
                <a:solidFill>
                  <a:schemeClr val="bg1"/>
                </a:solidFill>
              </a:defRPr>
            </a:lvl1pPr>
          </a:lstStyle>
          <a:p>
            <a:r>
              <a:rPr lang="en-US"/>
              <a:t>Insert Icon</a:t>
            </a:r>
          </a:p>
        </p:txBody>
      </p:sp>
      <p:sp>
        <p:nvSpPr>
          <p:cNvPr id="25" name="Picture Placeholder 22">
            <a:extLst>
              <a:ext uri="{FF2B5EF4-FFF2-40B4-BE49-F238E27FC236}">
                <a16:creationId xmlns:a16="http://schemas.microsoft.com/office/drawing/2014/main" id="{D5182361-C94F-46D1-B20F-7A34E1B2FAB3}"/>
              </a:ext>
            </a:extLst>
          </p:cNvPr>
          <p:cNvSpPr>
            <a:spLocks noGrp="1"/>
          </p:cNvSpPr>
          <p:nvPr>
            <p:ph type="pic" sz="quarter" idx="30" hasCustomPrompt="1"/>
          </p:nvPr>
        </p:nvSpPr>
        <p:spPr>
          <a:xfrm>
            <a:off x="788790" y="2605743"/>
            <a:ext cx="537855" cy="537931"/>
          </a:xfrm>
        </p:spPr>
        <p:txBody>
          <a:bodyPr anchor="ctr"/>
          <a:lstStyle>
            <a:lvl1pPr marL="0" indent="0" algn="ctr">
              <a:buNone/>
              <a:defRPr sz="1176">
                <a:solidFill>
                  <a:schemeClr val="bg1"/>
                </a:solidFill>
              </a:defRPr>
            </a:lvl1pPr>
          </a:lstStyle>
          <a:p>
            <a:r>
              <a:rPr lang="en-US"/>
              <a:t>Insert Icon</a:t>
            </a:r>
          </a:p>
        </p:txBody>
      </p:sp>
      <p:sp>
        <p:nvSpPr>
          <p:cNvPr id="26" name="Picture Placeholder 22">
            <a:extLst>
              <a:ext uri="{FF2B5EF4-FFF2-40B4-BE49-F238E27FC236}">
                <a16:creationId xmlns:a16="http://schemas.microsoft.com/office/drawing/2014/main" id="{26780A85-AFCE-4206-892A-502D223693FE}"/>
              </a:ext>
            </a:extLst>
          </p:cNvPr>
          <p:cNvSpPr>
            <a:spLocks noGrp="1"/>
          </p:cNvSpPr>
          <p:nvPr>
            <p:ph type="pic" sz="quarter" idx="31" hasCustomPrompt="1"/>
          </p:nvPr>
        </p:nvSpPr>
        <p:spPr>
          <a:xfrm>
            <a:off x="788790" y="4556096"/>
            <a:ext cx="537855" cy="537931"/>
          </a:xfrm>
        </p:spPr>
        <p:txBody>
          <a:bodyPr anchor="ctr"/>
          <a:lstStyle>
            <a:lvl1pPr marL="0" indent="0" algn="ctr">
              <a:buNone/>
              <a:defRPr sz="1176">
                <a:solidFill>
                  <a:schemeClr val="bg1"/>
                </a:solidFill>
              </a:defRPr>
            </a:lvl1pPr>
          </a:lstStyle>
          <a:p>
            <a:r>
              <a:rPr lang="en-US"/>
              <a:t>Insert Icon</a:t>
            </a:r>
          </a:p>
        </p:txBody>
      </p:sp>
      <p:sp>
        <p:nvSpPr>
          <p:cNvPr id="27" name="Picture Placeholder 22">
            <a:extLst>
              <a:ext uri="{FF2B5EF4-FFF2-40B4-BE49-F238E27FC236}">
                <a16:creationId xmlns:a16="http://schemas.microsoft.com/office/drawing/2014/main" id="{1805AC2E-1F6A-4856-9F11-FF2BE02C1093}"/>
              </a:ext>
            </a:extLst>
          </p:cNvPr>
          <p:cNvSpPr>
            <a:spLocks noGrp="1"/>
          </p:cNvSpPr>
          <p:nvPr>
            <p:ph type="pic" sz="quarter" idx="19" hasCustomPrompt="1"/>
          </p:nvPr>
        </p:nvSpPr>
        <p:spPr>
          <a:xfrm>
            <a:off x="788790" y="3576353"/>
            <a:ext cx="537855" cy="537931"/>
          </a:xfrm>
        </p:spPr>
        <p:txBody>
          <a:bodyPr anchor="ctr"/>
          <a:lstStyle>
            <a:lvl1pPr marL="0" indent="0" algn="ctr">
              <a:buNone/>
              <a:defRPr sz="1176">
                <a:solidFill>
                  <a:schemeClr val="bg1"/>
                </a:solidFill>
              </a:defRPr>
            </a:lvl1pPr>
          </a:lstStyle>
          <a:p>
            <a:r>
              <a:rPr lang="en-US"/>
              <a:t>Insert Icon</a:t>
            </a:r>
          </a:p>
        </p:txBody>
      </p:sp>
      <p:sp>
        <p:nvSpPr>
          <p:cNvPr id="35" name="Picture Placeholder 22">
            <a:extLst>
              <a:ext uri="{FF2B5EF4-FFF2-40B4-BE49-F238E27FC236}">
                <a16:creationId xmlns:a16="http://schemas.microsoft.com/office/drawing/2014/main" id="{48522362-9886-4DEE-9DF6-5CF5F16C29A3}"/>
              </a:ext>
            </a:extLst>
          </p:cNvPr>
          <p:cNvSpPr>
            <a:spLocks noGrp="1"/>
          </p:cNvSpPr>
          <p:nvPr>
            <p:ph type="pic" sz="quarter" idx="32" hasCustomPrompt="1"/>
          </p:nvPr>
        </p:nvSpPr>
        <p:spPr>
          <a:xfrm>
            <a:off x="788790" y="5544969"/>
            <a:ext cx="537855" cy="537931"/>
          </a:xfrm>
        </p:spPr>
        <p:txBody>
          <a:bodyPr anchor="ctr"/>
          <a:lstStyle>
            <a:lvl1pPr marL="0" indent="0" algn="ctr">
              <a:buNone/>
              <a:defRPr sz="1176">
                <a:solidFill>
                  <a:schemeClr val="bg1"/>
                </a:solidFill>
              </a:defRPr>
            </a:lvl1pPr>
          </a:lstStyle>
          <a:p>
            <a:r>
              <a:rPr lang="en-US"/>
              <a:t>Insert Icon</a:t>
            </a:r>
          </a:p>
        </p:txBody>
      </p:sp>
      <p:sp>
        <p:nvSpPr>
          <p:cNvPr id="2" name="Title 1"/>
          <p:cNvSpPr>
            <a:spLocks noGrp="1"/>
          </p:cNvSpPr>
          <p:nvPr>
            <p:ph type="title" hasCustomPrompt="1"/>
          </p:nvPr>
        </p:nvSpPr>
        <p:spPr>
          <a:xfrm>
            <a:off x="584200" y="457200"/>
            <a:ext cx="11025188" cy="553998"/>
          </a:xfrm>
        </p:spPr>
        <p:txBody>
          <a:bodyPr/>
          <a:lstStyle>
            <a:lvl1pPr>
              <a:defRPr/>
            </a:lvl1pPr>
          </a:lstStyle>
          <a:p>
            <a:r>
              <a:rPr lang="en-US"/>
              <a:t>Tiles with picture</a:t>
            </a:r>
          </a:p>
        </p:txBody>
      </p:sp>
      <p:sp>
        <p:nvSpPr>
          <p:cNvPr id="4" name="Slide Number Placeholder 3"/>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9" name="Picture Placeholder 8"/>
          <p:cNvSpPr>
            <a:spLocks noGrp="1"/>
          </p:cNvSpPr>
          <p:nvPr>
            <p:ph type="pic" sz="quarter" idx="18" hasCustomPrompt="1"/>
          </p:nvPr>
        </p:nvSpPr>
        <p:spPr>
          <a:xfrm>
            <a:off x="7924800" y="1439503"/>
            <a:ext cx="3684588" cy="4827162"/>
          </a:xfrm>
        </p:spPr>
        <p:txBody>
          <a:bodyPr/>
          <a:lstStyle>
            <a:lvl1pPr marL="0" indent="0">
              <a:buNone/>
              <a:defRPr/>
            </a:lvl1pPr>
          </a:lstStyle>
          <a:p>
            <a:r>
              <a:rPr lang="en-US"/>
              <a:t>Click to add Picture</a:t>
            </a:r>
          </a:p>
        </p:txBody>
      </p:sp>
      <p:sp>
        <p:nvSpPr>
          <p:cNvPr id="17" name="Text Placeholder 16"/>
          <p:cNvSpPr>
            <a:spLocks noGrp="1"/>
          </p:cNvSpPr>
          <p:nvPr>
            <p:ph type="body" sz="quarter" idx="25" hasCustomPrompt="1"/>
          </p:nvPr>
        </p:nvSpPr>
        <p:spPr>
          <a:xfrm>
            <a:off x="1538175" y="1439503"/>
            <a:ext cx="6339000"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1" name="Text Placeholder 16"/>
          <p:cNvSpPr>
            <a:spLocks noGrp="1"/>
          </p:cNvSpPr>
          <p:nvPr>
            <p:ph type="body" sz="quarter" idx="26" hasCustomPrompt="1"/>
          </p:nvPr>
        </p:nvSpPr>
        <p:spPr>
          <a:xfrm>
            <a:off x="1538175" y="3403142"/>
            <a:ext cx="6339000"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2" name="Text Placeholder 16"/>
          <p:cNvSpPr>
            <a:spLocks noGrp="1"/>
          </p:cNvSpPr>
          <p:nvPr>
            <p:ph type="body" sz="quarter" idx="27" hasCustomPrompt="1"/>
          </p:nvPr>
        </p:nvSpPr>
        <p:spPr>
          <a:xfrm>
            <a:off x="1538175" y="2421323"/>
            <a:ext cx="6339000" cy="905256"/>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3" name="Text Placeholder 16"/>
          <p:cNvSpPr>
            <a:spLocks noGrp="1"/>
          </p:cNvSpPr>
          <p:nvPr>
            <p:ph type="body" sz="quarter" idx="28" hasCustomPrompt="1"/>
          </p:nvPr>
        </p:nvSpPr>
        <p:spPr>
          <a:xfrm>
            <a:off x="1538175" y="4384961"/>
            <a:ext cx="6339000" cy="902461"/>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
        <p:nvSpPr>
          <p:cNvPr id="34" name="Text Placeholder 16"/>
          <p:cNvSpPr>
            <a:spLocks noGrp="1"/>
          </p:cNvSpPr>
          <p:nvPr>
            <p:ph type="body" sz="quarter" idx="29" hasCustomPrompt="1"/>
          </p:nvPr>
        </p:nvSpPr>
        <p:spPr>
          <a:xfrm>
            <a:off x="1538175" y="5363986"/>
            <a:ext cx="6339000" cy="905052"/>
          </a:xfrm>
          <a:solidFill>
            <a:schemeClr val="bg1">
              <a:lumMod val="95000"/>
            </a:schemeClr>
          </a:solidFill>
        </p:spPr>
        <p:txBody>
          <a:bodyPr anchor="ctr">
            <a:noAutofit/>
          </a:bodyPr>
          <a:lstStyle>
            <a:lvl1pPr marL="114300" indent="0">
              <a:buNone/>
              <a:defRPr sz="1800" b="0" i="0">
                <a:latin typeface="+mn-lt"/>
              </a:defRPr>
            </a:lvl1pPr>
            <a:lvl5pPr>
              <a:defRPr/>
            </a:lvl5pPr>
          </a:lstStyle>
          <a:p>
            <a:pPr lvl="0"/>
            <a:r>
              <a:rPr lang="en-US"/>
              <a:t>Add text here</a:t>
            </a:r>
          </a:p>
        </p:txBody>
      </p:sp>
    </p:spTree>
    <p:extLst>
      <p:ext uri="{BB962C8B-B14F-4D97-AF65-F5344CB8AC3E}">
        <p14:creationId xmlns:p14="http://schemas.microsoft.com/office/powerpoint/2010/main" val="161995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07">
          <p15:clr>
            <a:srgbClr val="5ACBF0"/>
          </p15:clr>
        </p15:guide>
        <p15:guide id="2"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Light Blue head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2B8EA979-3BF1-4041-BF26-9C7D858C509D}"/>
              </a:ext>
            </a:extLst>
          </p:cNvPr>
          <p:cNvSpPr>
            <a:spLocks noGrp="1"/>
          </p:cNvSpPr>
          <p:nvPr>
            <p:ph type="body" sz="quarter" idx="10"/>
          </p:nvPr>
        </p:nvSpPr>
        <p:spPr>
          <a:xfrm>
            <a:off x="584198" y="2025650"/>
            <a:ext cx="5391086" cy="4243388"/>
          </a:xfrm>
        </p:spPr>
        <p:txBody>
          <a:bodyPr tIns="91440">
            <a:noAutofit/>
          </a:bodyPr>
          <a:lstStyle>
            <a:lvl1pPr marL="0" indent="0">
              <a:spcBef>
                <a:spcPts val="200"/>
              </a:spcBef>
              <a:buNone/>
              <a:defRPr sz="1600" b="0">
                <a:solidFill>
                  <a:schemeClr val="tx1"/>
                </a:solidFill>
                <a:latin typeface="+mn-lt"/>
              </a:defRPr>
            </a:lvl1pPr>
            <a:lvl2pPr marL="227013" indent="-227013">
              <a:spcBef>
                <a:spcPts val="200"/>
              </a:spcBef>
              <a:buClr>
                <a:schemeClr val="tx2"/>
              </a:buClr>
              <a:buSzPct val="90000"/>
              <a:buFont typeface="Arial" panose="020B0604020202020204" pitchFamily="34" charset="0"/>
              <a:buChar char="•"/>
              <a:defRPr sz="1600" b="0">
                <a:solidFill>
                  <a:schemeClr val="tx1"/>
                </a:solidFill>
                <a:latin typeface="+mn-lt"/>
              </a:defRPr>
            </a:lvl2pPr>
            <a:lvl3pPr marL="461963" indent="-234950">
              <a:spcBef>
                <a:spcPts val="200"/>
              </a:spcBef>
              <a:buClr>
                <a:schemeClr val="tx2"/>
              </a:buClr>
              <a:buSzPct val="90000"/>
              <a:buFont typeface="Arial" panose="020B0604020202020204" pitchFamily="34" charset="0"/>
              <a:buChar char="•"/>
              <a:defRPr sz="1600">
                <a:solidFill>
                  <a:schemeClr val="tx1"/>
                </a:solidFill>
                <a:latin typeface="+mn-lt"/>
              </a:defRPr>
            </a:lvl3pPr>
            <a:lvl4pPr marL="687388" indent="-225425">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7013">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a:extLst>
              <a:ext uri="{FF2B5EF4-FFF2-40B4-BE49-F238E27FC236}">
                <a16:creationId xmlns:a16="http://schemas.microsoft.com/office/drawing/2014/main" id="{53AFEDEC-5C1B-44B6-9123-FA54C71E5E7A}"/>
              </a:ext>
            </a:extLst>
          </p:cNvPr>
          <p:cNvSpPr>
            <a:spLocks noGrp="1"/>
          </p:cNvSpPr>
          <p:nvPr>
            <p:ph type="body" sz="quarter" idx="24" hasCustomPrompt="1"/>
          </p:nvPr>
        </p:nvSpPr>
        <p:spPr>
          <a:xfrm>
            <a:off x="584200" y="1625600"/>
            <a:ext cx="5391087" cy="398174"/>
          </a:xfrm>
          <a:noFill/>
        </p:spPr>
        <p:txBody>
          <a:bodyPr lIns="137160" rIns="137160" anchor="ct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1" name="Text Placeholder 2">
            <a:extLst>
              <a:ext uri="{FF2B5EF4-FFF2-40B4-BE49-F238E27FC236}">
                <a16:creationId xmlns:a16="http://schemas.microsoft.com/office/drawing/2014/main" id="{EDF0C3EF-F95B-482C-B56A-A7E904B3972E}"/>
              </a:ext>
            </a:extLst>
          </p:cNvPr>
          <p:cNvSpPr>
            <a:spLocks noGrp="1"/>
          </p:cNvSpPr>
          <p:nvPr>
            <p:ph type="body" sz="quarter" idx="25"/>
          </p:nvPr>
        </p:nvSpPr>
        <p:spPr>
          <a:xfrm>
            <a:off x="6215697" y="2025650"/>
            <a:ext cx="5391085" cy="4243388"/>
          </a:xfrm>
        </p:spPr>
        <p:txBody>
          <a:bodyPr tIns="91440">
            <a:noAutofit/>
          </a:bodyPr>
          <a:lstStyle>
            <a:lvl1pPr marL="0" indent="0">
              <a:spcBef>
                <a:spcPts val="200"/>
              </a:spcBef>
              <a:buNone/>
              <a:defRPr sz="1600" b="0">
                <a:solidFill>
                  <a:schemeClr val="tx1"/>
                </a:solidFill>
                <a:latin typeface="+mn-lt"/>
              </a:defRPr>
            </a:lvl1pPr>
            <a:lvl2pPr marL="227013" indent="-227013">
              <a:spcBef>
                <a:spcPts val="200"/>
              </a:spcBef>
              <a:buClr>
                <a:schemeClr val="tx2"/>
              </a:buClr>
              <a:buSzPct val="90000"/>
              <a:buFont typeface="Arial" panose="020B0604020202020204" pitchFamily="34" charset="0"/>
              <a:buChar char="•"/>
              <a:defRPr sz="1600" b="0">
                <a:solidFill>
                  <a:schemeClr val="tx1"/>
                </a:solidFill>
                <a:latin typeface="+mn-lt"/>
              </a:defRPr>
            </a:lvl2pPr>
            <a:lvl3pPr marL="461963" indent="-234950">
              <a:spcBef>
                <a:spcPts val="200"/>
              </a:spcBef>
              <a:buClr>
                <a:schemeClr val="tx2"/>
              </a:buClr>
              <a:buSzPct val="90000"/>
              <a:buFont typeface="Arial" panose="020B0604020202020204" pitchFamily="34" charset="0"/>
              <a:buChar char="•"/>
              <a:defRPr sz="1600">
                <a:solidFill>
                  <a:schemeClr val="tx1"/>
                </a:solidFill>
                <a:latin typeface="+mn-lt"/>
              </a:defRPr>
            </a:lvl3pPr>
            <a:lvl4pPr marL="687388" indent="-225425">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7013">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D3B91373-488F-41E8-A9DE-5D5A1279C8E3}"/>
              </a:ext>
            </a:extLst>
          </p:cNvPr>
          <p:cNvSpPr>
            <a:spLocks noGrp="1"/>
          </p:cNvSpPr>
          <p:nvPr>
            <p:ph type="body" sz="quarter" idx="26" hasCustomPrompt="1"/>
          </p:nvPr>
        </p:nvSpPr>
        <p:spPr>
          <a:xfrm>
            <a:off x="6215698" y="1625600"/>
            <a:ext cx="5391086" cy="398174"/>
          </a:xfrm>
          <a:noFill/>
        </p:spPr>
        <p:txBody>
          <a:bodyPr lIns="137160" rIns="137160" anchor="ct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4" name="Slide Number Placeholder 3">
            <a:extLst>
              <a:ext uri="{FF2B5EF4-FFF2-40B4-BE49-F238E27FC236}">
                <a16:creationId xmlns:a16="http://schemas.microsoft.com/office/drawing/2014/main" id="{6141E4B1-9CB1-4BB3-8CE9-42F64B7E9EE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1829229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0789-D9AB-4068-A9D4-D8FC3DFD6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44255499-0EBE-4DF4-8014-418D78FE5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4CA9D-BAE7-453E-ABD8-32882D216BF4}"/>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44209E70-8DD7-49D8-9CBE-308BBBC56E6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FA65B20-9594-413D-BE9F-6B1B28E6050D}"/>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4076709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_Bullet text Light Blue headers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2B8EA979-3BF1-4041-BF26-9C7D858C509D}"/>
              </a:ext>
            </a:extLst>
          </p:cNvPr>
          <p:cNvSpPr>
            <a:spLocks noGrp="1"/>
          </p:cNvSpPr>
          <p:nvPr>
            <p:ph type="body" sz="quarter" idx="10"/>
          </p:nvPr>
        </p:nvSpPr>
        <p:spPr>
          <a:xfrm>
            <a:off x="584198" y="2025650"/>
            <a:ext cx="5391086"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a:extLst>
              <a:ext uri="{FF2B5EF4-FFF2-40B4-BE49-F238E27FC236}">
                <a16:creationId xmlns:a16="http://schemas.microsoft.com/office/drawing/2014/main" id="{53AFEDEC-5C1B-44B6-9123-FA54C71E5E7A}"/>
              </a:ext>
            </a:extLst>
          </p:cNvPr>
          <p:cNvSpPr>
            <a:spLocks noGrp="1"/>
          </p:cNvSpPr>
          <p:nvPr>
            <p:ph type="body" sz="quarter" idx="24" hasCustomPrompt="1"/>
          </p:nvPr>
        </p:nvSpPr>
        <p:spPr>
          <a:xfrm>
            <a:off x="584200" y="1625600"/>
            <a:ext cx="5391087"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effectLst/>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1" name="Text Placeholder 2">
            <a:extLst>
              <a:ext uri="{FF2B5EF4-FFF2-40B4-BE49-F238E27FC236}">
                <a16:creationId xmlns:a16="http://schemas.microsoft.com/office/drawing/2014/main" id="{EDF0C3EF-F95B-482C-B56A-A7E904B3972E}"/>
              </a:ext>
            </a:extLst>
          </p:cNvPr>
          <p:cNvSpPr>
            <a:spLocks noGrp="1"/>
          </p:cNvSpPr>
          <p:nvPr>
            <p:ph type="body" sz="quarter" idx="25"/>
          </p:nvPr>
        </p:nvSpPr>
        <p:spPr>
          <a:xfrm>
            <a:off x="6215697" y="2025650"/>
            <a:ext cx="5391085"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2">
            <a:extLst>
              <a:ext uri="{FF2B5EF4-FFF2-40B4-BE49-F238E27FC236}">
                <a16:creationId xmlns:a16="http://schemas.microsoft.com/office/drawing/2014/main" id="{B8CE3C3B-3C74-46DF-875B-59DA0EEE030D}"/>
              </a:ext>
            </a:extLst>
          </p:cNvPr>
          <p:cNvSpPr>
            <a:spLocks noGrp="1"/>
          </p:cNvSpPr>
          <p:nvPr>
            <p:ph type="ftr" sz="quarter" idx="27"/>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4" name="Slide Number Placeholder 3">
            <a:extLst>
              <a:ext uri="{FF2B5EF4-FFF2-40B4-BE49-F238E27FC236}">
                <a16:creationId xmlns:a16="http://schemas.microsoft.com/office/drawing/2014/main" id="{6141E4B1-9CB1-4BB3-8CE9-42F64B7E9EE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0" name="Text Placeholder 13">
            <a:extLst>
              <a:ext uri="{FF2B5EF4-FFF2-40B4-BE49-F238E27FC236}">
                <a16:creationId xmlns:a16="http://schemas.microsoft.com/office/drawing/2014/main" id="{0AA10A26-9466-4608-8B30-C0B59A14B9BA}"/>
              </a:ext>
            </a:extLst>
          </p:cNvPr>
          <p:cNvSpPr>
            <a:spLocks noGrp="1"/>
          </p:cNvSpPr>
          <p:nvPr>
            <p:ph type="body" sz="quarter" idx="28" hasCustomPrompt="1"/>
          </p:nvPr>
        </p:nvSpPr>
        <p:spPr>
          <a:xfrm>
            <a:off x="6215695" y="1625600"/>
            <a:ext cx="5391087"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effectLst/>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Tree>
    <p:extLst>
      <p:ext uri="{BB962C8B-B14F-4D97-AF65-F5344CB8AC3E}">
        <p14:creationId xmlns:p14="http://schemas.microsoft.com/office/powerpoint/2010/main" val="11264758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Light Blue headers_N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2B8EA979-3BF1-4041-BF26-9C7D858C509D}"/>
              </a:ext>
            </a:extLst>
          </p:cNvPr>
          <p:cNvSpPr>
            <a:spLocks noGrp="1"/>
          </p:cNvSpPr>
          <p:nvPr>
            <p:ph type="body" sz="quarter" idx="10"/>
          </p:nvPr>
        </p:nvSpPr>
        <p:spPr>
          <a:xfrm>
            <a:off x="584200" y="2025649"/>
            <a:ext cx="5391086" cy="4135369"/>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a:extLst>
              <a:ext uri="{FF2B5EF4-FFF2-40B4-BE49-F238E27FC236}">
                <a16:creationId xmlns:a16="http://schemas.microsoft.com/office/drawing/2014/main" id="{53AFEDEC-5C1B-44B6-9123-FA54C71E5E7A}"/>
              </a:ext>
            </a:extLst>
          </p:cNvPr>
          <p:cNvSpPr>
            <a:spLocks noGrp="1"/>
          </p:cNvSpPr>
          <p:nvPr>
            <p:ph type="body" sz="quarter" idx="24" hasCustomPrompt="1"/>
          </p:nvPr>
        </p:nvSpPr>
        <p:spPr>
          <a:xfrm>
            <a:off x="584200" y="1625600"/>
            <a:ext cx="5391087" cy="398175"/>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1" name="Text Placeholder 2">
            <a:extLst>
              <a:ext uri="{FF2B5EF4-FFF2-40B4-BE49-F238E27FC236}">
                <a16:creationId xmlns:a16="http://schemas.microsoft.com/office/drawing/2014/main" id="{EDF0C3EF-F95B-482C-B56A-A7E904B3972E}"/>
              </a:ext>
            </a:extLst>
          </p:cNvPr>
          <p:cNvSpPr>
            <a:spLocks noGrp="1"/>
          </p:cNvSpPr>
          <p:nvPr>
            <p:ph type="body" sz="quarter" idx="25"/>
          </p:nvPr>
        </p:nvSpPr>
        <p:spPr>
          <a:xfrm>
            <a:off x="6215697" y="2025649"/>
            <a:ext cx="5391085" cy="413536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D3B91373-488F-41E8-A9DE-5D5A1279C8E3}"/>
              </a:ext>
            </a:extLst>
          </p:cNvPr>
          <p:cNvSpPr>
            <a:spLocks noGrp="1"/>
          </p:cNvSpPr>
          <p:nvPr>
            <p:ph type="body" sz="quarter" idx="26" hasCustomPrompt="1"/>
          </p:nvPr>
        </p:nvSpPr>
        <p:spPr>
          <a:xfrm>
            <a:off x="6215698" y="1625600"/>
            <a:ext cx="5391086" cy="398175"/>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3" name="Footer Placeholder 2">
            <a:extLst>
              <a:ext uri="{FF2B5EF4-FFF2-40B4-BE49-F238E27FC236}">
                <a16:creationId xmlns:a16="http://schemas.microsoft.com/office/drawing/2014/main" id="{B8CE3C3B-3C74-46DF-875B-59DA0EEE030D}"/>
              </a:ext>
            </a:extLst>
          </p:cNvPr>
          <p:cNvSpPr>
            <a:spLocks noGrp="1"/>
          </p:cNvSpPr>
          <p:nvPr>
            <p:ph type="ftr" sz="quarter" idx="27"/>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4" name="Slide Number Placeholder 3">
            <a:extLst>
              <a:ext uri="{FF2B5EF4-FFF2-40B4-BE49-F238E27FC236}">
                <a16:creationId xmlns:a16="http://schemas.microsoft.com/office/drawing/2014/main" id="{6141E4B1-9CB1-4BB3-8CE9-42F64B7E9EE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0" name="Text Placeholder 3">
            <a:extLst>
              <a:ext uri="{FF2B5EF4-FFF2-40B4-BE49-F238E27FC236}">
                <a16:creationId xmlns:a16="http://schemas.microsoft.com/office/drawing/2014/main" id="{8E52EFFC-40B9-49BC-B88B-81D734026A96}"/>
              </a:ext>
            </a:extLst>
          </p:cNvPr>
          <p:cNvSpPr>
            <a:spLocks noGrp="1"/>
          </p:cNvSpPr>
          <p:nvPr>
            <p:ph type="body" sz="quarter" idx="14" hasCustomPrompt="1"/>
          </p:nvPr>
        </p:nvSpPr>
        <p:spPr>
          <a:xfrm>
            <a:off x="584200" y="6161019"/>
            <a:ext cx="11025188" cy="372827"/>
          </a:xfrm>
        </p:spPr>
        <p:txBody>
          <a:bodyPr vert="horz" wrap="square" lIns="146304" tIns="27432" rIns="146304" bIns="0" rtlCol="0">
            <a:noAutofit/>
          </a:bodyPr>
          <a:lstStyle>
            <a:lvl1pPr marL="0" indent="0">
              <a:buNone/>
              <a:defRPr lang="en-US" sz="800" dirty="0"/>
            </a:lvl1pPr>
          </a:lstStyle>
          <a:p>
            <a:pPr lvl="0"/>
            <a:r>
              <a:rPr lang="en-US"/>
              <a:t>Notes:</a:t>
            </a:r>
          </a:p>
        </p:txBody>
      </p:sp>
    </p:spTree>
    <p:extLst>
      <p:ext uri="{BB962C8B-B14F-4D97-AF65-F5344CB8AC3E}">
        <p14:creationId xmlns:p14="http://schemas.microsoft.com/office/powerpoint/2010/main" val="4217917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 Bullet text Light Blue head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7" name="Text Placeholder 2">
            <a:extLst>
              <a:ext uri="{FF2B5EF4-FFF2-40B4-BE49-F238E27FC236}">
                <a16:creationId xmlns:a16="http://schemas.microsoft.com/office/drawing/2014/main" id="{E0431D2A-335E-48DD-8F69-6E4F30C946F1}"/>
              </a:ext>
            </a:extLst>
          </p:cNvPr>
          <p:cNvSpPr>
            <a:spLocks noGrp="1"/>
          </p:cNvSpPr>
          <p:nvPr>
            <p:ph type="body" sz="quarter" idx="10"/>
          </p:nvPr>
        </p:nvSpPr>
        <p:spPr>
          <a:xfrm>
            <a:off x="588264"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7AF27E64-C8A4-4E2A-9FD2-EF9577770DCE}"/>
              </a:ext>
            </a:extLst>
          </p:cNvPr>
          <p:cNvSpPr>
            <a:spLocks noGrp="1"/>
          </p:cNvSpPr>
          <p:nvPr>
            <p:ph type="body" sz="quarter" idx="15"/>
          </p:nvPr>
        </p:nvSpPr>
        <p:spPr>
          <a:xfrm>
            <a:off x="4309708"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9C148C0D-E730-4FF5-8E70-E4FDA08695F2}"/>
              </a:ext>
            </a:extLst>
          </p:cNvPr>
          <p:cNvSpPr>
            <a:spLocks noGrp="1"/>
          </p:cNvSpPr>
          <p:nvPr>
            <p:ph type="body" sz="quarter" idx="16"/>
          </p:nvPr>
        </p:nvSpPr>
        <p:spPr>
          <a:xfrm>
            <a:off x="8036807"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3">
            <a:extLst>
              <a:ext uri="{FF2B5EF4-FFF2-40B4-BE49-F238E27FC236}">
                <a16:creationId xmlns:a16="http://schemas.microsoft.com/office/drawing/2014/main" id="{C65E56AF-B939-4F1E-87F1-566749BD3AEE}"/>
              </a:ext>
            </a:extLst>
          </p:cNvPr>
          <p:cNvSpPr>
            <a:spLocks noGrp="1"/>
          </p:cNvSpPr>
          <p:nvPr>
            <p:ph type="body" sz="quarter" idx="25" hasCustomPrompt="1"/>
          </p:nvPr>
        </p:nvSpPr>
        <p:spPr>
          <a:xfrm>
            <a:off x="588263" y="1625600"/>
            <a:ext cx="3572579" cy="398174"/>
          </a:xfrm>
          <a:noFill/>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8" name="Text Placeholder 13">
            <a:extLst>
              <a:ext uri="{FF2B5EF4-FFF2-40B4-BE49-F238E27FC236}">
                <a16:creationId xmlns:a16="http://schemas.microsoft.com/office/drawing/2014/main" id="{DA85B617-202E-4FEC-B7AD-0EE3308D38F5}"/>
              </a:ext>
            </a:extLst>
          </p:cNvPr>
          <p:cNvSpPr>
            <a:spLocks noGrp="1"/>
          </p:cNvSpPr>
          <p:nvPr>
            <p:ph type="body" sz="quarter" idx="26" hasCustomPrompt="1"/>
          </p:nvPr>
        </p:nvSpPr>
        <p:spPr>
          <a:xfrm>
            <a:off x="4309710" y="1625600"/>
            <a:ext cx="3572579" cy="398174"/>
          </a:xfrm>
          <a:noFill/>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9" name="Text Placeholder 13">
            <a:extLst>
              <a:ext uri="{FF2B5EF4-FFF2-40B4-BE49-F238E27FC236}">
                <a16:creationId xmlns:a16="http://schemas.microsoft.com/office/drawing/2014/main" id="{0563A9D4-38EB-4F3E-A7B8-3D9927E1AC34}"/>
              </a:ext>
            </a:extLst>
          </p:cNvPr>
          <p:cNvSpPr>
            <a:spLocks noGrp="1"/>
          </p:cNvSpPr>
          <p:nvPr>
            <p:ph type="body" sz="quarter" idx="27" hasCustomPrompt="1"/>
          </p:nvPr>
        </p:nvSpPr>
        <p:spPr>
          <a:xfrm>
            <a:off x="8036804" y="1625600"/>
            <a:ext cx="3572579" cy="398174"/>
          </a:xfrm>
          <a:noFill/>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23" name="Footer Placeholder 2">
            <a:extLst>
              <a:ext uri="{FF2B5EF4-FFF2-40B4-BE49-F238E27FC236}">
                <a16:creationId xmlns:a16="http://schemas.microsoft.com/office/drawing/2014/main" id="{2D9B28C5-62A0-4BA2-BBCA-F8804ADCD52E}"/>
              </a:ext>
            </a:extLst>
          </p:cNvPr>
          <p:cNvSpPr>
            <a:spLocks noGrp="1"/>
          </p:cNvSpPr>
          <p:nvPr>
            <p:ph type="ftr" sz="quarter" idx="28"/>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24" name="Slide Number Placeholder 3">
            <a:extLst>
              <a:ext uri="{FF2B5EF4-FFF2-40B4-BE49-F238E27FC236}">
                <a16:creationId xmlns:a16="http://schemas.microsoft.com/office/drawing/2014/main" id="{88F3B064-B744-49A7-969D-8923FE93137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38029308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text Light Blue headers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7" name="Text Placeholder 2">
            <a:extLst>
              <a:ext uri="{FF2B5EF4-FFF2-40B4-BE49-F238E27FC236}">
                <a16:creationId xmlns:a16="http://schemas.microsoft.com/office/drawing/2014/main" id="{E0431D2A-335E-48DD-8F69-6E4F30C946F1}"/>
              </a:ext>
            </a:extLst>
          </p:cNvPr>
          <p:cNvSpPr>
            <a:spLocks noGrp="1"/>
          </p:cNvSpPr>
          <p:nvPr>
            <p:ph type="body" sz="quarter" idx="10"/>
          </p:nvPr>
        </p:nvSpPr>
        <p:spPr>
          <a:xfrm>
            <a:off x="588264"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7AF27E64-C8A4-4E2A-9FD2-EF9577770DCE}"/>
              </a:ext>
            </a:extLst>
          </p:cNvPr>
          <p:cNvSpPr>
            <a:spLocks noGrp="1"/>
          </p:cNvSpPr>
          <p:nvPr>
            <p:ph type="body" sz="quarter" idx="15"/>
          </p:nvPr>
        </p:nvSpPr>
        <p:spPr>
          <a:xfrm>
            <a:off x="4309708"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9C148C0D-E730-4FF5-8E70-E4FDA08695F2}"/>
              </a:ext>
            </a:extLst>
          </p:cNvPr>
          <p:cNvSpPr>
            <a:spLocks noGrp="1"/>
          </p:cNvSpPr>
          <p:nvPr>
            <p:ph type="body" sz="quarter" idx="16"/>
          </p:nvPr>
        </p:nvSpPr>
        <p:spPr>
          <a:xfrm>
            <a:off x="8036807" y="2025650"/>
            <a:ext cx="3572581" cy="4243388"/>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3">
            <a:extLst>
              <a:ext uri="{FF2B5EF4-FFF2-40B4-BE49-F238E27FC236}">
                <a16:creationId xmlns:a16="http://schemas.microsoft.com/office/drawing/2014/main" id="{C65E56AF-B939-4F1E-87F1-566749BD3AEE}"/>
              </a:ext>
            </a:extLst>
          </p:cNvPr>
          <p:cNvSpPr>
            <a:spLocks noGrp="1"/>
          </p:cNvSpPr>
          <p:nvPr>
            <p:ph type="body" sz="quarter" idx="25" hasCustomPrompt="1"/>
          </p:nvPr>
        </p:nvSpPr>
        <p:spPr>
          <a:xfrm>
            <a:off x="588263" y="1625600"/>
            <a:ext cx="3572579"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8" name="Text Placeholder 13">
            <a:extLst>
              <a:ext uri="{FF2B5EF4-FFF2-40B4-BE49-F238E27FC236}">
                <a16:creationId xmlns:a16="http://schemas.microsoft.com/office/drawing/2014/main" id="{DA85B617-202E-4FEC-B7AD-0EE3308D38F5}"/>
              </a:ext>
            </a:extLst>
          </p:cNvPr>
          <p:cNvSpPr>
            <a:spLocks noGrp="1"/>
          </p:cNvSpPr>
          <p:nvPr>
            <p:ph type="body" sz="quarter" idx="26" hasCustomPrompt="1"/>
          </p:nvPr>
        </p:nvSpPr>
        <p:spPr>
          <a:xfrm>
            <a:off x="4309710" y="1625600"/>
            <a:ext cx="3572579"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9" name="Text Placeholder 13">
            <a:extLst>
              <a:ext uri="{FF2B5EF4-FFF2-40B4-BE49-F238E27FC236}">
                <a16:creationId xmlns:a16="http://schemas.microsoft.com/office/drawing/2014/main" id="{0563A9D4-38EB-4F3E-A7B8-3D9927E1AC34}"/>
              </a:ext>
            </a:extLst>
          </p:cNvPr>
          <p:cNvSpPr>
            <a:spLocks noGrp="1"/>
          </p:cNvSpPr>
          <p:nvPr>
            <p:ph type="body" sz="quarter" idx="27" hasCustomPrompt="1"/>
          </p:nvPr>
        </p:nvSpPr>
        <p:spPr>
          <a:xfrm>
            <a:off x="8036804" y="1625600"/>
            <a:ext cx="3572579"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23" name="Footer Placeholder 2">
            <a:extLst>
              <a:ext uri="{FF2B5EF4-FFF2-40B4-BE49-F238E27FC236}">
                <a16:creationId xmlns:a16="http://schemas.microsoft.com/office/drawing/2014/main" id="{2D9B28C5-62A0-4BA2-BBCA-F8804ADCD52E}"/>
              </a:ext>
            </a:extLst>
          </p:cNvPr>
          <p:cNvSpPr>
            <a:spLocks noGrp="1"/>
          </p:cNvSpPr>
          <p:nvPr>
            <p:ph type="ftr" sz="quarter" idx="28"/>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24" name="Slide Number Placeholder 3">
            <a:extLst>
              <a:ext uri="{FF2B5EF4-FFF2-40B4-BE49-F238E27FC236}">
                <a16:creationId xmlns:a16="http://schemas.microsoft.com/office/drawing/2014/main" id="{88F3B064-B744-49A7-969D-8923FE93137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21050212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lumn Bullet text Light Blue headers_N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7" name="Text Placeholder 2">
            <a:extLst>
              <a:ext uri="{FF2B5EF4-FFF2-40B4-BE49-F238E27FC236}">
                <a16:creationId xmlns:a16="http://schemas.microsoft.com/office/drawing/2014/main" id="{E0431D2A-335E-48DD-8F69-6E4F30C946F1}"/>
              </a:ext>
            </a:extLst>
          </p:cNvPr>
          <p:cNvSpPr>
            <a:spLocks noGrp="1"/>
          </p:cNvSpPr>
          <p:nvPr>
            <p:ph type="body" sz="quarter" idx="10"/>
          </p:nvPr>
        </p:nvSpPr>
        <p:spPr>
          <a:xfrm>
            <a:off x="588264" y="2025650"/>
            <a:ext cx="3572581" cy="4127972"/>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7AF27E64-C8A4-4E2A-9FD2-EF9577770DCE}"/>
              </a:ext>
            </a:extLst>
          </p:cNvPr>
          <p:cNvSpPr>
            <a:spLocks noGrp="1"/>
          </p:cNvSpPr>
          <p:nvPr>
            <p:ph type="body" sz="quarter" idx="15"/>
          </p:nvPr>
        </p:nvSpPr>
        <p:spPr>
          <a:xfrm>
            <a:off x="4309708" y="2025650"/>
            <a:ext cx="3572581" cy="4127972"/>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9C148C0D-E730-4FF5-8E70-E4FDA08695F2}"/>
              </a:ext>
            </a:extLst>
          </p:cNvPr>
          <p:cNvSpPr>
            <a:spLocks noGrp="1"/>
          </p:cNvSpPr>
          <p:nvPr>
            <p:ph type="body" sz="quarter" idx="16"/>
          </p:nvPr>
        </p:nvSpPr>
        <p:spPr>
          <a:xfrm>
            <a:off x="8036807" y="2025650"/>
            <a:ext cx="3572581" cy="4127972"/>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Font typeface="Arial" panose="020B0604020202020204" pitchFamily="34" charset="0"/>
              <a:buChar char="•"/>
              <a:defRPr sz="1600">
                <a:solidFill>
                  <a:schemeClr val="tx1"/>
                </a:solidFill>
                <a:latin typeface="+mn-lt"/>
              </a:defRPr>
            </a:lvl3pPr>
            <a:lvl4pPr marL="685800" indent="-228600">
              <a:spcBef>
                <a:spcPts val="200"/>
              </a:spcBef>
              <a:buClr>
                <a:schemeClr val="tx2"/>
              </a:buClr>
              <a:buFont typeface="Arial" panose="020B0604020202020204" pitchFamily="34" charset="0"/>
              <a:buChar char="•"/>
              <a:defRPr sz="1600">
                <a:solidFill>
                  <a:schemeClr val="tx1"/>
                </a:solidFill>
                <a:latin typeface="+mn-lt"/>
              </a:defRPr>
            </a:lvl4pPr>
            <a:lvl5pPr marL="914400" indent="-228600">
              <a:spcBef>
                <a:spcPts val="200"/>
              </a:spcBef>
              <a:buClr>
                <a:schemeClr val="tx2"/>
              </a:buClr>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3">
            <a:extLst>
              <a:ext uri="{FF2B5EF4-FFF2-40B4-BE49-F238E27FC236}">
                <a16:creationId xmlns:a16="http://schemas.microsoft.com/office/drawing/2014/main" id="{C65E56AF-B939-4F1E-87F1-566749BD3AEE}"/>
              </a:ext>
            </a:extLst>
          </p:cNvPr>
          <p:cNvSpPr>
            <a:spLocks noGrp="1"/>
          </p:cNvSpPr>
          <p:nvPr>
            <p:ph type="body" sz="quarter" idx="25" hasCustomPrompt="1"/>
          </p:nvPr>
        </p:nvSpPr>
        <p:spPr>
          <a:xfrm>
            <a:off x="588263" y="1625600"/>
            <a:ext cx="3572579" cy="398174"/>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8" name="Text Placeholder 13">
            <a:extLst>
              <a:ext uri="{FF2B5EF4-FFF2-40B4-BE49-F238E27FC236}">
                <a16:creationId xmlns:a16="http://schemas.microsoft.com/office/drawing/2014/main" id="{DA85B617-202E-4FEC-B7AD-0EE3308D38F5}"/>
              </a:ext>
            </a:extLst>
          </p:cNvPr>
          <p:cNvSpPr>
            <a:spLocks noGrp="1"/>
          </p:cNvSpPr>
          <p:nvPr>
            <p:ph type="body" sz="quarter" idx="26" hasCustomPrompt="1"/>
          </p:nvPr>
        </p:nvSpPr>
        <p:spPr>
          <a:xfrm>
            <a:off x="4309710" y="1625600"/>
            <a:ext cx="3572579" cy="398174"/>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9" name="Text Placeholder 13">
            <a:extLst>
              <a:ext uri="{FF2B5EF4-FFF2-40B4-BE49-F238E27FC236}">
                <a16:creationId xmlns:a16="http://schemas.microsoft.com/office/drawing/2014/main" id="{0563A9D4-38EB-4F3E-A7B8-3D9927E1AC34}"/>
              </a:ext>
            </a:extLst>
          </p:cNvPr>
          <p:cNvSpPr>
            <a:spLocks noGrp="1"/>
          </p:cNvSpPr>
          <p:nvPr>
            <p:ph type="body" sz="quarter" idx="27" hasCustomPrompt="1"/>
          </p:nvPr>
        </p:nvSpPr>
        <p:spPr>
          <a:xfrm>
            <a:off x="8036804" y="1625600"/>
            <a:ext cx="3572579" cy="398174"/>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23" name="Footer Placeholder 2">
            <a:extLst>
              <a:ext uri="{FF2B5EF4-FFF2-40B4-BE49-F238E27FC236}">
                <a16:creationId xmlns:a16="http://schemas.microsoft.com/office/drawing/2014/main" id="{2D9B28C5-62A0-4BA2-BBCA-F8804ADCD52E}"/>
              </a:ext>
            </a:extLst>
          </p:cNvPr>
          <p:cNvSpPr>
            <a:spLocks noGrp="1"/>
          </p:cNvSpPr>
          <p:nvPr>
            <p:ph type="ftr" sz="quarter" idx="28"/>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24" name="Slide Number Placeholder 3">
            <a:extLst>
              <a:ext uri="{FF2B5EF4-FFF2-40B4-BE49-F238E27FC236}">
                <a16:creationId xmlns:a16="http://schemas.microsoft.com/office/drawing/2014/main" id="{88F3B064-B744-49A7-969D-8923FE931372}"/>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6" name="Text Placeholder 3">
            <a:extLst>
              <a:ext uri="{FF2B5EF4-FFF2-40B4-BE49-F238E27FC236}">
                <a16:creationId xmlns:a16="http://schemas.microsoft.com/office/drawing/2014/main" id="{E0BEB576-50EE-484C-896B-73BB3AFB5316}"/>
              </a:ext>
            </a:extLst>
          </p:cNvPr>
          <p:cNvSpPr>
            <a:spLocks noGrp="1"/>
          </p:cNvSpPr>
          <p:nvPr>
            <p:ph type="body" sz="quarter" idx="14" hasCustomPrompt="1"/>
          </p:nvPr>
        </p:nvSpPr>
        <p:spPr>
          <a:xfrm>
            <a:off x="584200" y="6153623"/>
            <a:ext cx="11025188" cy="372827"/>
          </a:xfrm>
        </p:spPr>
        <p:txBody>
          <a:bodyPr vert="horz" wrap="square" lIns="146304" tIns="27432" rIns="146304" bIns="0" rtlCol="0">
            <a:noAutofit/>
          </a:bodyPr>
          <a:lstStyle>
            <a:lvl1pPr marL="0" indent="0">
              <a:buNone/>
              <a:defRPr lang="en-US" sz="800" dirty="0"/>
            </a:lvl1pPr>
          </a:lstStyle>
          <a:p>
            <a:pPr lvl="0"/>
            <a:r>
              <a:rPr lang="en-US"/>
              <a:t>Notes:</a:t>
            </a:r>
          </a:p>
        </p:txBody>
      </p:sp>
    </p:spTree>
    <p:extLst>
      <p:ext uri="{BB962C8B-B14F-4D97-AF65-F5344CB8AC3E}">
        <p14:creationId xmlns:p14="http://schemas.microsoft.com/office/powerpoint/2010/main" val="40065231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Sections Bullet text Ligth Blue head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2B8EA979-3BF1-4041-BF26-9C7D858C509D}"/>
              </a:ext>
            </a:extLst>
          </p:cNvPr>
          <p:cNvSpPr>
            <a:spLocks noGrp="1"/>
          </p:cNvSpPr>
          <p:nvPr>
            <p:ph type="body" sz="quarter" idx="10"/>
          </p:nvPr>
        </p:nvSpPr>
        <p:spPr>
          <a:xfrm>
            <a:off x="584200" y="2045197"/>
            <a:ext cx="5391085" cy="1905093"/>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a:extLst>
              <a:ext uri="{FF2B5EF4-FFF2-40B4-BE49-F238E27FC236}">
                <a16:creationId xmlns:a16="http://schemas.microsoft.com/office/drawing/2014/main" id="{53AFEDEC-5C1B-44B6-9123-FA54C71E5E7A}"/>
              </a:ext>
            </a:extLst>
          </p:cNvPr>
          <p:cNvSpPr>
            <a:spLocks noGrp="1"/>
          </p:cNvSpPr>
          <p:nvPr>
            <p:ph type="body" sz="quarter" idx="24" hasCustomPrompt="1"/>
          </p:nvPr>
        </p:nvSpPr>
        <p:spPr>
          <a:xfrm>
            <a:off x="584200" y="1644650"/>
            <a:ext cx="5391087" cy="398174"/>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1" name="Text Placeholder 2">
            <a:extLst>
              <a:ext uri="{FF2B5EF4-FFF2-40B4-BE49-F238E27FC236}">
                <a16:creationId xmlns:a16="http://schemas.microsoft.com/office/drawing/2014/main" id="{EDF0C3EF-F95B-482C-B56A-A7E904B3972E}"/>
              </a:ext>
            </a:extLst>
          </p:cNvPr>
          <p:cNvSpPr>
            <a:spLocks noGrp="1"/>
          </p:cNvSpPr>
          <p:nvPr>
            <p:ph type="body" sz="quarter" idx="25"/>
          </p:nvPr>
        </p:nvSpPr>
        <p:spPr>
          <a:xfrm>
            <a:off x="6215695" y="2045197"/>
            <a:ext cx="5391087" cy="1905093"/>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D3B91373-488F-41E8-A9DE-5D5A1279C8E3}"/>
              </a:ext>
            </a:extLst>
          </p:cNvPr>
          <p:cNvSpPr>
            <a:spLocks noGrp="1"/>
          </p:cNvSpPr>
          <p:nvPr>
            <p:ph type="body" sz="quarter" idx="26" hasCustomPrompt="1"/>
          </p:nvPr>
        </p:nvSpPr>
        <p:spPr>
          <a:xfrm>
            <a:off x="6215698" y="1644650"/>
            <a:ext cx="5391086" cy="393622"/>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7" name="Text Placeholder 2">
            <a:extLst>
              <a:ext uri="{FF2B5EF4-FFF2-40B4-BE49-F238E27FC236}">
                <a16:creationId xmlns:a16="http://schemas.microsoft.com/office/drawing/2014/main" id="{386898A5-1258-4032-B9E6-BE8D63ECEBC0}"/>
              </a:ext>
            </a:extLst>
          </p:cNvPr>
          <p:cNvSpPr>
            <a:spLocks noGrp="1"/>
          </p:cNvSpPr>
          <p:nvPr>
            <p:ph type="body" sz="quarter" idx="27"/>
          </p:nvPr>
        </p:nvSpPr>
        <p:spPr>
          <a:xfrm>
            <a:off x="584200" y="4414772"/>
            <a:ext cx="5391086" cy="1854266"/>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3">
            <a:extLst>
              <a:ext uri="{FF2B5EF4-FFF2-40B4-BE49-F238E27FC236}">
                <a16:creationId xmlns:a16="http://schemas.microsoft.com/office/drawing/2014/main" id="{21D6FFAD-F4B4-4FAE-848F-E3BBB86CE4AD}"/>
              </a:ext>
            </a:extLst>
          </p:cNvPr>
          <p:cNvSpPr>
            <a:spLocks noGrp="1"/>
          </p:cNvSpPr>
          <p:nvPr>
            <p:ph type="body" sz="quarter" idx="28" hasCustomPrompt="1"/>
          </p:nvPr>
        </p:nvSpPr>
        <p:spPr>
          <a:xfrm>
            <a:off x="584200" y="4012506"/>
            <a:ext cx="5391087" cy="393622"/>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0" name="Text Placeholder 2">
            <a:extLst>
              <a:ext uri="{FF2B5EF4-FFF2-40B4-BE49-F238E27FC236}">
                <a16:creationId xmlns:a16="http://schemas.microsoft.com/office/drawing/2014/main" id="{47B14755-3E35-4C8D-93C0-C6281A608143}"/>
              </a:ext>
            </a:extLst>
          </p:cNvPr>
          <p:cNvSpPr>
            <a:spLocks noGrp="1"/>
          </p:cNvSpPr>
          <p:nvPr>
            <p:ph type="body" sz="quarter" idx="29"/>
          </p:nvPr>
        </p:nvSpPr>
        <p:spPr>
          <a:xfrm>
            <a:off x="6215697" y="4414772"/>
            <a:ext cx="5391085" cy="1854266"/>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EDA7CCB3-9A89-41C0-8CA8-0BDB9045A21C}"/>
              </a:ext>
            </a:extLst>
          </p:cNvPr>
          <p:cNvSpPr>
            <a:spLocks noGrp="1"/>
          </p:cNvSpPr>
          <p:nvPr>
            <p:ph type="body" sz="quarter" idx="30" hasCustomPrompt="1"/>
          </p:nvPr>
        </p:nvSpPr>
        <p:spPr>
          <a:xfrm>
            <a:off x="6215698" y="4012506"/>
            <a:ext cx="5391086" cy="393622"/>
          </a:xfrm>
          <a:noFill/>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4" name="Footer Placeholder 2">
            <a:extLst>
              <a:ext uri="{FF2B5EF4-FFF2-40B4-BE49-F238E27FC236}">
                <a16:creationId xmlns:a16="http://schemas.microsoft.com/office/drawing/2014/main" id="{BDA79888-E211-422D-932D-910CCC3C3564}"/>
              </a:ext>
            </a:extLst>
          </p:cNvPr>
          <p:cNvSpPr>
            <a:spLocks noGrp="1"/>
          </p:cNvSpPr>
          <p:nvPr>
            <p:ph type="ftr" sz="quarter" idx="31"/>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5" name="Slide Number Placeholder 3">
            <a:extLst>
              <a:ext uri="{FF2B5EF4-FFF2-40B4-BE49-F238E27FC236}">
                <a16:creationId xmlns:a16="http://schemas.microsoft.com/office/drawing/2014/main" id="{18A685A1-D426-463B-A1FE-8CB7701B2FF9}"/>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7012827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Sections Bullet text Ligth Blue headers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2B8EA979-3BF1-4041-BF26-9C7D858C509D}"/>
              </a:ext>
            </a:extLst>
          </p:cNvPr>
          <p:cNvSpPr>
            <a:spLocks noGrp="1"/>
          </p:cNvSpPr>
          <p:nvPr>
            <p:ph type="body" sz="quarter" idx="10"/>
          </p:nvPr>
        </p:nvSpPr>
        <p:spPr>
          <a:xfrm>
            <a:off x="584200" y="2045197"/>
            <a:ext cx="5391085" cy="1905093"/>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3">
            <a:extLst>
              <a:ext uri="{FF2B5EF4-FFF2-40B4-BE49-F238E27FC236}">
                <a16:creationId xmlns:a16="http://schemas.microsoft.com/office/drawing/2014/main" id="{53AFEDEC-5C1B-44B6-9123-FA54C71E5E7A}"/>
              </a:ext>
            </a:extLst>
          </p:cNvPr>
          <p:cNvSpPr>
            <a:spLocks noGrp="1"/>
          </p:cNvSpPr>
          <p:nvPr>
            <p:ph type="body" sz="quarter" idx="24" hasCustomPrompt="1"/>
          </p:nvPr>
        </p:nvSpPr>
        <p:spPr>
          <a:xfrm>
            <a:off x="584200" y="1644650"/>
            <a:ext cx="5391087" cy="398174"/>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1" name="Text Placeholder 2">
            <a:extLst>
              <a:ext uri="{FF2B5EF4-FFF2-40B4-BE49-F238E27FC236}">
                <a16:creationId xmlns:a16="http://schemas.microsoft.com/office/drawing/2014/main" id="{EDF0C3EF-F95B-482C-B56A-A7E904B3972E}"/>
              </a:ext>
            </a:extLst>
          </p:cNvPr>
          <p:cNvSpPr>
            <a:spLocks noGrp="1"/>
          </p:cNvSpPr>
          <p:nvPr>
            <p:ph type="body" sz="quarter" idx="25"/>
          </p:nvPr>
        </p:nvSpPr>
        <p:spPr>
          <a:xfrm>
            <a:off x="6215695" y="2045197"/>
            <a:ext cx="5391087" cy="1905093"/>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D3B91373-488F-41E8-A9DE-5D5A1279C8E3}"/>
              </a:ext>
            </a:extLst>
          </p:cNvPr>
          <p:cNvSpPr>
            <a:spLocks noGrp="1"/>
          </p:cNvSpPr>
          <p:nvPr>
            <p:ph type="body" sz="quarter" idx="26" hasCustomPrompt="1"/>
          </p:nvPr>
        </p:nvSpPr>
        <p:spPr>
          <a:xfrm>
            <a:off x="6215698" y="1644650"/>
            <a:ext cx="5391086" cy="393622"/>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7" name="Text Placeholder 2">
            <a:extLst>
              <a:ext uri="{FF2B5EF4-FFF2-40B4-BE49-F238E27FC236}">
                <a16:creationId xmlns:a16="http://schemas.microsoft.com/office/drawing/2014/main" id="{386898A5-1258-4032-B9E6-BE8D63ECEBC0}"/>
              </a:ext>
            </a:extLst>
          </p:cNvPr>
          <p:cNvSpPr>
            <a:spLocks noGrp="1"/>
          </p:cNvSpPr>
          <p:nvPr>
            <p:ph type="body" sz="quarter" idx="27"/>
          </p:nvPr>
        </p:nvSpPr>
        <p:spPr>
          <a:xfrm>
            <a:off x="584200" y="4414772"/>
            <a:ext cx="5391086" cy="1854266"/>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3">
            <a:extLst>
              <a:ext uri="{FF2B5EF4-FFF2-40B4-BE49-F238E27FC236}">
                <a16:creationId xmlns:a16="http://schemas.microsoft.com/office/drawing/2014/main" id="{21D6FFAD-F4B4-4FAE-848F-E3BBB86CE4AD}"/>
              </a:ext>
            </a:extLst>
          </p:cNvPr>
          <p:cNvSpPr>
            <a:spLocks noGrp="1"/>
          </p:cNvSpPr>
          <p:nvPr>
            <p:ph type="body" sz="quarter" idx="28" hasCustomPrompt="1"/>
          </p:nvPr>
        </p:nvSpPr>
        <p:spPr>
          <a:xfrm>
            <a:off x="584200" y="4012506"/>
            <a:ext cx="5391087" cy="393622"/>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0" name="Text Placeholder 2">
            <a:extLst>
              <a:ext uri="{FF2B5EF4-FFF2-40B4-BE49-F238E27FC236}">
                <a16:creationId xmlns:a16="http://schemas.microsoft.com/office/drawing/2014/main" id="{47B14755-3E35-4C8D-93C0-C6281A608143}"/>
              </a:ext>
            </a:extLst>
          </p:cNvPr>
          <p:cNvSpPr>
            <a:spLocks noGrp="1"/>
          </p:cNvSpPr>
          <p:nvPr>
            <p:ph type="body" sz="quarter" idx="29"/>
          </p:nvPr>
        </p:nvSpPr>
        <p:spPr>
          <a:xfrm>
            <a:off x="6215697" y="4414772"/>
            <a:ext cx="5391085" cy="1854266"/>
          </a:xfrm>
        </p:spPr>
        <p:txBody>
          <a:bodyPr tIns="91440">
            <a:noAutofit/>
          </a:bodyPr>
          <a:lstStyle>
            <a:lvl1pPr marL="0" indent="0">
              <a:spcBef>
                <a:spcPts val="200"/>
              </a:spcBef>
              <a:buNone/>
              <a:defRPr sz="1600" b="0">
                <a:solidFill>
                  <a:schemeClr val="tx1"/>
                </a:solidFill>
                <a:latin typeface="+mn-lt"/>
              </a:defRPr>
            </a:lvl1pPr>
            <a:lvl2pPr marL="228600" indent="-228600">
              <a:spcBef>
                <a:spcPts val="200"/>
              </a:spcBef>
              <a:buClr>
                <a:schemeClr val="tx2"/>
              </a:buClr>
              <a:buSzPct val="90000"/>
              <a:buFont typeface="Arial" panose="020B0604020202020204" pitchFamily="34" charset="0"/>
              <a:buChar char="•"/>
              <a:defRPr sz="1600" b="0">
                <a:solidFill>
                  <a:schemeClr val="tx1"/>
                </a:solidFill>
                <a:latin typeface="+mn-lt"/>
              </a:defRPr>
            </a:lvl2pPr>
            <a:lvl3pPr marL="457200" indent="-228600">
              <a:spcBef>
                <a:spcPts val="200"/>
              </a:spcBef>
              <a:buClr>
                <a:schemeClr val="tx2"/>
              </a:buClr>
              <a:buSzPct val="90000"/>
              <a:buFont typeface="Arial" panose="020B0604020202020204" pitchFamily="34" charset="0"/>
              <a:buChar char="•"/>
              <a:defRPr sz="1600">
                <a:solidFill>
                  <a:schemeClr val="tx1"/>
                </a:solidFill>
                <a:latin typeface="+mn-lt"/>
              </a:defRPr>
            </a:lvl3pPr>
            <a:lvl4pPr marL="685800" indent="-228600">
              <a:spcBef>
                <a:spcPts val="200"/>
              </a:spcBef>
              <a:buClr>
                <a:schemeClr val="tx2"/>
              </a:buClr>
              <a:buSzPct val="90000"/>
              <a:buFont typeface="Arial" panose="020B0604020202020204" pitchFamily="34" charset="0"/>
              <a:buChar char="•"/>
              <a:defRPr sz="1600">
                <a:solidFill>
                  <a:schemeClr val="tx1"/>
                </a:solidFill>
                <a:latin typeface="+mn-lt"/>
              </a:defRPr>
            </a:lvl4pPr>
            <a:lvl5pPr marL="914400" indent="-228600">
              <a:spcBef>
                <a:spcPts val="200"/>
              </a:spcBef>
              <a:buClr>
                <a:schemeClr val="tx2"/>
              </a:buClr>
              <a:buSzPct val="90000"/>
              <a:buFont typeface="Arial" panose="020B0604020202020204" pitchFamily="34" charset="0"/>
              <a:buChar char="•"/>
              <a:defRPr sz="16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EDA7CCB3-9A89-41C0-8CA8-0BDB9045A21C}"/>
              </a:ext>
            </a:extLst>
          </p:cNvPr>
          <p:cNvSpPr>
            <a:spLocks noGrp="1"/>
          </p:cNvSpPr>
          <p:nvPr>
            <p:ph type="body" sz="quarter" idx="30" hasCustomPrompt="1"/>
          </p:nvPr>
        </p:nvSpPr>
        <p:spPr>
          <a:xfrm>
            <a:off x="6215698" y="4012506"/>
            <a:ext cx="5391086" cy="393622"/>
          </a:xfrm>
          <a:solidFill>
            <a:schemeClr val="bg1"/>
          </a:solidFill>
          <a:effectLst>
            <a:outerShdw dist="25400" dir="5400000" algn="t" rotWithShape="0">
              <a:schemeClr val="accent1"/>
            </a:outerShdw>
          </a:effectLst>
        </p:spPr>
        <p:txBody>
          <a:bodyPr lIns="137160" rIns="137160" anchor="ctr">
            <a:noAutofit/>
          </a:bodyPr>
          <a:lstStyle>
            <a:lvl1pPr marL="0" indent="0" algn="ctr">
              <a:buNone/>
              <a:defRPr sz="1800" b="0" i="0">
                <a:solidFill>
                  <a:schemeClr val="accent1"/>
                </a:solidFill>
                <a:latin typeface="+mn-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Click to add text</a:t>
            </a:r>
          </a:p>
        </p:txBody>
      </p:sp>
      <p:sp>
        <p:nvSpPr>
          <p:cNvPr id="14" name="Footer Placeholder 2">
            <a:extLst>
              <a:ext uri="{FF2B5EF4-FFF2-40B4-BE49-F238E27FC236}">
                <a16:creationId xmlns:a16="http://schemas.microsoft.com/office/drawing/2014/main" id="{BDA79888-E211-422D-932D-910CCC3C3564}"/>
              </a:ext>
            </a:extLst>
          </p:cNvPr>
          <p:cNvSpPr>
            <a:spLocks noGrp="1"/>
          </p:cNvSpPr>
          <p:nvPr>
            <p:ph type="ftr" sz="quarter" idx="31"/>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5" name="Slide Number Placeholder 3">
            <a:extLst>
              <a:ext uri="{FF2B5EF4-FFF2-40B4-BE49-F238E27FC236}">
                <a16:creationId xmlns:a16="http://schemas.microsoft.com/office/drawing/2014/main" id="{18A685A1-D426-463B-A1FE-8CB7701B2FF9}"/>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3381610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Text and Directional Sidebar Right">
    <p:spTree>
      <p:nvGrpSpPr>
        <p:cNvPr id="1" name=""/>
        <p:cNvGrpSpPr/>
        <p:nvPr/>
      </p:nvGrpSpPr>
      <p:grpSpPr>
        <a:xfrm>
          <a:off x="0" y="0"/>
          <a:ext cx="0" cy="0"/>
          <a:chOff x="0" y="0"/>
          <a:chExt cx="0" cy="0"/>
        </a:xfrm>
      </p:grpSpPr>
      <p:sp>
        <p:nvSpPr>
          <p:cNvPr id="5" name="Flowchart: Off-page Connector 4">
            <a:extLst>
              <a:ext uri="{FF2B5EF4-FFF2-40B4-BE49-F238E27FC236}">
                <a16:creationId xmlns:a16="http://schemas.microsoft.com/office/drawing/2014/main" id="{64FE8FE4-179E-4422-B555-4E53C3E52674}"/>
              </a:ext>
            </a:extLst>
          </p:cNvPr>
          <p:cNvSpPr/>
          <p:nvPr userDrawn="1"/>
        </p:nvSpPr>
        <p:spPr bwMode="auto">
          <a:xfrm rot="5400000">
            <a:off x="6699594" y="1365595"/>
            <a:ext cx="6858000" cy="412681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4985 w 10000"/>
              <a:gd name="connsiteY3" fmla="*/ 6604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4985" y="6604"/>
                </a:lnTo>
                <a:lnTo>
                  <a:pt x="0" y="8000"/>
                </a:lnTo>
                <a:lnTo>
                  <a:pt x="0" y="0"/>
                </a:lnTo>
                <a:close/>
              </a:path>
            </a:pathLst>
          </a:cu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p:cNvSpPr>
            <a:spLocks noGrp="1"/>
          </p:cNvSpPr>
          <p:nvPr>
            <p:ph type="title"/>
          </p:nvPr>
        </p:nvSpPr>
        <p:spPr>
          <a:xfrm>
            <a:off x="584200" y="457200"/>
            <a:ext cx="7247067" cy="982663"/>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584200" y="2019300"/>
            <a:ext cx="7247067" cy="4249738"/>
          </a:xfrm>
        </p:spPr>
        <p:txBody>
          <a:bodyPr>
            <a:noAutofit/>
          </a:bodyPr>
          <a:lstStyle>
            <a:lvl1pPr marL="0" indent="0">
              <a:spcBef>
                <a:spcPts val="200"/>
              </a:spcBef>
              <a:buFontTx/>
              <a:buNone/>
              <a:defRPr sz="1800">
                <a:latin typeface="+mn-lt"/>
              </a:defRPr>
            </a:lvl1pPr>
            <a:lvl2pPr marL="228600" indent="-228600">
              <a:spcBef>
                <a:spcPts val="200"/>
              </a:spcBef>
              <a:buClr>
                <a:schemeClr val="tx2"/>
              </a:buClr>
              <a:buFont typeface="Arial" panose="020B0604020202020204" pitchFamily="34" charset="0"/>
              <a:buChar char="•"/>
              <a:defRPr sz="1800">
                <a:latin typeface="+mn-lt"/>
              </a:defRPr>
            </a:lvl2pPr>
            <a:lvl3pPr marL="457200" indent="-228600">
              <a:spcBef>
                <a:spcPts val="200"/>
              </a:spcBef>
              <a:buClr>
                <a:schemeClr val="tx2"/>
              </a:buClr>
              <a:buFont typeface="Arial" panose="020B0604020202020204" pitchFamily="34" charset="0"/>
              <a:buChar char="•"/>
              <a:defRPr sz="1800">
                <a:latin typeface="+mn-lt"/>
              </a:defRPr>
            </a:lvl3pPr>
            <a:lvl4pPr marL="685800" indent="-228600">
              <a:spcBef>
                <a:spcPts val="200"/>
              </a:spcBef>
              <a:buClr>
                <a:schemeClr val="tx2"/>
              </a:buClr>
              <a:buFont typeface="Arial" panose="020B0604020202020204" pitchFamily="34" charset="0"/>
              <a:buChar char="•"/>
              <a:defRPr sz="1800">
                <a:latin typeface="+mn-lt"/>
              </a:defRPr>
            </a:lvl4pPr>
            <a:lvl5pPr marL="914400" indent="-228600">
              <a:spcBef>
                <a:spcPts val="200"/>
              </a:spcBef>
              <a:buClr>
                <a:schemeClr val="tx2"/>
              </a:buClr>
              <a:buFont typeface="Arial" panose="020B0604020202020204" pitchFamily="34" charset="0"/>
              <a:buChar cha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2" hasCustomPrompt="1"/>
          </p:nvPr>
        </p:nvSpPr>
        <p:spPr>
          <a:xfrm>
            <a:off x="8789945" y="289511"/>
            <a:ext cx="2819444" cy="5979527"/>
          </a:xfrm>
        </p:spPr>
        <p:txBody>
          <a:bodyPr>
            <a:noAutofit/>
          </a:bodyPr>
          <a:lstStyle>
            <a:lvl1pPr marL="0" indent="0">
              <a:buNone/>
              <a:defRPr sz="20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9" name="Footer Placeholder 2">
            <a:extLst>
              <a:ext uri="{FF2B5EF4-FFF2-40B4-BE49-F238E27FC236}">
                <a16:creationId xmlns:a16="http://schemas.microsoft.com/office/drawing/2014/main" id="{4FD2BB55-8D18-468B-AFC4-F09926F09497}"/>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3" name="Slide Number Placeholder 3">
            <a:extLst>
              <a:ext uri="{FF2B5EF4-FFF2-40B4-BE49-F238E27FC236}">
                <a16:creationId xmlns:a16="http://schemas.microsoft.com/office/drawing/2014/main" id="{4EFDEB57-2763-405B-815B-4AC7911C0B43}"/>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53652407"/>
      </p:ext>
    </p:extLst>
  </p:cSld>
  <p:clrMapOvr>
    <a:masterClrMapping/>
  </p:clrMapOvr>
  <p:transition>
    <p:fade/>
  </p:transition>
  <p:extLst>
    <p:ext uri="{DCECCB84-F9BA-43D5-87BE-67443E8EF086}">
      <p15:sldGuideLst xmlns:p15="http://schemas.microsoft.com/office/powerpoint/2012/main">
        <p15:guide id="1" pos="3427">
          <p15:clr>
            <a:srgbClr val="FBAE40"/>
          </p15:clr>
        </p15:guide>
        <p15:guide id="2" orient="horz" pos="288">
          <p15:clr>
            <a:srgbClr val="5ACBF0"/>
          </p15:clr>
        </p15:guide>
        <p15:guide id="3" orient="horz" pos="907">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Sidebar Left and Text">
    <p:spTree>
      <p:nvGrpSpPr>
        <p:cNvPr id="1" name=""/>
        <p:cNvGrpSpPr/>
        <p:nvPr/>
      </p:nvGrpSpPr>
      <p:grpSpPr>
        <a:xfrm>
          <a:off x="0" y="0"/>
          <a:ext cx="0" cy="0"/>
          <a:chOff x="0" y="0"/>
          <a:chExt cx="0" cy="0"/>
        </a:xfrm>
      </p:grpSpPr>
      <p:sp>
        <p:nvSpPr>
          <p:cNvPr id="3" name="Rectangle 2"/>
          <p:cNvSpPr/>
          <p:nvPr userDrawn="1"/>
        </p:nvSpPr>
        <p:spPr bwMode="auto">
          <a:xfrm>
            <a:off x="0" y="0"/>
            <a:ext cx="4124177"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mn-lt"/>
              <a:ea typeface="Segoe UI" pitchFamily="34" charset="0"/>
              <a:cs typeface="Segoe UI" pitchFamily="34" charset="0"/>
            </a:endParaRPr>
          </a:p>
        </p:txBody>
      </p:sp>
      <p:sp>
        <p:nvSpPr>
          <p:cNvPr id="11" name="Text Placeholder 10"/>
          <p:cNvSpPr>
            <a:spLocks noGrp="1"/>
          </p:cNvSpPr>
          <p:nvPr>
            <p:ph type="body" sz="quarter" idx="12" hasCustomPrompt="1"/>
          </p:nvPr>
        </p:nvSpPr>
        <p:spPr>
          <a:xfrm>
            <a:off x="582612" y="457200"/>
            <a:ext cx="3176680" cy="5811838"/>
          </a:xfrm>
        </p:spPr>
        <p:txBody>
          <a:bodyPr>
            <a:noAutofit/>
          </a:bodyPr>
          <a:lstStyle>
            <a:lvl1pPr marL="0" indent="0">
              <a:buNone/>
              <a:defRPr sz="20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2" name="Title 1"/>
          <p:cNvSpPr>
            <a:spLocks noGrp="1"/>
          </p:cNvSpPr>
          <p:nvPr>
            <p:ph type="title"/>
          </p:nvPr>
        </p:nvSpPr>
        <p:spPr>
          <a:xfrm>
            <a:off x="4403421" y="457200"/>
            <a:ext cx="7205967" cy="982662"/>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4403421" y="2019300"/>
            <a:ext cx="7205967" cy="4249738"/>
          </a:xfrm>
        </p:spPr>
        <p:txBody>
          <a:bodyPr>
            <a:noAutofit/>
          </a:bodyPr>
          <a:lstStyle>
            <a:lvl1pPr marL="0" indent="0">
              <a:spcBef>
                <a:spcPts val="200"/>
              </a:spcBef>
              <a:buFontTx/>
              <a:buNone/>
              <a:defRPr sz="1800">
                <a:latin typeface="+mn-lt"/>
              </a:defRPr>
            </a:lvl1pPr>
            <a:lvl2pPr marL="228600" indent="-228600">
              <a:spcBef>
                <a:spcPts val="200"/>
              </a:spcBef>
              <a:buClr>
                <a:schemeClr val="tx2"/>
              </a:buClr>
              <a:buFont typeface="Arial" panose="020B0604020202020204" pitchFamily="34" charset="0"/>
              <a:buChar char="•"/>
              <a:defRPr sz="1800">
                <a:latin typeface="+mn-lt"/>
              </a:defRPr>
            </a:lvl2pPr>
            <a:lvl3pPr marL="457200" indent="-228600">
              <a:spcBef>
                <a:spcPts val="200"/>
              </a:spcBef>
              <a:buClr>
                <a:schemeClr val="tx2"/>
              </a:buClr>
              <a:buFont typeface="Arial" panose="020B0604020202020204" pitchFamily="34" charset="0"/>
              <a:buChar char="•"/>
              <a:defRPr sz="1800">
                <a:latin typeface="+mn-lt"/>
              </a:defRPr>
            </a:lvl3pPr>
            <a:lvl4pPr marL="685800" indent="-228600">
              <a:spcBef>
                <a:spcPts val="200"/>
              </a:spcBef>
              <a:buClr>
                <a:schemeClr val="tx2"/>
              </a:buClr>
              <a:buFont typeface="Arial" panose="020B0604020202020204" pitchFamily="34" charset="0"/>
              <a:buChar char="•"/>
              <a:defRPr sz="1800">
                <a:latin typeface="+mn-lt"/>
              </a:defRPr>
            </a:lvl4pPr>
            <a:lvl5pPr marL="914400" indent="-228600">
              <a:spcBef>
                <a:spcPts val="200"/>
              </a:spcBef>
              <a:buClr>
                <a:schemeClr val="tx2"/>
              </a:buClr>
              <a:buFont typeface="Arial" panose="020B0604020202020204" pitchFamily="34" charset="0"/>
              <a:buChar cha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2">
            <a:extLst>
              <a:ext uri="{FF2B5EF4-FFF2-40B4-BE49-F238E27FC236}">
                <a16:creationId xmlns:a16="http://schemas.microsoft.com/office/drawing/2014/main" id="{49D324AA-F9E7-4FB7-9328-DC58D3C14536}"/>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3" name="Slide Number Placeholder 3">
            <a:extLst>
              <a:ext uri="{FF2B5EF4-FFF2-40B4-BE49-F238E27FC236}">
                <a16:creationId xmlns:a16="http://schemas.microsoft.com/office/drawing/2014/main" id="{4D7110D8-7F03-49D5-A527-2207FA375709}"/>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458842737"/>
      </p:ext>
    </p:extLst>
  </p:cSld>
  <p:clrMapOvr>
    <a:masterClrMapping/>
  </p:clrMapOvr>
  <p:transition>
    <p:fade/>
  </p:transition>
  <p:extLst>
    <p:ext uri="{DCECCB84-F9BA-43D5-87BE-67443E8EF086}">
      <p15:sldGuideLst xmlns:p15="http://schemas.microsoft.com/office/powerpoint/2012/main">
        <p15:guide id="1" pos="3285">
          <p15:clr>
            <a:srgbClr val="FBAE40"/>
          </p15:clr>
        </p15:guide>
        <p15:guide id="2" pos="2652">
          <p15:clr>
            <a:srgbClr val="FBAE40"/>
          </p15:clr>
        </p15:guide>
        <p15:guide id="3" orient="horz" pos="288">
          <p15:clr>
            <a:srgbClr val="5ACBF0"/>
          </p15:clr>
        </p15:guide>
        <p15:guide id="4" orient="horz" pos="907">
          <p15:clr>
            <a:srgbClr val="5ACBF0"/>
          </p15:clr>
        </p15:guide>
        <p15:guide id="5"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Sidebar Left and Text_Notes">
    <p:spTree>
      <p:nvGrpSpPr>
        <p:cNvPr id="1" name=""/>
        <p:cNvGrpSpPr/>
        <p:nvPr/>
      </p:nvGrpSpPr>
      <p:grpSpPr>
        <a:xfrm>
          <a:off x="0" y="0"/>
          <a:ext cx="0" cy="0"/>
          <a:chOff x="0" y="0"/>
          <a:chExt cx="0" cy="0"/>
        </a:xfrm>
      </p:grpSpPr>
      <p:sp>
        <p:nvSpPr>
          <p:cNvPr id="3" name="Rectangle 2"/>
          <p:cNvSpPr/>
          <p:nvPr userDrawn="1"/>
        </p:nvSpPr>
        <p:spPr bwMode="auto">
          <a:xfrm>
            <a:off x="0" y="0"/>
            <a:ext cx="4124177"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n-lt"/>
              <a:ea typeface="Segoe UI" pitchFamily="34" charset="0"/>
              <a:cs typeface="Segoe UI" pitchFamily="34" charset="0"/>
            </a:endParaRPr>
          </a:p>
        </p:txBody>
      </p:sp>
      <p:sp>
        <p:nvSpPr>
          <p:cNvPr id="11" name="Text Placeholder 10"/>
          <p:cNvSpPr>
            <a:spLocks noGrp="1"/>
          </p:cNvSpPr>
          <p:nvPr>
            <p:ph type="body" sz="quarter" idx="12" hasCustomPrompt="1"/>
          </p:nvPr>
        </p:nvSpPr>
        <p:spPr>
          <a:xfrm>
            <a:off x="582612" y="457200"/>
            <a:ext cx="3176680" cy="5811838"/>
          </a:xfrm>
        </p:spPr>
        <p:txBody>
          <a:bodyPr>
            <a:noAutofit/>
          </a:bodyPr>
          <a:lstStyle>
            <a:lvl1pPr marL="0" indent="0">
              <a:buNone/>
              <a:defRPr sz="20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2" name="Title 1"/>
          <p:cNvSpPr>
            <a:spLocks noGrp="1"/>
          </p:cNvSpPr>
          <p:nvPr>
            <p:ph type="title"/>
          </p:nvPr>
        </p:nvSpPr>
        <p:spPr>
          <a:xfrm>
            <a:off x="4403421" y="457200"/>
            <a:ext cx="7205967" cy="982662"/>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4403421" y="2019299"/>
            <a:ext cx="7205967" cy="4119531"/>
          </a:xfrm>
        </p:spPr>
        <p:txBody>
          <a:bodyPr>
            <a:noAutofit/>
          </a:bodyPr>
          <a:lstStyle>
            <a:lvl1pPr marL="0" indent="0">
              <a:spcBef>
                <a:spcPts val="200"/>
              </a:spcBef>
              <a:buFontTx/>
              <a:buNone/>
              <a:defRPr sz="1800">
                <a:latin typeface="+mn-lt"/>
              </a:defRPr>
            </a:lvl1pPr>
            <a:lvl2pPr marL="228600" indent="-228600">
              <a:spcBef>
                <a:spcPts val="200"/>
              </a:spcBef>
              <a:buClr>
                <a:schemeClr val="tx2"/>
              </a:buClr>
              <a:buFont typeface="Arial" panose="020B0604020202020204" pitchFamily="34" charset="0"/>
              <a:buChar char="•"/>
              <a:defRPr sz="1800">
                <a:latin typeface="+mn-lt"/>
              </a:defRPr>
            </a:lvl2pPr>
            <a:lvl3pPr marL="457200" indent="-228600">
              <a:spcBef>
                <a:spcPts val="200"/>
              </a:spcBef>
              <a:buClr>
                <a:schemeClr val="tx2"/>
              </a:buClr>
              <a:buFont typeface="Arial" panose="020B0604020202020204" pitchFamily="34" charset="0"/>
              <a:buChar char="•"/>
              <a:defRPr sz="1800">
                <a:latin typeface="+mn-lt"/>
              </a:defRPr>
            </a:lvl3pPr>
            <a:lvl4pPr marL="685800" indent="-228600">
              <a:spcBef>
                <a:spcPts val="200"/>
              </a:spcBef>
              <a:buClr>
                <a:schemeClr val="tx2"/>
              </a:buClr>
              <a:buFont typeface="Arial" panose="020B0604020202020204" pitchFamily="34" charset="0"/>
              <a:buChar char="•"/>
              <a:defRPr sz="1800">
                <a:latin typeface="+mn-lt"/>
              </a:defRPr>
            </a:lvl4pPr>
            <a:lvl5pPr marL="914400" indent="-228600">
              <a:spcBef>
                <a:spcPts val="200"/>
              </a:spcBef>
              <a:buClr>
                <a:schemeClr val="tx2"/>
              </a:buClr>
              <a:buFont typeface="Arial" panose="020B0604020202020204" pitchFamily="34" charset="0"/>
              <a:buChar cha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2">
            <a:extLst>
              <a:ext uri="{FF2B5EF4-FFF2-40B4-BE49-F238E27FC236}">
                <a16:creationId xmlns:a16="http://schemas.microsoft.com/office/drawing/2014/main" id="{49D324AA-F9E7-4FB7-9328-DC58D3C14536}"/>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3" name="Slide Number Placeholder 3">
            <a:extLst>
              <a:ext uri="{FF2B5EF4-FFF2-40B4-BE49-F238E27FC236}">
                <a16:creationId xmlns:a16="http://schemas.microsoft.com/office/drawing/2014/main" id="{4D7110D8-7F03-49D5-A527-2207FA375709}"/>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0" name="Text Placeholder 3">
            <a:extLst>
              <a:ext uri="{FF2B5EF4-FFF2-40B4-BE49-F238E27FC236}">
                <a16:creationId xmlns:a16="http://schemas.microsoft.com/office/drawing/2014/main" id="{EF5A4BD4-E188-447F-B039-C482CFABFE60}"/>
              </a:ext>
            </a:extLst>
          </p:cNvPr>
          <p:cNvSpPr>
            <a:spLocks noGrp="1"/>
          </p:cNvSpPr>
          <p:nvPr>
            <p:ph type="body" sz="quarter" idx="14" hasCustomPrompt="1"/>
          </p:nvPr>
        </p:nvSpPr>
        <p:spPr>
          <a:xfrm>
            <a:off x="4124176" y="6146227"/>
            <a:ext cx="7485211" cy="380223"/>
          </a:xfrm>
        </p:spPr>
        <p:txBody>
          <a:bodyPr vert="horz" wrap="square" lIns="146304" tIns="27432" rIns="146304" bIns="0" rtlCol="0">
            <a:noAutofit/>
          </a:bodyPr>
          <a:lstStyle>
            <a:lvl1pPr marL="0" indent="0">
              <a:buNone/>
              <a:defRPr lang="en-US" sz="800" dirty="0"/>
            </a:lvl1pPr>
          </a:lstStyle>
          <a:p>
            <a:pPr lvl="0"/>
            <a:r>
              <a:rPr lang="en-US"/>
              <a:t>Notes:</a:t>
            </a:r>
          </a:p>
        </p:txBody>
      </p:sp>
    </p:spTree>
    <p:extLst>
      <p:ext uri="{BB962C8B-B14F-4D97-AF65-F5344CB8AC3E}">
        <p14:creationId xmlns:p14="http://schemas.microsoft.com/office/powerpoint/2010/main" val="3919488374"/>
      </p:ext>
    </p:extLst>
  </p:cSld>
  <p:clrMapOvr>
    <a:masterClrMapping/>
  </p:clrMapOvr>
  <p:transition>
    <p:fade/>
  </p:transition>
  <p:extLst>
    <p:ext uri="{DCECCB84-F9BA-43D5-87BE-67443E8EF086}">
      <p15:sldGuideLst xmlns:p15="http://schemas.microsoft.com/office/powerpoint/2012/main">
        <p15:guide id="1" pos="3285">
          <p15:clr>
            <a:srgbClr val="FBAE40"/>
          </p15:clr>
        </p15:guide>
        <p15:guide id="2" pos="2652">
          <p15:clr>
            <a:srgbClr val="FBAE40"/>
          </p15:clr>
        </p15:guide>
        <p15:guide id="3" orient="horz" pos="288">
          <p15:clr>
            <a:srgbClr val="5ACBF0"/>
          </p15:clr>
        </p15:guide>
        <p15:guide id="4" orient="horz" pos="907">
          <p15:clr>
            <a:srgbClr val="5ACBF0"/>
          </p15:clr>
        </p15:guide>
        <p15:guide id="5"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03AE-5C09-4922-A325-797A3022AB16}"/>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9BA14DE5-7621-47BD-ACD9-3FEFFE031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35A50544-D413-417C-81A3-806FC7199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581FF596-05F4-424C-8F87-D858B99DA167}"/>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6" name="Footer Placeholder 5">
            <a:extLst>
              <a:ext uri="{FF2B5EF4-FFF2-40B4-BE49-F238E27FC236}">
                <a16:creationId xmlns:a16="http://schemas.microsoft.com/office/drawing/2014/main" id="{BA881D19-38EC-4758-87E6-BC7AF933F4DE}"/>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FFE7486-30DD-4C5A-913E-E64A57D26A28}"/>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40553168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irectional Sidebar Lef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03421" y="457199"/>
            <a:ext cx="7205967" cy="982664"/>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4403421" y="2019300"/>
            <a:ext cx="7205967" cy="4249738"/>
          </a:xfrm>
        </p:spPr>
        <p:txBody>
          <a:bodyPr>
            <a:noAutofit/>
          </a:bodyPr>
          <a:lstStyle>
            <a:lvl1pPr marL="0" indent="0">
              <a:spcBef>
                <a:spcPts val="200"/>
              </a:spcBef>
              <a:buFontTx/>
              <a:buNone/>
              <a:defRPr sz="1800">
                <a:latin typeface="+mn-lt"/>
              </a:defRPr>
            </a:lvl1pPr>
            <a:lvl2pPr marL="228600" indent="-228600">
              <a:spcBef>
                <a:spcPts val="200"/>
              </a:spcBef>
              <a:buClr>
                <a:schemeClr val="tx2"/>
              </a:buClr>
              <a:buFont typeface="Arial" panose="020B0604020202020204" pitchFamily="34" charset="0"/>
              <a:buChar char="•"/>
              <a:defRPr sz="1800">
                <a:latin typeface="+mn-lt"/>
              </a:defRPr>
            </a:lvl2pPr>
            <a:lvl3pPr marL="457200" indent="-228600">
              <a:spcBef>
                <a:spcPts val="200"/>
              </a:spcBef>
              <a:buClr>
                <a:schemeClr val="tx2"/>
              </a:buClr>
              <a:buFont typeface="Arial" panose="020B0604020202020204" pitchFamily="34" charset="0"/>
              <a:buChar char="•"/>
              <a:defRPr sz="1800">
                <a:latin typeface="+mn-lt"/>
              </a:defRPr>
            </a:lvl3pPr>
            <a:lvl4pPr marL="685800" indent="-228600">
              <a:spcBef>
                <a:spcPts val="200"/>
              </a:spcBef>
              <a:buClr>
                <a:schemeClr val="tx2"/>
              </a:buClr>
              <a:buFont typeface="Arial" panose="020B0604020202020204" pitchFamily="34" charset="0"/>
              <a:buChar char="•"/>
              <a:defRPr sz="1800">
                <a:latin typeface="+mn-lt"/>
              </a:defRPr>
            </a:lvl4pPr>
            <a:lvl5pPr marL="914400" indent="-228600">
              <a:spcBef>
                <a:spcPts val="200"/>
              </a:spcBef>
              <a:buClr>
                <a:schemeClr val="tx2"/>
              </a:buClr>
              <a:buFont typeface="Arial" panose="020B0604020202020204" pitchFamily="34" charset="0"/>
              <a:buChar cha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lowchart: Off-page Connector 4">
            <a:extLst>
              <a:ext uri="{FF2B5EF4-FFF2-40B4-BE49-F238E27FC236}">
                <a16:creationId xmlns:a16="http://schemas.microsoft.com/office/drawing/2014/main" id="{24F14942-370A-4C25-9A05-AD6C039FC231}"/>
              </a:ext>
            </a:extLst>
          </p:cNvPr>
          <p:cNvSpPr/>
          <p:nvPr userDrawn="1"/>
        </p:nvSpPr>
        <p:spPr bwMode="auto">
          <a:xfrm rot="16200000">
            <a:off x="-1232815" y="1221756"/>
            <a:ext cx="6859365" cy="441311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30"/>
              <a:gd name="connsiteY0" fmla="*/ 0 h 10000"/>
              <a:gd name="connsiteX1" fmla="*/ 10000 w 10030"/>
              <a:gd name="connsiteY1" fmla="*/ 0 h 10000"/>
              <a:gd name="connsiteX2" fmla="*/ 10030 w 10030"/>
              <a:gd name="connsiteY2" fmla="*/ 8257 h 10000"/>
              <a:gd name="connsiteX3" fmla="*/ 5000 w 10030"/>
              <a:gd name="connsiteY3" fmla="*/ 10000 h 10000"/>
              <a:gd name="connsiteX4" fmla="*/ 0 w 10030"/>
              <a:gd name="connsiteY4" fmla="*/ 8000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257 h 10000"/>
              <a:gd name="connsiteX3" fmla="*/ 5000 w 10030"/>
              <a:gd name="connsiteY3" fmla="*/ 10000 h 10000"/>
              <a:gd name="connsiteX4" fmla="*/ 0 w 10030"/>
              <a:gd name="connsiteY4" fmla="*/ 8281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257 h 10000"/>
              <a:gd name="connsiteX3" fmla="*/ 5000 w 10030"/>
              <a:gd name="connsiteY3" fmla="*/ 10000 h 10000"/>
              <a:gd name="connsiteX4" fmla="*/ 0 w 10030"/>
              <a:gd name="connsiteY4" fmla="*/ 8281 h 10000"/>
              <a:gd name="connsiteX5" fmla="*/ 0 w 10030"/>
              <a:gd name="connsiteY5" fmla="*/ 0 h 10000"/>
              <a:gd name="connsiteX0" fmla="*/ 0 w 10032"/>
              <a:gd name="connsiteY0" fmla="*/ 0 h 10000"/>
              <a:gd name="connsiteX1" fmla="*/ 10029 w 10032"/>
              <a:gd name="connsiteY1" fmla="*/ 45 h 10000"/>
              <a:gd name="connsiteX2" fmla="*/ 10030 w 10032"/>
              <a:gd name="connsiteY2" fmla="*/ 8257 h 10000"/>
              <a:gd name="connsiteX3" fmla="*/ 5000 w 10032"/>
              <a:gd name="connsiteY3" fmla="*/ 10000 h 10000"/>
              <a:gd name="connsiteX4" fmla="*/ 0 w 10032"/>
              <a:gd name="connsiteY4" fmla="*/ 8281 h 10000"/>
              <a:gd name="connsiteX5" fmla="*/ 0 w 10032"/>
              <a:gd name="connsiteY5" fmla="*/ 0 h 10000"/>
              <a:gd name="connsiteX0" fmla="*/ 0 w 10032"/>
              <a:gd name="connsiteY0" fmla="*/ 22 h 10022"/>
              <a:gd name="connsiteX1" fmla="*/ 10029 w 10032"/>
              <a:gd name="connsiteY1" fmla="*/ 0 h 10022"/>
              <a:gd name="connsiteX2" fmla="*/ 10030 w 10032"/>
              <a:gd name="connsiteY2" fmla="*/ 8279 h 10022"/>
              <a:gd name="connsiteX3" fmla="*/ 5000 w 10032"/>
              <a:gd name="connsiteY3" fmla="*/ 10022 h 10022"/>
              <a:gd name="connsiteX4" fmla="*/ 0 w 10032"/>
              <a:gd name="connsiteY4" fmla="*/ 8303 h 10022"/>
              <a:gd name="connsiteX5" fmla="*/ 0 w 10032"/>
              <a:gd name="connsiteY5" fmla="*/ 22 h 1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2" h="10022">
                <a:moveTo>
                  <a:pt x="0" y="22"/>
                </a:moveTo>
                <a:lnTo>
                  <a:pt x="10029" y="0"/>
                </a:lnTo>
                <a:cubicBezTo>
                  <a:pt x="10039" y="2752"/>
                  <a:pt x="10020" y="5527"/>
                  <a:pt x="10030" y="8279"/>
                </a:cubicBezTo>
                <a:lnTo>
                  <a:pt x="5000" y="10022"/>
                </a:lnTo>
                <a:lnTo>
                  <a:pt x="0" y="8303"/>
                </a:lnTo>
                <a:lnTo>
                  <a:pt x="0" y="22"/>
                </a:lnTo>
                <a:close/>
              </a:path>
            </a:pathLst>
          </a:cu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Text Placeholder 10"/>
          <p:cNvSpPr>
            <a:spLocks noGrp="1"/>
          </p:cNvSpPr>
          <p:nvPr>
            <p:ph type="body" sz="quarter" idx="12" hasCustomPrompt="1"/>
          </p:nvPr>
        </p:nvSpPr>
        <p:spPr>
          <a:xfrm>
            <a:off x="584200" y="457199"/>
            <a:ext cx="2883277" cy="5811839"/>
          </a:xfrm>
        </p:spPr>
        <p:txBody>
          <a:bodyPr>
            <a:noAutofit/>
          </a:bodyPr>
          <a:lstStyle>
            <a:lvl1pPr marL="0" indent="0">
              <a:spcBef>
                <a:spcPts val="200"/>
              </a:spcBef>
              <a:buNone/>
              <a:defRPr sz="20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12" name="Footer Placeholder 2">
            <a:extLst>
              <a:ext uri="{FF2B5EF4-FFF2-40B4-BE49-F238E27FC236}">
                <a16:creationId xmlns:a16="http://schemas.microsoft.com/office/drawing/2014/main" id="{05B4660B-1D07-4E3E-A7B4-00BA586AA270}"/>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4" name="Slide Number Placeholder 3">
            <a:extLst>
              <a:ext uri="{FF2B5EF4-FFF2-40B4-BE49-F238E27FC236}">
                <a16:creationId xmlns:a16="http://schemas.microsoft.com/office/drawing/2014/main" id="{BA8F51E4-1A39-4C37-A567-9FFDB3DEF8C9}"/>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3108192334"/>
      </p:ext>
    </p:extLst>
  </p:cSld>
  <p:clrMapOvr>
    <a:masterClrMapping/>
  </p:clrMapOvr>
  <p:transition>
    <p:fade/>
  </p:transition>
  <p:extLst>
    <p:ext uri="{DCECCB84-F9BA-43D5-87BE-67443E8EF086}">
      <p15:sldGuideLst xmlns:p15="http://schemas.microsoft.com/office/powerpoint/2012/main">
        <p15:guide id="1" pos="2333">
          <p15:clr>
            <a:srgbClr val="FBAE40"/>
          </p15:clr>
        </p15:guide>
        <p15:guide id="2" orient="horz" pos="288">
          <p15:clr>
            <a:srgbClr val="5ACBF0"/>
          </p15:clr>
        </p15:guide>
        <p15:guide id="3" orient="horz" pos="907">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irectional Section Left">
    <p:spTree>
      <p:nvGrpSpPr>
        <p:cNvPr id="1" name=""/>
        <p:cNvGrpSpPr/>
        <p:nvPr/>
      </p:nvGrpSpPr>
      <p:grpSpPr>
        <a:xfrm>
          <a:off x="0" y="0"/>
          <a:ext cx="0" cy="0"/>
          <a:chOff x="0" y="0"/>
          <a:chExt cx="0" cy="0"/>
        </a:xfrm>
      </p:grpSpPr>
      <p:sp>
        <p:nvSpPr>
          <p:cNvPr id="5" name="Flowchart: Off-page Connector 4">
            <a:extLst>
              <a:ext uri="{FF2B5EF4-FFF2-40B4-BE49-F238E27FC236}">
                <a16:creationId xmlns:a16="http://schemas.microsoft.com/office/drawing/2014/main" id="{24F14942-370A-4C25-9A05-AD6C039FC231}"/>
              </a:ext>
            </a:extLst>
          </p:cNvPr>
          <p:cNvSpPr/>
          <p:nvPr userDrawn="1"/>
        </p:nvSpPr>
        <p:spPr bwMode="auto">
          <a:xfrm rot="16200000">
            <a:off x="1022" y="-3084"/>
            <a:ext cx="6870345" cy="6872387"/>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30"/>
              <a:gd name="connsiteY0" fmla="*/ 0 h 10000"/>
              <a:gd name="connsiteX1" fmla="*/ 10000 w 10030"/>
              <a:gd name="connsiteY1" fmla="*/ 0 h 10000"/>
              <a:gd name="connsiteX2" fmla="*/ 10030 w 10030"/>
              <a:gd name="connsiteY2" fmla="*/ 8839 h 10000"/>
              <a:gd name="connsiteX3" fmla="*/ 5000 w 10030"/>
              <a:gd name="connsiteY3" fmla="*/ 10000 h 10000"/>
              <a:gd name="connsiteX4" fmla="*/ 0 w 10030"/>
              <a:gd name="connsiteY4" fmla="*/ 8000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602 h 10000"/>
              <a:gd name="connsiteX3" fmla="*/ 5000 w 10030"/>
              <a:gd name="connsiteY3" fmla="*/ 10000 h 10000"/>
              <a:gd name="connsiteX4" fmla="*/ 0 w 10030"/>
              <a:gd name="connsiteY4" fmla="*/ 8000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602 h 10000"/>
              <a:gd name="connsiteX3" fmla="*/ 5000 w 10030"/>
              <a:gd name="connsiteY3" fmla="*/ 10000 h 10000"/>
              <a:gd name="connsiteX4" fmla="*/ 0 w 10030"/>
              <a:gd name="connsiteY4" fmla="*/ 8602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737 h 10000"/>
              <a:gd name="connsiteX3" fmla="*/ 5000 w 10030"/>
              <a:gd name="connsiteY3" fmla="*/ 10000 h 10000"/>
              <a:gd name="connsiteX4" fmla="*/ 0 w 10030"/>
              <a:gd name="connsiteY4" fmla="*/ 8602 h 10000"/>
              <a:gd name="connsiteX5" fmla="*/ 0 w 10030"/>
              <a:gd name="connsiteY5" fmla="*/ 0 h 10000"/>
              <a:gd name="connsiteX0" fmla="*/ 15 w 10045"/>
              <a:gd name="connsiteY0" fmla="*/ 0 h 10000"/>
              <a:gd name="connsiteX1" fmla="*/ 10015 w 10045"/>
              <a:gd name="connsiteY1" fmla="*/ 0 h 10000"/>
              <a:gd name="connsiteX2" fmla="*/ 10045 w 10045"/>
              <a:gd name="connsiteY2" fmla="*/ 8737 h 10000"/>
              <a:gd name="connsiteX3" fmla="*/ 5015 w 10045"/>
              <a:gd name="connsiteY3" fmla="*/ 10000 h 10000"/>
              <a:gd name="connsiteX4" fmla="*/ 0 w 10045"/>
              <a:gd name="connsiteY4" fmla="*/ 8788 h 10000"/>
              <a:gd name="connsiteX5" fmla="*/ 15 w 10045"/>
              <a:gd name="connsiteY5" fmla="*/ 0 h 10000"/>
              <a:gd name="connsiteX0" fmla="*/ 15 w 10018"/>
              <a:gd name="connsiteY0" fmla="*/ 0 h 10000"/>
              <a:gd name="connsiteX1" fmla="*/ 10015 w 10018"/>
              <a:gd name="connsiteY1" fmla="*/ 0 h 10000"/>
              <a:gd name="connsiteX2" fmla="*/ 10016 w 10018"/>
              <a:gd name="connsiteY2" fmla="*/ 8737 h 10000"/>
              <a:gd name="connsiteX3" fmla="*/ 5015 w 10018"/>
              <a:gd name="connsiteY3" fmla="*/ 10000 h 10000"/>
              <a:gd name="connsiteX4" fmla="*/ 0 w 10018"/>
              <a:gd name="connsiteY4" fmla="*/ 8788 h 10000"/>
              <a:gd name="connsiteX5" fmla="*/ 15 w 10018"/>
              <a:gd name="connsiteY5" fmla="*/ 0 h 10000"/>
              <a:gd name="connsiteX0" fmla="*/ 15 w 10018"/>
              <a:gd name="connsiteY0" fmla="*/ 0 h 10000"/>
              <a:gd name="connsiteX1" fmla="*/ 10015 w 10018"/>
              <a:gd name="connsiteY1" fmla="*/ 0 h 10000"/>
              <a:gd name="connsiteX2" fmla="*/ 10016 w 10018"/>
              <a:gd name="connsiteY2" fmla="*/ 8737 h 10000"/>
              <a:gd name="connsiteX3" fmla="*/ 5015 w 10018"/>
              <a:gd name="connsiteY3" fmla="*/ 10000 h 10000"/>
              <a:gd name="connsiteX4" fmla="*/ 0 w 10018"/>
              <a:gd name="connsiteY4" fmla="*/ 8788 h 10000"/>
              <a:gd name="connsiteX5" fmla="*/ 15 w 10018"/>
              <a:gd name="connsiteY5" fmla="*/ 0 h 10000"/>
              <a:gd name="connsiteX0" fmla="*/ 15 w 10018"/>
              <a:gd name="connsiteY0" fmla="*/ 0 h 9852"/>
              <a:gd name="connsiteX1" fmla="*/ 10015 w 10018"/>
              <a:gd name="connsiteY1" fmla="*/ 0 h 9852"/>
              <a:gd name="connsiteX2" fmla="*/ 10016 w 10018"/>
              <a:gd name="connsiteY2" fmla="*/ 8737 h 9852"/>
              <a:gd name="connsiteX3" fmla="*/ 5015 w 10018"/>
              <a:gd name="connsiteY3" fmla="*/ 9852 h 9852"/>
              <a:gd name="connsiteX4" fmla="*/ 0 w 10018"/>
              <a:gd name="connsiteY4" fmla="*/ 8788 h 9852"/>
              <a:gd name="connsiteX5" fmla="*/ 15 w 10018"/>
              <a:gd name="connsiteY5" fmla="*/ 0 h 9852"/>
              <a:gd name="connsiteX0" fmla="*/ 15 w 10000"/>
              <a:gd name="connsiteY0" fmla="*/ 0 h 10000"/>
              <a:gd name="connsiteX1" fmla="*/ 9997 w 10000"/>
              <a:gd name="connsiteY1" fmla="*/ 0 h 10000"/>
              <a:gd name="connsiteX2" fmla="*/ 9998 w 10000"/>
              <a:gd name="connsiteY2" fmla="*/ 8868 h 10000"/>
              <a:gd name="connsiteX3" fmla="*/ 5006 w 10000"/>
              <a:gd name="connsiteY3" fmla="*/ 10000 h 10000"/>
              <a:gd name="connsiteX4" fmla="*/ 0 w 10000"/>
              <a:gd name="connsiteY4" fmla="*/ 8875 h 10000"/>
              <a:gd name="connsiteX5" fmla="*/ 15 w 10000"/>
              <a:gd name="connsiteY5" fmla="*/ 0 h 10000"/>
              <a:gd name="connsiteX0" fmla="*/ 15 w 9998"/>
              <a:gd name="connsiteY0" fmla="*/ 0 h 10000"/>
              <a:gd name="connsiteX1" fmla="*/ 9997 w 9998"/>
              <a:gd name="connsiteY1" fmla="*/ 0 h 10000"/>
              <a:gd name="connsiteX2" fmla="*/ 9983 w 9998"/>
              <a:gd name="connsiteY2" fmla="*/ 8883 h 10000"/>
              <a:gd name="connsiteX3" fmla="*/ 5006 w 9998"/>
              <a:gd name="connsiteY3" fmla="*/ 10000 h 10000"/>
              <a:gd name="connsiteX4" fmla="*/ 0 w 9998"/>
              <a:gd name="connsiteY4" fmla="*/ 8875 h 10000"/>
              <a:gd name="connsiteX5" fmla="*/ 15 w 9998"/>
              <a:gd name="connsiteY5" fmla="*/ 0 h 10000"/>
              <a:gd name="connsiteX0" fmla="*/ 15 w 10002"/>
              <a:gd name="connsiteY0" fmla="*/ 0 h 10000"/>
              <a:gd name="connsiteX1" fmla="*/ 9999 w 10002"/>
              <a:gd name="connsiteY1" fmla="*/ 0 h 10000"/>
              <a:gd name="connsiteX2" fmla="*/ 10000 w 10002"/>
              <a:gd name="connsiteY2" fmla="*/ 8868 h 10000"/>
              <a:gd name="connsiteX3" fmla="*/ 5007 w 10002"/>
              <a:gd name="connsiteY3" fmla="*/ 10000 h 10000"/>
              <a:gd name="connsiteX4" fmla="*/ 0 w 10002"/>
              <a:gd name="connsiteY4" fmla="*/ 8875 h 10000"/>
              <a:gd name="connsiteX5" fmla="*/ 15 w 1000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2" h="10000">
                <a:moveTo>
                  <a:pt x="15" y="0"/>
                </a:moveTo>
                <a:lnTo>
                  <a:pt x="9999" y="0"/>
                </a:lnTo>
                <a:cubicBezTo>
                  <a:pt x="10009" y="2990"/>
                  <a:pt x="9990" y="5878"/>
                  <a:pt x="10000" y="8868"/>
                </a:cubicBezTo>
                <a:lnTo>
                  <a:pt x="5007" y="10000"/>
                </a:lnTo>
                <a:lnTo>
                  <a:pt x="0" y="8875"/>
                </a:lnTo>
                <a:cubicBezTo>
                  <a:pt x="5" y="5902"/>
                  <a:pt x="10" y="2973"/>
                  <a:pt x="15" y="0"/>
                </a:cubicBezTo>
                <a:close/>
              </a:path>
            </a:pathLst>
          </a:cu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p:cNvSpPr>
            <a:spLocks noGrp="1"/>
          </p:cNvSpPr>
          <p:nvPr>
            <p:ph type="title"/>
          </p:nvPr>
        </p:nvSpPr>
        <p:spPr>
          <a:xfrm>
            <a:off x="584200" y="457199"/>
            <a:ext cx="5511802" cy="982664"/>
          </a:xfrm>
        </p:spPr>
        <p:txBody>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6"/>
          </p:nvPr>
        </p:nvSpPr>
        <p:spPr>
          <a:xfrm>
            <a:off x="584200" y="2019300"/>
            <a:ext cx="5511801" cy="4249738"/>
          </a:xfrm>
        </p:spPr>
        <p:txBody>
          <a:bodyPr>
            <a:noAutofit/>
          </a:bodyPr>
          <a:lstStyle>
            <a:lvl1pPr marL="0" indent="0">
              <a:spcBef>
                <a:spcPts val="200"/>
              </a:spcBef>
              <a:buFontTx/>
              <a:buNone/>
              <a:defRPr sz="1800">
                <a:solidFill>
                  <a:schemeClr val="bg1"/>
                </a:solidFill>
                <a:latin typeface="+mn-lt"/>
              </a:defRPr>
            </a:lvl1pPr>
            <a:lvl2pPr>
              <a:spcBef>
                <a:spcPts val="200"/>
              </a:spcBef>
              <a:buClr>
                <a:schemeClr val="bg1"/>
              </a:buClr>
              <a:defRPr sz="1800">
                <a:solidFill>
                  <a:schemeClr val="bg1"/>
                </a:solidFill>
                <a:latin typeface="+mn-lt"/>
              </a:defRPr>
            </a:lvl2pPr>
            <a:lvl3pPr>
              <a:spcBef>
                <a:spcPts val="200"/>
              </a:spcBef>
              <a:buClr>
                <a:schemeClr val="bg1"/>
              </a:buClr>
              <a:defRPr sz="1800">
                <a:solidFill>
                  <a:schemeClr val="bg1"/>
                </a:solidFill>
                <a:latin typeface="+mn-lt"/>
              </a:defRPr>
            </a:lvl3pPr>
            <a:lvl4pPr>
              <a:spcBef>
                <a:spcPts val="200"/>
              </a:spcBef>
              <a:buClr>
                <a:schemeClr val="bg1"/>
              </a:buClr>
              <a:defRPr sz="1800">
                <a:solidFill>
                  <a:schemeClr val="bg1"/>
                </a:solidFill>
                <a:latin typeface="+mn-lt"/>
              </a:defRPr>
            </a:lvl4pPr>
            <a:lvl5pPr>
              <a:spcBef>
                <a:spcPts val="200"/>
              </a:spcBef>
              <a:buClr>
                <a:schemeClr val="bg1"/>
              </a:buClr>
              <a:defRPr sz="18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2" hasCustomPrompt="1"/>
          </p:nvPr>
        </p:nvSpPr>
        <p:spPr>
          <a:xfrm>
            <a:off x="6872389" y="457199"/>
            <a:ext cx="4736999" cy="5811839"/>
          </a:xfrm>
        </p:spPr>
        <p:txBody>
          <a:bodyPr>
            <a:noAutofit/>
          </a:bodyPr>
          <a:lstStyle>
            <a:lvl1pPr marL="0" indent="0">
              <a:spcBef>
                <a:spcPts val="200"/>
              </a:spcBef>
              <a:buNone/>
              <a:defRPr sz="1800">
                <a:solidFill>
                  <a:schemeClr val="tx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9" name="Footer Placeholder 2">
            <a:extLst>
              <a:ext uri="{FF2B5EF4-FFF2-40B4-BE49-F238E27FC236}">
                <a16:creationId xmlns:a16="http://schemas.microsoft.com/office/drawing/2014/main" id="{C64EEDDB-6729-4B37-A2E1-E3BA0DCBAF32}"/>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solidFill>
                  <a:schemeClr val="bg1"/>
                </a:solidFill>
              </a:rPr>
              <a:t>Microsoft Co</a:t>
            </a:r>
            <a:r>
              <a:rPr lang="en-US"/>
              <a:t>nfidential</a:t>
            </a:r>
          </a:p>
        </p:txBody>
      </p:sp>
      <p:sp>
        <p:nvSpPr>
          <p:cNvPr id="13" name="Slide Number Placeholder 3">
            <a:extLst>
              <a:ext uri="{FF2B5EF4-FFF2-40B4-BE49-F238E27FC236}">
                <a16:creationId xmlns:a16="http://schemas.microsoft.com/office/drawing/2014/main" id="{2DD5CEC9-8972-4D01-9913-9675779F8287}"/>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4201835826"/>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3" orient="horz" pos="288">
          <p15:clr>
            <a:srgbClr val="5ACBF0"/>
          </p15:clr>
        </p15:guide>
        <p15:guide id="4" orient="horz" pos="907">
          <p15:clr>
            <a:srgbClr val="5ACBF0"/>
          </p15:clr>
        </p15:guide>
        <p15:guide id="5"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irectional Section Right">
    <p:spTree>
      <p:nvGrpSpPr>
        <p:cNvPr id="1" name=""/>
        <p:cNvGrpSpPr/>
        <p:nvPr/>
      </p:nvGrpSpPr>
      <p:grpSpPr>
        <a:xfrm>
          <a:off x="0" y="0"/>
          <a:ext cx="0" cy="0"/>
          <a:chOff x="0" y="0"/>
          <a:chExt cx="0" cy="0"/>
        </a:xfrm>
      </p:grpSpPr>
      <p:sp>
        <p:nvSpPr>
          <p:cNvPr id="9" name="Flowchart: Off-page Connector 4">
            <a:extLst>
              <a:ext uri="{FF2B5EF4-FFF2-40B4-BE49-F238E27FC236}">
                <a16:creationId xmlns:a16="http://schemas.microsoft.com/office/drawing/2014/main" id="{6A5E9768-B2D0-4328-9D8E-B3B65421D0CA}"/>
              </a:ext>
            </a:extLst>
          </p:cNvPr>
          <p:cNvSpPr/>
          <p:nvPr userDrawn="1"/>
        </p:nvSpPr>
        <p:spPr bwMode="auto">
          <a:xfrm rot="5400000">
            <a:off x="5714501" y="382758"/>
            <a:ext cx="6870345" cy="6100703"/>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30"/>
              <a:gd name="connsiteY0" fmla="*/ 0 h 10000"/>
              <a:gd name="connsiteX1" fmla="*/ 10000 w 10030"/>
              <a:gd name="connsiteY1" fmla="*/ 0 h 10000"/>
              <a:gd name="connsiteX2" fmla="*/ 10030 w 10030"/>
              <a:gd name="connsiteY2" fmla="*/ 8839 h 10000"/>
              <a:gd name="connsiteX3" fmla="*/ 5000 w 10030"/>
              <a:gd name="connsiteY3" fmla="*/ 10000 h 10000"/>
              <a:gd name="connsiteX4" fmla="*/ 0 w 10030"/>
              <a:gd name="connsiteY4" fmla="*/ 8000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602 h 10000"/>
              <a:gd name="connsiteX3" fmla="*/ 5000 w 10030"/>
              <a:gd name="connsiteY3" fmla="*/ 10000 h 10000"/>
              <a:gd name="connsiteX4" fmla="*/ 0 w 10030"/>
              <a:gd name="connsiteY4" fmla="*/ 8000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602 h 10000"/>
              <a:gd name="connsiteX3" fmla="*/ 5000 w 10030"/>
              <a:gd name="connsiteY3" fmla="*/ 10000 h 10000"/>
              <a:gd name="connsiteX4" fmla="*/ 0 w 10030"/>
              <a:gd name="connsiteY4" fmla="*/ 8602 h 10000"/>
              <a:gd name="connsiteX5" fmla="*/ 0 w 10030"/>
              <a:gd name="connsiteY5" fmla="*/ 0 h 10000"/>
              <a:gd name="connsiteX0" fmla="*/ 0 w 10030"/>
              <a:gd name="connsiteY0" fmla="*/ 0 h 10000"/>
              <a:gd name="connsiteX1" fmla="*/ 10000 w 10030"/>
              <a:gd name="connsiteY1" fmla="*/ 0 h 10000"/>
              <a:gd name="connsiteX2" fmla="*/ 10030 w 10030"/>
              <a:gd name="connsiteY2" fmla="*/ 8737 h 10000"/>
              <a:gd name="connsiteX3" fmla="*/ 5000 w 10030"/>
              <a:gd name="connsiteY3" fmla="*/ 10000 h 10000"/>
              <a:gd name="connsiteX4" fmla="*/ 0 w 10030"/>
              <a:gd name="connsiteY4" fmla="*/ 8602 h 10000"/>
              <a:gd name="connsiteX5" fmla="*/ 0 w 10030"/>
              <a:gd name="connsiteY5" fmla="*/ 0 h 10000"/>
              <a:gd name="connsiteX0" fmla="*/ 15 w 10045"/>
              <a:gd name="connsiteY0" fmla="*/ 0 h 10000"/>
              <a:gd name="connsiteX1" fmla="*/ 10015 w 10045"/>
              <a:gd name="connsiteY1" fmla="*/ 0 h 10000"/>
              <a:gd name="connsiteX2" fmla="*/ 10045 w 10045"/>
              <a:gd name="connsiteY2" fmla="*/ 8737 h 10000"/>
              <a:gd name="connsiteX3" fmla="*/ 5015 w 10045"/>
              <a:gd name="connsiteY3" fmla="*/ 10000 h 10000"/>
              <a:gd name="connsiteX4" fmla="*/ 0 w 10045"/>
              <a:gd name="connsiteY4" fmla="*/ 8788 h 10000"/>
              <a:gd name="connsiteX5" fmla="*/ 15 w 10045"/>
              <a:gd name="connsiteY5" fmla="*/ 0 h 10000"/>
              <a:gd name="connsiteX0" fmla="*/ 15 w 10018"/>
              <a:gd name="connsiteY0" fmla="*/ 0 h 10000"/>
              <a:gd name="connsiteX1" fmla="*/ 10015 w 10018"/>
              <a:gd name="connsiteY1" fmla="*/ 0 h 10000"/>
              <a:gd name="connsiteX2" fmla="*/ 10016 w 10018"/>
              <a:gd name="connsiteY2" fmla="*/ 8737 h 10000"/>
              <a:gd name="connsiteX3" fmla="*/ 5015 w 10018"/>
              <a:gd name="connsiteY3" fmla="*/ 10000 h 10000"/>
              <a:gd name="connsiteX4" fmla="*/ 0 w 10018"/>
              <a:gd name="connsiteY4" fmla="*/ 8788 h 10000"/>
              <a:gd name="connsiteX5" fmla="*/ 15 w 10018"/>
              <a:gd name="connsiteY5" fmla="*/ 0 h 10000"/>
              <a:gd name="connsiteX0" fmla="*/ 15 w 10018"/>
              <a:gd name="connsiteY0" fmla="*/ 0 h 10000"/>
              <a:gd name="connsiteX1" fmla="*/ 10015 w 10018"/>
              <a:gd name="connsiteY1" fmla="*/ 0 h 10000"/>
              <a:gd name="connsiteX2" fmla="*/ 10016 w 10018"/>
              <a:gd name="connsiteY2" fmla="*/ 8737 h 10000"/>
              <a:gd name="connsiteX3" fmla="*/ 5015 w 10018"/>
              <a:gd name="connsiteY3" fmla="*/ 10000 h 10000"/>
              <a:gd name="connsiteX4" fmla="*/ 0 w 10018"/>
              <a:gd name="connsiteY4" fmla="*/ 8788 h 10000"/>
              <a:gd name="connsiteX5" fmla="*/ 15 w 10018"/>
              <a:gd name="connsiteY5" fmla="*/ 0 h 10000"/>
              <a:gd name="connsiteX0" fmla="*/ 15 w 10018"/>
              <a:gd name="connsiteY0" fmla="*/ 0 h 9852"/>
              <a:gd name="connsiteX1" fmla="*/ 10015 w 10018"/>
              <a:gd name="connsiteY1" fmla="*/ 0 h 9852"/>
              <a:gd name="connsiteX2" fmla="*/ 10016 w 10018"/>
              <a:gd name="connsiteY2" fmla="*/ 8737 h 9852"/>
              <a:gd name="connsiteX3" fmla="*/ 5015 w 10018"/>
              <a:gd name="connsiteY3" fmla="*/ 9852 h 9852"/>
              <a:gd name="connsiteX4" fmla="*/ 0 w 10018"/>
              <a:gd name="connsiteY4" fmla="*/ 8788 h 9852"/>
              <a:gd name="connsiteX5" fmla="*/ 15 w 10018"/>
              <a:gd name="connsiteY5" fmla="*/ 0 h 9852"/>
              <a:gd name="connsiteX0" fmla="*/ 15 w 10000"/>
              <a:gd name="connsiteY0" fmla="*/ 0 h 10000"/>
              <a:gd name="connsiteX1" fmla="*/ 9997 w 10000"/>
              <a:gd name="connsiteY1" fmla="*/ 0 h 10000"/>
              <a:gd name="connsiteX2" fmla="*/ 9998 w 10000"/>
              <a:gd name="connsiteY2" fmla="*/ 8868 h 10000"/>
              <a:gd name="connsiteX3" fmla="*/ 5006 w 10000"/>
              <a:gd name="connsiteY3" fmla="*/ 10000 h 10000"/>
              <a:gd name="connsiteX4" fmla="*/ 0 w 10000"/>
              <a:gd name="connsiteY4" fmla="*/ 8920 h 10000"/>
              <a:gd name="connsiteX5" fmla="*/ 15 w 10000"/>
              <a:gd name="connsiteY5" fmla="*/ 0 h 10000"/>
              <a:gd name="connsiteX0" fmla="*/ 15 w 10000"/>
              <a:gd name="connsiteY0" fmla="*/ 0 h 10000"/>
              <a:gd name="connsiteX1" fmla="*/ 9997 w 10000"/>
              <a:gd name="connsiteY1" fmla="*/ 0 h 10000"/>
              <a:gd name="connsiteX2" fmla="*/ 9998 w 10000"/>
              <a:gd name="connsiteY2" fmla="*/ 8868 h 10000"/>
              <a:gd name="connsiteX3" fmla="*/ 5006 w 10000"/>
              <a:gd name="connsiteY3" fmla="*/ 10000 h 10000"/>
              <a:gd name="connsiteX4" fmla="*/ 0 w 10000"/>
              <a:gd name="connsiteY4" fmla="*/ 8920 h 10000"/>
              <a:gd name="connsiteX5" fmla="*/ 15 w 10000"/>
              <a:gd name="connsiteY5" fmla="*/ 0 h 10000"/>
              <a:gd name="connsiteX0" fmla="*/ 15 w 10000"/>
              <a:gd name="connsiteY0" fmla="*/ 0 h 10000"/>
              <a:gd name="connsiteX1" fmla="*/ 9997 w 10000"/>
              <a:gd name="connsiteY1" fmla="*/ 0 h 10000"/>
              <a:gd name="connsiteX2" fmla="*/ 9998 w 10000"/>
              <a:gd name="connsiteY2" fmla="*/ 8868 h 10000"/>
              <a:gd name="connsiteX3" fmla="*/ 5006 w 10000"/>
              <a:gd name="connsiteY3" fmla="*/ 10000 h 10000"/>
              <a:gd name="connsiteX4" fmla="*/ 0 w 10000"/>
              <a:gd name="connsiteY4" fmla="*/ 8920 h 10000"/>
              <a:gd name="connsiteX5" fmla="*/ 15 w 10000"/>
              <a:gd name="connsiteY5" fmla="*/ 0 h 10000"/>
              <a:gd name="connsiteX0" fmla="*/ 1 w 10000"/>
              <a:gd name="connsiteY0" fmla="*/ 0 h 10000"/>
              <a:gd name="connsiteX1" fmla="*/ 9997 w 10000"/>
              <a:gd name="connsiteY1" fmla="*/ 0 h 10000"/>
              <a:gd name="connsiteX2" fmla="*/ 9998 w 10000"/>
              <a:gd name="connsiteY2" fmla="*/ 8868 h 10000"/>
              <a:gd name="connsiteX3" fmla="*/ 5006 w 10000"/>
              <a:gd name="connsiteY3" fmla="*/ 10000 h 10000"/>
              <a:gd name="connsiteX4" fmla="*/ 0 w 10000"/>
              <a:gd name="connsiteY4" fmla="*/ 8920 h 10000"/>
              <a:gd name="connsiteX5" fmla="*/ 1 w 10000"/>
              <a:gd name="connsiteY5" fmla="*/ 0 h 10000"/>
              <a:gd name="connsiteX0" fmla="*/ 1 w 10000"/>
              <a:gd name="connsiteY0" fmla="*/ 0 h 8920"/>
              <a:gd name="connsiteX1" fmla="*/ 9997 w 10000"/>
              <a:gd name="connsiteY1" fmla="*/ 0 h 8920"/>
              <a:gd name="connsiteX2" fmla="*/ 9998 w 10000"/>
              <a:gd name="connsiteY2" fmla="*/ 8868 h 8920"/>
              <a:gd name="connsiteX3" fmla="*/ 4977 w 10000"/>
              <a:gd name="connsiteY3" fmla="*/ 7520 h 8920"/>
              <a:gd name="connsiteX4" fmla="*/ 0 w 10000"/>
              <a:gd name="connsiteY4" fmla="*/ 8920 h 8920"/>
              <a:gd name="connsiteX5" fmla="*/ 1 w 10000"/>
              <a:gd name="connsiteY5" fmla="*/ 0 h 8920"/>
              <a:gd name="connsiteX0" fmla="*/ 1 w 10000"/>
              <a:gd name="connsiteY0" fmla="*/ 0 h 10000"/>
              <a:gd name="connsiteX1" fmla="*/ 9997 w 10000"/>
              <a:gd name="connsiteY1" fmla="*/ 0 h 10000"/>
              <a:gd name="connsiteX2" fmla="*/ 9998 w 10000"/>
              <a:gd name="connsiteY2" fmla="*/ 9942 h 10000"/>
              <a:gd name="connsiteX3" fmla="*/ 5006 w 10000"/>
              <a:gd name="connsiteY3" fmla="*/ 8671 h 10000"/>
              <a:gd name="connsiteX4" fmla="*/ 0 w 10000"/>
              <a:gd name="connsiteY4" fmla="*/ 10000 h 10000"/>
              <a:gd name="connsiteX5" fmla="*/ 1 w 10000"/>
              <a:gd name="connsiteY5" fmla="*/ 0 h 10000"/>
              <a:gd name="connsiteX0" fmla="*/ 1 w 10000"/>
              <a:gd name="connsiteY0" fmla="*/ 0 h 10000"/>
              <a:gd name="connsiteX1" fmla="*/ 9997 w 10000"/>
              <a:gd name="connsiteY1" fmla="*/ 0 h 10000"/>
              <a:gd name="connsiteX2" fmla="*/ 9998 w 10000"/>
              <a:gd name="connsiteY2" fmla="*/ 9942 h 10000"/>
              <a:gd name="connsiteX3" fmla="*/ 5006 w 10000"/>
              <a:gd name="connsiteY3" fmla="*/ 8639 h 10000"/>
              <a:gd name="connsiteX4" fmla="*/ 0 w 10000"/>
              <a:gd name="connsiteY4" fmla="*/ 10000 h 10000"/>
              <a:gd name="connsiteX5" fmla="*/ 1 w 10000"/>
              <a:gd name="connsiteY5" fmla="*/ 0 h 10000"/>
              <a:gd name="connsiteX0" fmla="*/ 1 w 10000"/>
              <a:gd name="connsiteY0" fmla="*/ 0 h 10000"/>
              <a:gd name="connsiteX1" fmla="*/ 9997 w 10000"/>
              <a:gd name="connsiteY1" fmla="*/ 0 h 10000"/>
              <a:gd name="connsiteX2" fmla="*/ 9998 w 10000"/>
              <a:gd name="connsiteY2" fmla="*/ 9942 h 10000"/>
              <a:gd name="connsiteX3" fmla="*/ 5006 w 10000"/>
              <a:gd name="connsiteY3" fmla="*/ 8687 h 10000"/>
              <a:gd name="connsiteX4" fmla="*/ 0 w 10000"/>
              <a:gd name="connsiteY4" fmla="*/ 10000 h 10000"/>
              <a:gd name="connsiteX5" fmla="*/ 1 w 10000"/>
              <a:gd name="connsiteY5" fmla="*/ 0 h 10000"/>
              <a:gd name="connsiteX0" fmla="*/ 1 w 10000"/>
              <a:gd name="connsiteY0" fmla="*/ 0 h 9942"/>
              <a:gd name="connsiteX1" fmla="*/ 9997 w 10000"/>
              <a:gd name="connsiteY1" fmla="*/ 0 h 9942"/>
              <a:gd name="connsiteX2" fmla="*/ 9998 w 10000"/>
              <a:gd name="connsiteY2" fmla="*/ 9942 h 9942"/>
              <a:gd name="connsiteX3" fmla="*/ 5006 w 10000"/>
              <a:gd name="connsiteY3" fmla="*/ 8687 h 9942"/>
              <a:gd name="connsiteX4" fmla="*/ 0 w 10000"/>
              <a:gd name="connsiteY4" fmla="*/ 9936 h 9942"/>
              <a:gd name="connsiteX5" fmla="*/ 1 w 10000"/>
              <a:gd name="connsiteY5" fmla="*/ 0 h 9942"/>
              <a:gd name="connsiteX0" fmla="*/ 1 w 10000"/>
              <a:gd name="connsiteY0" fmla="*/ 0 h 9994"/>
              <a:gd name="connsiteX1" fmla="*/ 9997 w 10000"/>
              <a:gd name="connsiteY1" fmla="*/ 0 h 9994"/>
              <a:gd name="connsiteX2" fmla="*/ 9998 w 10000"/>
              <a:gd name="connsiteY2" fmla="*/ 9952 h 9994"/>
              <a:gd name="connsiteX3" fmla="*/ 5006 w 10000"/>
              <a:gd name="connsiteY3" fmla="*/ 8738 h 9994"/>
              <a:gd name="connsiteX4" fmla="*/ 0 w 10000"/>
              <a:gd name="connsiteY4" fmla="*/ 9994 h 9994"/>
              <a:gd name="connsiteX5" fmla="*/ 1 w 10000"/>
              <a:gd name="connsiteY5" fmla="*/ 0 h 9994"/>
              <a:gd name="connsiteX0" fmla="*/ 1 w 10000"/>
              <a:gd name="connsiteY0" fmla="*/ 0 h 10016"/>
              <a:gd name="connsiteX1" fmla="*/ 9997 w 10000"/>
              <a:gd name="connsiteY1" fmla="*/ 0 h 10016"/>
              <a:gd name="connsiteX2" fmla="*/ 9998 w 10000"/>
              <a:gd name="connsiteY2" fmla="*/ 9958 h 10016"/>
              <a:gd name="connsiteX3" fmla="*/ 5006 w 10000"/>
              <a:gd name="connsiteY3" fmla="*/ 8743 h 10016"/>
              <a:gd name="connsiteX4" fmla="*/ 0 w 10000"/>
              <a:gd name="connsiteY4" fmla="*/ 10016 h 10016"/>
              <a:gd name="connsiteX5" fmla="*/ 1 w 10000"/>
              <a:gd name="connsiteY5" fmla="*/ 0 h 10016"/>
              <a:gd name="connsiteX0" fmla="*/ 1 w 10000"/>
              <a:gd name="connsiteY0" fmla="*/ 0 h 10016"/>
              <a:gd name="connsiteX1" fmla="*/ 9997 w 10000"/>
              <a:gd name="connsiteY1" fmla="*/ 0 h 10016"/>
              <a:gd name="connsiteX2" fmla="*/ 9998 w 10000"/>
              <a:gd name="connsiteY2" fmla="*/ 9992 h 10016"/>
              <a:gd name="connsiteX3" fmla="*/ 5006 w 10000"/>
              <a:gd name="connsiteY3" fmla="*/ 8743 h 10016"/>
              <a:gd name="connsiteX4" fmla="*/ 0 w 10000"/>
              <a:gd name="connsiteY4" fmla="*/ 10016 h 10016"/>
              <a:gd name="connsiteX5" fmla="*/ 1 w 10000"/>
              <a:gd name="connsiteY5" fmla="*/ 0 h 10016"/>
              <a:gd name="connsiteX0" fmla="*/ 1 w 10000"/>
              <a:gd name="connsiteY0" fmla="*/ 0 h 10016"/>
              <a:gd name="connsiteX1" fmla="*/ 9997 w 10000"/>
              <a:gd name="connsiteY1" fmla="*/ 0 h 10016"/>
              <a:gd name="connsiteX2" fmla="*/ 9998 w 10000"/>
              <a:gd name="connsiteY2" fmla="*/ 9992 h 10016"/>
              <a:gd name="connsiteX3" fmla="*/ 5006 w 10000"/>
              <a:gd name="connsiteY3" fmla="*/ 8743 h 10016"/>
              <a:gd name="connsiteX4" fmla="*/ 0 w 10000"/>
              <a:gd name="connsiteY4" fmla="*/ 10016 h 10016"/>
              <a:gd name="connsiteX5" fmla="*/ 1 w 10000"/>
              <a:gd name="connsiteY5" fmla="*/ 0 h 1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16">
                <a:moveTo>
                  <a:pt x="1" y="0"/>
                </a:moveTo>
                <a:lnTo>
                  <a:pt x="9997" y="0"/>
                </a:lnTo>
                <a:cubicBezTo>
                  <a:pt x="10007" y="3374"/>
                  <a:pt x="9988" y="6618"/>
                  <a:pt x="9998" y="9992"/>
                </a:cubicBezTo>
                <a:lnTo>
                  <a:pt x="5006" y="8743"/>
                </a:lnTo>
                <a:lnTo>
                  <a:pt x="0" y="10016"/>
                </a:lnTo>
                <a:cubicBezTo>
                  <a:pt x="5" y="6662"/>
                  <a:pt x="-4" y="3354"/>
                  <a:pt x="1" y="0"/>
                </a:cubicBezTo>
                <a:close/>
              </a:path>
            </a:pathLst>
          </a:cu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Slide Number Placeholder 5">
            <a:extLst>
              <a:ext uri="{FF2B5EF4-FFF2-40B4-BE49-F238E27FC236}">
                <a16:creationId xmlns:a16="http://schemas.microsoft.com/office/drawing/2014/main" id="{3EB70AFB-B2D1-446C-BF14-752C33AF8F8D}"/>
              </a:ext>
            </a:extLst>
          </p:cNvPr>
          <p:cNvSpPr>
            <a:spLocks noGrp="1"/>
          </p:cNvSpPr>
          <p:nvPr>
            <p:ph type="sldNum" sz="quarter" idx="4"/>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1" name="Text Placeholder 10"/>
          <p:cNvSpPr>
            <a:spLocks noGrp="1"/>
          </p:cNvSpPr>
          <p:nvPr>
            <p:ph type="body" sz="quarter" idx="12" hasCustomPrompt="1"/>
          </p:nvPr>
        </p:nvSpPr>
        <p:spPr>
          <a:xfrm>
            <a:off x="6872389" y="457199"/>
            <a:ext cx="4736999" cy="5811839"/>
          </a:xfrm>
        </p:spPr>
        <p:txBody>
          <a:bodyPr>
            <a:noAutofit/>
          </a:bodyPr>
          <a:lstStyle>
            <a:lvl1pPr marL="0" indent="0">
              <a:spcBef>
                <a:spcPts val="200"/>
              </a:spcBef>
              <a:buNone/>
              <a:defRPr sz="18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12" name="Footer Placeholder 11"/>
          <p:cNvSpPr>
            <a:spLocks noGrp="1"/>
          </p:cNvSpPr>
          <p:nvPr>
            <p:ph type="ftr" sz="quarter" idx="13"/>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a:t>
            </a:r>
            <a:r>
              <a:rPr lang="en-US">
                <a:solidFill>
                  <a:schemeClr val="bg1"/>
                </a:solidFill>
              </a:rPr>
              <a:t>nfidential</a:t>
            </a:r>
          </a:p>
        </p:txBody>
      </p:sp>
      <p:sp>
        <p:nvSpPr>
          <p:cNvPr id="2" name="Title 1"/>
          <p:cNvSpPr>
            <a:spLocks noGrp="1"/>
          </p:cNvSpPr>
          <p:nvPr>
            <p:ph type="title"/>
          </p:nvPr>
        </p:nvSpPr>
        <p:spPr>
          <a:xfrm>
            <a:off x="582612" y="457199"/>
            <a:ext cx="5513390" cy="982664"/>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584200" y="2019300"/>
            <a:ext cx="5511801" cy="4249738"/>
          </a:xfrm>
        </p:spPr>
        <p:txBody>
          <a:bodyPr>
            <a:noAutofit/>
          </a:bodyPr>
          <a:lstStyle>
            <a:lvl1pPr marL="0" indent="0">
              <a:spcBef>
                <a:spcPts val="200"/>
              </a:spcBef>
              <a:buFontTx/>
              <a:buNone/>
              <a:defRPr sz="1800">
                <a:solidFill>
                  <a:schemeClr val="tx1"/>
                </a:solidFill>
                <a:latin typeface="+mn-lt"/>
              </a:defRPr>
            </a:lvl1pPr>
            <a:lvl2pPr marL="228600" indent="-228600">
              <a:spcBef>
                <a:spcPts val="200"/>
              </a:spcBef>
              <a:buClr>
                <a:schemeClr val="tx2"/>
              </a:buClr>
              <a:buFont typeface="Arial" panose="020B0604020202020204" pitchFamily="34" charset="0"/>
              <a:buChar char="•"/>
              <a:defRPr sz="1800">
                <a:solidFill>
                  <a:schemeClr val="tx1"/>
                </a:solidFill>
                <a:latin typeface="+mn-lt"/>
              </a:defRPr>
            </a:lvl2pPr>
            <a:lvl3pPr marL="457200" indent="-228600">
              <a:spcBef>
                <a:spcPts val="200"/>
              </a:spcBef>
              <a:buClr>
                <a:schemeClr val="tx2"/>
              </a:buClr>
              <a:buFont typeface="Arial" panose="020B0604020202020204" pitchFamily="34" charset="0"/>
              <a:buChar char="•"/>
              <a:defRPr sz="1800">
                <a:solidFill>
                  <a:schemeClr val="tx1"/>
                </a:solidFill>
                <a:latin typeface="+mn-lt"/>
              </a:defRPr>
            </a:lvl3pPr>
            <a:lvl4pPr marL="685800" indent="-228600">
              <a:spcBef>
                <a:spcPts val="200"/>
              </a:spcBef>
              <a:buClr>
                <a:schemeClr val="tx2"/>
              </a:buClr>
              <a:buFont typeface="Arial" panose="020B0604020202020204" pitchFamily="34" charset="0"/>
              <a:buChar char="•"/>
              <a:defRPr sz="1800">
                <a:solidFill>
                  <a:schemeClr val="tx1"/>
                </a:solidFill>
                <a:latin typeface="+mn-lt"/>
              </a:defRPr>
            </a:lvl4pPr>
            <a:lvl5pPr marL="914400" indent="-228600">
              <a:spcBef>
                <a:spcPts val="200"/>
              </a:spcBef>
              <a:buClr>
                <a:schemeClr val="tx2"/>
              </a:buClr>
              <a:buFont typeface="Arial" panose="020B0604020202020204" pitchFamily="34" charset="0"/>
              <a:buChar cha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60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917">
          <p15:clr>
            <a:srgbClr val="FBAE40"/>
          </p15:clr>
        </p15:guide>
        <p15:guide id="2" orient="horz" pos="288">
          <p15:clr>
            <a:srgbClr val="5ACBF0"/>
          </p15:clr>
        </p15:guide>
        <p15:guide id="3" orient="horz" pos="907">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Sidebar Right and Text">
    <p:spTree>
      <p:nvGrpSpPr>
        <p:cNvPr id="1" name=""/>
        <p:cNvGrpSpPr/>
        <p:nvPr/>
      </p:nvGrpSpPr>
      <p:grpSpPr>
        <a:xfrm>
          <a:off x="0" y="0"/>
          <a:ext cx="0" cy="0"/>
          <a:chOff x="0" y="0"/>
          <a:chExt cx="0" cy="0"/>
        </a:xfrm>
      </p:grpSpPr>
      <p:sp>
        <p:nvSpPr>
          <p:cNvPr id="3" name="Rectangle 2"/>
          <p:cNvSpPr/>
          <p:nvPr userDrawn="1"/>
        </p:nvSpPr>
        <p:spPr bwMode="auto">
          <a:xfrm>
            <a:off x="8067824" y="0"/>
            <a:ext cx="4124177"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mn-lt"/>
              <a:ea typeface="Segoe UI" pitchFamily="34" charset="0"/>
              <a:cs typeface="Segoe UI" pitchFamily="34" charset="0"/>
            </a:endParaRPr>
          </a:p>
        </p:txBody>
      </p:sp>
      <p:sp>
        <p:nvSpPr>
          <p:cNvPr id="11" name="Text Placeholder 10"/>
          <p:cNvSpPr>
            <a:spLocks noGrp="1"/>
          </p:cNvSpPr>
          <p:nvPr>
            <p:ph type="body" sz="quarter" idx="12" hasCustomPrompt="1"/>
          </p:nvPr>
        </p:nvSpPr>
        <p:spPr>
          <a:xfrm>
            <a:off x="8403983" y="457199"/>
            <a:ext cx="3205405" cy="5811839"/>
          </a:xfrm>
        </p:spPr>
        <p:txBody>
          <a:bodyPr>
            <a:noAutofit/>
          </a:bodyPr>
          <a:lstStyle>
            <a:lvl1pPr marL="0" indent="0">
              <a:spcBef>
                <a:spcPts val="200"/>
              </a:spcBef>
              <a:buNone/>
              <a:defRPr sz="18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2" name="Title 1"/>
          <p:cNvSpPr>
            <a:spLocks noGrp="1"/>
          </p:cNvSpPr>
          <p:nvPr>
            <p:ph type="title"/>
          </p:nvPr>
        </p:nvSpPr>
        <p:spPr>
          <a:xfrm>
            <a:off x="584200" y="457200"/>
            <a:ext cx="7247067" cy="982663"/>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584200" y="2019300"/>
            <a:ext cx="7247067" cy="4249738"/>
          </a:xfrm>
        </p:spPr>
        <p:txBody>
          <a:bodyPr>
            <a:noAutofit/>
          </a:bodyPr>
          <a:lstStyle>
            <a:lvl1pPr marL="0" indent="0">
              <a:spcBef>
                <a:spcPts val="200"/>
              </a:spcBef>
              <a:buFontTx/>
              <a:buNone/>
              <a:defRPr sz="1800">
                <a:solidFill>
                  <a:schemeClr val="tx1"/>
                </a:solidFill>
                <a:latin typeface="+mn-lt"/>
              </a:defRPr>
            </a:lvl1pPr>
            <a:lvl2pPr marL="228600" indent="-228600">
              <a:spcBef>
                <a:spcPts val="200"/>
              </a:spcBef>
              <a:buClr>
                <a:schemeClr val="tx2"/>
              </a:buClr>
              <a:buFont typeface="Arial" panose="020B0604020202020204" pitchFamily="34" charset="0"/>
              <a:buChar char="•"/>
              <a:defRPr sz="1800">
                <a:solidFill>
                  <a:schemeClr val="tx1"/>
                </a:solidFill>
                <a:latin typeface="+mn-lt"/>
              </a:defRPr>
            </a:lvl2pPr>
            <a:lvl3pPr marL="457200" indent="-228600">
              <a:spcBef>
                <a:spcPts val="200"/>
              </a:spcBef>
              <a:buClr>
                <a:schemeClr val="tx2"/>
              </a:buClr>
              <a:buFont typeface="Arial" panose="020B0604020202020204" pitchFamily="34" charset="0"/>
              <a:buChar char="•"/>
              <a:defRPr sz="1800">
                <a:solidFill>
                  <a:schemeClr val="tx1"/>
                </a:solidFill>
                <a:latin typeface="+mn-lt"/>
              </a:defRPr>
            </a:lvl3pPr>
            <a:lvl4pPr marL="685800" indent="-228600">
              <a:spcBef>
                <a:spcPts val="200"/>
              </a:spcBef>
              <a:buClr>
                <a:schemeClr val="tx2"/>
              </a:buClr>
              <a:buFont typeface="Arial" panose="020B0604020202020204" pitchFamily="34" charset="0"/>
              <a:buChar char="•"/>
              <a:defRPr sz="1800">
                <a:solidFill>
                  <a:schemeClr val="tx1"/>
                </a:solidFill>
                <a:latin typeface="+mn-lt"/>
              </a:defRPr>
            </a:lvl4pPr>
            <a:lvl5pPr marL="914400" indent="-228600">
              <a:spcBef>
                <a:spcPts val="200"/>
              </a:spcBef>
              <a:buClr>
                <a:schemeClr val="tx2"/>
              </a:buClr>
              <a:buFont typeface="Arial" panose="020B0604020202020204" pitchFamily="34" charset="0"/>
              <a:buChar cha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2">
            <a:extLst>
              <a:ext uri="{FF2B5EF4-FFF2-40B4-BE49-F238E27FC236}">
                <a16:creationId xmlns:a16="http://schemas.microsoft.com/office/drawing/2014/main" id="{CB16C74E-9E93-4E72-A2E3-101B64902037}"/>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3" name="Slide Number Placeholder 3">
            <a:extLst>
              <a:ext uri="{FF2B5EF4-FFF2-40B4-BE49-F238E27FC236}">
                <a16:creationId xmlns:a16="http://schemas.microsoft.com/office/drawing/2014/main" id="{C4F7F6B6-4D78-4C3E-A0BC-32757B5F98A4}"/>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2506969470"/>
      </p:ext>
    </p:extLst>
  </p:cSld>
  <p:clrMapOvr>
    <a:masterClrMapping/>
  </p:clrMapOvr>
  <p:transition>
    <p:fade/>
  </p:transition>
  <p:extLst>
    <p:ext uri="{DCECCB84-F9BA-43D5-87BE-67443E8EF086}">
      <p15:sldGuideLst xmlns:p15="http://schemas.microsoft.com/office/powerpoint/2012/main">
        <p15:guide id="1" pos="3427">
          <p15:clr>
            <a:srgbClr val="FBAE40"/>
          </p15:clr>
        </p15:guide>
        <p15:guide id="2" orient="horz" pos="288">
          <p15:clr>
            <a:srgbClr val="5ACBF0"/>
          </p15:clr>
        </p15:guide>
        <p15:guide id="3" orient="horz" pos="907">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ith Sidebar Right and Text_Notes">
    <p:spTree>
      <p:nvGrpSpPr>
        <p:cNvPr id="1" name=""/>
        <p:cNvGrpSpPr/>
        <p:nvPr/>
      </p:nvGrpSpPr>
      <p:grpSpPr>
        <a:xfrm>
          <a:off x="0" y="0"/>
          <a:ext cx="0" cy="0"/>
          <a:chOff x="0" y="0"/>
          <a:chExt cx="0" cy="0"/>
        </a:xfrm>
      </p:grpSpPr>
      <p:sp>
        <p:nvSpPr>
          <p:cNvPr id="3" name="Rectangle 2"/>
          <p:cNvSpPr/>
          <p:nvPr userDrawn="1"/>
        </p:nvSpPr>
        <p:spPr bwMode="auto">
          <a:xfrm>
            <a:off x="8067824" y="0"/>
            <a:ext cx="4124177"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mn-lt"/>
              <a:ea typeface="Segoe UI" pitchFamily="34" charset="0"/>
              <a:cs typeface="Segoe UI" pitchFamily="34" charset="0"/>
            </a:endParaRPr>
          </a:p>
        </p:txBody>
      </p:sp>
      <p:sp>
        <p:nvSpPr>
          <p:cNvPr id="11" name="Text Placeholder 10"/>
          <p:cNvSpPr>
            <a:spLocks noGrp="1"/>
          </p:cNvSpPr>
          <p:nvPr>
            <p:ph type="body" sz="quarter" idx="12" hasCustomPrompt="1"/>
          </p:nvPr>
        </p:nvSpPr>
        <p:spPr>
          <a:xfrm>
            <a:off x="8403983" y="457199"/>
            <a:ext cx="3205405" cy="5811839"/>
          </a:xfrm>
        </p:spPr>
        <p:txBody>
          <a:bodyPr>
            <a:noAutofit/>
          </a:bodyPr>
          <a:lstStyle>
            <a:lvl1pPr marL="0" indent="0">
              <a:buNone/>
              <a:defRPr sz="1800">
                <a:solidFill>
                  <a:schemeClr val="bg1"/>
                </a:solidFill>
              </a:defRPr>
            </a:lvl1pPr>
            <a:lvl2pPr marL="224097" indent="0">
              <a:buNone/>
              <a:defRPr sz="2353">
                <a:solidFill>
                  <a:schemeClr val="tx1"/>
                </a:solidFill>
              </a:defRPr>
            </a:lvl2pPr>
            <a:lvl3pPr marL="448193" indent="0">
              <a:buNone/>
              <a:defRPr sz="1961">
                <a:solidFill>
                  <a:schemeClr val="tx1"/>
                </a:solidFill>
              </a:defRPr>
            </a:lvl3pPr>
            <a:lvl4pPr marL="672290" indent="0">
              <a:buNone/>
              <a:defRPr sz="1961">
                <a:solidFill>
                  <a:schemeClr val="tx1"/>
                </a:solidFill>
              </a:defRPr>
            </a:lvl4pPr>
            <a:lvl5pPr marL="896386" indent="0">
              <a:buNone/>
              <a:defRPr sz="1961">
                <a:solidFill>
                  <a:schemeClr val="tx1"/>
                </a:solidFill>
              </a:defRPr>
            </a:lvl5pPr>
          </a:lstStyle>
          <a:p>
            <a:pPr lvl="0"/>
            <a:r>
              <a:rPr lang="en-US"/>
              <a:t>Click to add text</a:t>
            </a:r>
          </a:p>
        </p:txBody>
      </p:sp>
      <p:sp>
        <p:nvSpPr>
          <p:cNvPr id="2" name="Title 1"/>
          <p:cNvSpPr>
            <a:spLocks noGrp="1"/>
          </p:cNvSpPr>
          <p:nvPr>
            <p:ph type="title"/>
          </p:nvPr>
        </p:nvSpPr>
        <p:spPr>
          <a:xfrm>
            <a:off x="584200" y="457200"/>
            <a:ext cx="7247067" cy="982663"/>
          </a:xfrm>
        </p:spPr>
        <p:txBody>
          <a:bodyPr/>
          <a:lstStyle>
            <a:lvl1pPr>
              <a:defRPr sz="3600">
                <a:solidFill>
                  <a:schemeClr val="tx1"/>
                </a:solidFill>
              </a:defRPr>
            </a:lvl1pPr>
          </a:lstStyle>
          <a:p>
            <a:r>
              <a:rPr lang="en-US"/>
              <a:t>Click to edit Master title style</a:t>
            </a:r>
          </a:p>
        </p:txBody>
      </p:sp>
      <p:sp>
        <p:nvSpPr>
          <p:cNvPr id="7" name="Content Placeholder 6"/>
          <p:cNvSpPr>
            <a:spLocks noGrp="1"/>
          </p:cNvSpPr>
          <p:nvPr>
            <p:ph sz="quarter" idx="16"/>
          </p:nvPr>
        </p:nvSpPr>
        <p:spPr>
          <a:xfrm>
            <a:off x="584200" y="2019299"/>
            <a:ext cx="7247067" cy="4119531"/>
          </a:xfrm>
        </p:spPr>
        <p:txBody>
          <a:bodyPr>
            <a:noAutofit/>
          </a:bodyPr>
          <a:lstStyle>
            <a:lvl1pPr marL="0" indent="0">
              <a:spcBef>
                <a:spcPts val="200"/>
              </a:spcBef>
              <a:buFontTx/>
              <a:buNone/>
              <a:defRPr sz="1800">
                <a:solidFill>
                  <a:schemeClr val="tx1"/>
                </a:solidFill>
                <a:latin typeface="+mn-lt"/>
              </a:defRPr>
            </a:lvl1pPr>
            <a:lvl2pPr marL="228600" indent="-228600">
              <a:spcBef>
                <a:spcPts val="200"/>
              </a:spcBef>
              <a:buClr>
                <a:schemeClr val="tx2"/>
              </a:buClr>
              <a:buFont typeface="Arial" panose="020B0604020202020204" pitchFamily="34" charset="0"/>
              <a:buChar char="•"/>
              <a:defRPr sz="1800">
                <a:solidFill>
                  <a:schemeClr val="tx1"/>
                </a:solidFill>
                <a:latin typeface="+mn-lt"/>
              </a:defRPr>
            </a:lvl2pPr>
            <a:lvl3pPr marL="457200" indent="-228600">
              <a:spcBef>
                <a:spcPts val="200"/>
              </a:spcBef>
              <a:buClr>
                <a:schemeClr val="tx2"/>
              </a:buClr>
              <a:buFont typeface="Arial" panose="020B0604020202020204" pitchFamily="34" charset="0"/>
              <a:buChar char="•"/>
              <a:defRPr sz="1800">
                <a:solidFill>
                  <a:schemeClr val="tx1"/>
                </a:solidFill>
                <a:latin typeface="+mn-lt"/>
              </a:defRPr>
            </a:lvl3pPr>
            <a:lvl4pPr marL="685800" indent="-228600">
              <a:spcBef>
                <a:spcPts val="200"/>
              </a:spcBef>
              <a:buClr>
                <a:schemeClr val="tx2"/>
              </a:buClr>
              <a:buFont typeface="Arial" panose="020B0604020202020204" pitchFamily="34" charset="0"/>
              <a:buChar char="•"/>
              <a:defRPr sz="1800">
                <a:solidFill>
                  <a:schemeClr val="tx1"/>
                </a:solidFill>
                <a:latin typeface="+mn-lt"/>
              </a:defRPr>
            </a:lvl4pPr>
            <a:lvl5pPr marL="914400" indent="-228600">
              <a:spcBef>
                <a:spcPts val="200"/>
              </a:spcBef>
              <a:buClr>
                <a:schemeClr val="tx2"/>
              </a:buClr>
              <a:buFont typeface="Arial" panose="020B0604020202020204" pitchFamily="34" charset="0"/>
              <a:buChar cha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2">
            <a:extLst>
              <a:ext uri="{FF2B5EF4-FFF2-40B4-BE49-F238E27FC236}">
                <a16:creationId xmlns:a16="http://schemas.microsoft.com/office/drawing/2014/main" id="{CB16C74E-9E93-4E72-A2E3-101B64902037}"/>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3" name="Slide Number Placeholder 3">
            <a:extLst>
              <a:ext uri="{FF2B5EF4-FFF2-40B4-BE49-F238E27FC236}">
                <a16:creationId xmlns:a16="http://schemas.microsoft.com/office/drawing/2014/main" id="{C4F7F6B6-4D78-4C3E-A0BC-32757B5F98A4}"/>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bg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10" name="Text Placeholder 3">
            <a:extLst>
              <a:ext uri="{FF2B5EF4-FFF2-40B4-BE49-F238E27FC236}">
                <a16:creationId xmlns:a16="http://schemas.microsoft.com/office/drawing/2014/main" id="{A4F144B3-28E5-4792-A76C-B4FE70B623D3}"/>
              </a:ext>
            </a:extLst>
          </p:cNvPr>
          <p:cNvSpPr>
            <a:spLocks noGrp="1"/>
          </p:cNvSpPr>
          <p:nvPr>
            <p:ph type="body" sz="quarter" idx="14" hasCustomPrompt="1"/>
          </p:nvPr>
        </p:nvSpPr>
        <p:spPr>
          <a:xfrm>
            <a:off x="584200" y="6146227"/>
            <a:ext cx="7483624" cy="380223"/>
          </a:xfrm>
        </p:spPr>
        <p:txBody>
          <a:bodyPr vert="horz" wrap="square" lIns="146304" tIns="27432" rIns="146304" bIns="0" rtlCol="0">
            <a:noAutofit/>
          </a:bodyPr>
          <a:lstStyle>
            <a:lvl1pPr marL="0" indent="0">
              <a:buNone/>
              <a:defRPr lang="en-US" sz="800" dirty="0"/>
            </a:lvl1pPr>
          </a:lstStyle>
          <a:p>
            <a:pPr lvl="0"/>
            <a:r>
              <a:rPr lang="en-US"/>
              <a:t>Notes:</a:t>
            </a:r>
          </a:p>
        </p:txBody>
      </p:sp>
    </p:spTree>
    <p:extLst>
      <p:ext uri="{BB962C8B-B14F-4D97-AF65-F5344CB8AC3E}">
        <p14:creationId xmlns:p14="http://schemas.microsoft.com/office/powerpoint/2010/main" val="459849097"/>
      </p:ext>
    </p:extLst>
  </p:cSld>
  <p:clrMapOvr>
    <a:masterClrMapping/>
  </p:clrMapOvr>
  <p:transition>
    <p:fade/>
  </p:transition>
  <p:extLst>
    <p:ext uri="{DCECCB84-F9BA-43D5-87BE-67443E8EF086}">
      <p15:sldGuideLst xmlns:p15="http://schemas.microsoft.com/office/powerpoint/2012/main">
        <p15:guide id="1" pos="3427">
          <p15:clr>
            <a:srgbClr val="FBAE40"/>
          </p15:clr>
        </p15:guide>
        <p15:guide id="2" orient="horz" pos="288">
          <p15:clr>
            <a:srgbClr val="5ACBF0"/>
          </p15:clr>
        </p15:guide>
        <p15:guide id="3" orient="horz" pos="907">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a:xfrm>
            <a:off x="584199" y="457200"/>
            <a:ext cx="11025189" cy="553998"/>
          </a:xfrm>
        </p:spPr>
        <p:txBody>
          <a:bodyPr/>
          <a:lstStyle/>
          <a:p>
            <a:r>
              <a:rPr lang="en-US"/>
              <a:t>Click to edit Master title style</a:t>
            </a:r>
          </a:p>
        </p:txBody>
      </p:sp>
      <p:sp>
        <p:nvSpPr>
          <p:cNvPr id="6" name="Text Placeholder 5"/>
          <p:cNvSpPr>
            <a:spLocks noGrp="1"/>
          </p:cNvSpPr>
          <p:nvPr>
            <p:ph type="body" sz="quarter" idx="12" hasCustomPrompt="1"/>
          </p:nvPr>
        </p:nvSpPr>
        <p:spPr>
          <a:xfrm>
            <a:off x="584199" y="1439862"/>
            <a:ext cx="3270739" cy="4836002"/>
          </a:xfrm>
        </p:spPr>
        <p:txBody>
          <a:bodyPr>
            <a:no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hart Placeholder 9"/>
          <p:cNvSpPr>
            <a:spLocks noGrp="1"/>
          </p:cNvSpPr>
          <p:nvPr>
            <p:ph type="chart" sz="quarter" idx="13" hasCustomPrompt="1"/>
          </p:nvPr>
        </p:nvSpPr>
        <p:spPr>
          <a:xfrm>
            <a:off x="4009011" y="2019299"/>
            <a:ext cx="7600377" cy="4256565"/>
          </a:xfrm>
          <a:solidFill>
            <a:schemeClr val="bg1">
              <a:lumMod val="95000"/>
            </a:schemeClr>
          </a:solidFill>
        </p:spPr>
        <p:txBody>
          <a:bodyPr anchor="t">
            <a:noAutofit/>
          </a:bodyPr>
          <a:lstStyle>
            <a:lvl1pPr marL="0" indent="0" algn="ctr">
              <a:buNone/>
              <a:defRPr sz="1600"/>
            </a:lvl1pPr>
          </a:lstStyle>
          <a:p>
            <a:r>
              <a:rPr lang="en-US"/>
              <a:t>Insert chart</a:t>
            </a:r>
          </a:p>
        </p:txBody>
      </p:sp>
      <p:sp>
        <p:nvSpPr>
          <p:cNvPr id="11" name="Text Placeholder 5"/>
          <p:cNvSpPr>
            <a:spLocks noGrp="1"/>
          </p:cNvSpPr>
          <p:nvPr>
            <p:ph type="body" sz="quarter" idx="14" hasCustomPrompt="1"/>
          </p:nvPr>
        </p:nvSpPr>
        <p:spPr>
          <a:xfrm>
            <a:off x="4009010" y="1439862"/>
            <a:ext cx="7600378" cy="583514"/>
          </a:xfrm>
          <a:solidFill>
            <a:schemeClr val="tx2"/>
          </a:solidFill>
        </p:spPr>
        <p:txBody>
          <a:bodyPr lIns="91440" rIns="91440" anchor="ctr">
            <a:noAutofit/>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224097" indent="0">
              <a:buNone/>
              <a:defRPr sz="1961">
                <a:solidFill>
                  <a:schemeClr val="bg1"/>
                </a:solidFill>
                <a:latin typeface="Segoe UI" panose="020B0502040204020203" pitchFamily="34" charset="0"/>
                <a:cs typeface="Segoe UI" panose="020B0502040204020203" pitchFamily="34" charset="0"/>
              </a:defRPr>
            </a:lvl2pPr>
            <a:lvl3pPr marL="448193" indent="0">
              <a:buNone/>
              <a:defRPr sz="1961">
                <a:solidFill>
                  <a:schemeClr val="bg1"/>
                </a:solidFill>
                <a:latin typeface="Segoe UI" panose="020B0502040204020203" pitchFamily="34" charset="0"/>
                <a:cs typeface="Segoe UI" panose="020B0502040204020203" pitchFamily="34" charset="0"/>
              </a:defRPr>
            </a:lvl3pPr>
            <a:lvl4pPr marL="672290" indent="0">
              <a:buNone/>
              <a:defRPr sz="1961">
                <a:solidFill>
                  <a:schemeClr val="bg1"/>
                </a:solidFill>
                <a:latin typeface="Segoe UI" panose="020B0502040204020203" pitchFamily="34" charset="0"/>
                <a:cs typeface="Segoe UI" panose="020B0502040204020203" pitchFamily="34" charset="0"/>
              </a:defRPr>
            </a:lvl4pPr>
            <a:lvl5pPr marL="896386" indent="0">
              <a:buNone/>
              <a:defRPr sz="1961">
                <a:solidFill>
                  <a:schemeClr val="bg1"/>
                </a:solidFill>
                <a:latin typeface="Segoe UI" panose="020B0502040204020203" pitchFamily="34" charset="0"/>
                <a:cs typeface="Segoe UI" panose="020B0502040204020203" pitchFamily="34" charset="0"/>
              </a:defRPr>
            </a:lvl5pPr>
          </a:lstStyle>
          <a:p>
            <a:pPr lvl="0"/>
            <a:r>
              <a:rPr lang="en-US"/>
              <a:t>Chart title goes here</a:t>
            </a:r>
          </a:p>
        </p:txBody>
      </p:sp>
      <p:sp>
        <p:nvSpPr>
          <p:cNvPr id="9" name="Footer Placeholder 2">
            <a:extLst>
              <a:ext uri="{FF2B5EF4-FFF2-40B4-BE49-F238E27FC236}">
                <a16:creationId xmlns:a16="http://schemas.microsoft.com/office/drawing/2014/main" id="{8E11F7F3-DC3A-4BB5-96CA-8BF6C0BCC645}"/>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2" name="Slide Number Placeholder 3">
            <a:extLst>
              <a:ext uri="{FF2B5EF4-FFF2-40B4-BE49-F238E27FC236}">
                <a16:creationId xmlns:a16="http://schemas.microsoft.com/office/drawing/2014/main" id="{1CD5B8B8-E38B-4CBB-9A42-279E4E42001F}"/>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2380520585"/>
      </p:ext>
    </p:extLst>
  </p:cSld>
  <p:clrMapOvr>
    <a:masterClrMapping/>
  </p:clrMapOvr>
  <p:transition>
    <p:fade/>
  </p:transition>
  <p:extLst>
    <p:ext uri="{DCECCB84-F9BA-43D5-87BE-67443E8EF086}">
      <p15:sldGuideLst xmlns:p15="http://schemas.microsoft.com/office/powerpoint/2012/main">
        <p15:guide id="1" orient="horz" pos="907">
          <p15:clr>
            <a:srgbClr val="5ACBF0"/>
          </p15:clr>
        </p15:guide>
        <p15:guide id="2" orient="horz" pos="288">
          <p15:clr>
            <a:srgbClr val="5ACBF0"/>
          </p15:clr>
        </p15:guide>
        <p15:guide id="3"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2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1" y="457200"/>
            <a:ext cx="11025188" cy="553998"/>
          </a:xfrm>
        </p:spPr>
        <p:txBody>
          <a:bodyPr/>
          <a:lstStyle/>
          <a:p>
            <a:r>
              <a:rPr lang="en-US"/>
              <a:t>Click to edit Master title style</a:t>
            </a:r>
          </a:p>
        </p:txBody>
      </p:sp>
      <p:sp>
        <p:nvSpPr>
          <p:cNvPr id="10" name="Chart Placeholder 9"/>
          <p:cNvSpPr>
            <a:spLocks noGrp="1"/>
          </p:cNvSpPr>
          <p:nvPr>
            <p:ph type="chart" sz="quarter" idx="13" hasCustomPrompt="1"/>
          </p:nvPr>
        </p:nvSpPr>
        <p:spPr>
          <a:xfrm>
            <a:off x="584199" y="1439863"/>
            <a:ext cx="11025189" cy="3055349"/>
          </a:xfrm>
          <a:ln w="3175">
            <a:solidFill>
              <a:schemeClr val="bg1">
                <a:lumMod val="85000"/>
              </a:schemeClr>
            </a:solidFill>
          </a:ln>
        </p:spPr>
        <p:txBody>
          <a:bodyPr anchor="t">
            <a:noAutofit/>
          </a:bodyPr>
          <a:lstStyle>
            <a:lvl1pPr marL="0" indent="0" algn="ctr">
              <a:buNone/>
              <a:defRPr sz="1600"/>
            </a:lvl1pPr>
          </a:lstStyle>
          <a:p>
            <a:r>
              <a:rPr lang="en-US"/>
              <a:t>Insert chart</a:t>
            </a:r>
          </a:p>
        </p:txBody>
      </p:sp>
      <p:sp>
        <p:nvSpPr>
          <p:cNvPr id="11" name="Text Placeholder 5"/>
          <p:cNvSpPr>
            <a:spLocks noGrp="1"/>
          </p:cNvSpPr>
          <p:nvPr>
            <p:ph type="body" sz="quarter" idx="14" hasCustomPrompt="1"/>
          </p:nvPr>
        </p:nvSpPr>
        <p:spPr>
          <a:xfrm>
            <a:off x="584200" y="4582378"/>
            <a:ext cx="11025188" cy="1686660"/>
          </a:xfrm>
          <a:solidFill>
            <a:schemeClr val="tx2"/>
          </a:solidFill>
          <a:ln w="3175">
            <a:solidFill>
              <a:schemeClr val="tx2"/>
            </a:solidFill>
          </a:ln>
        </p:spPr>
        <p:txBody>
          <a:bodyPr lIns="91440" rIns="91440" anchor="t">
            <a:noAutofit/>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224097" indent="0">
              <a:buNone/>
              <a:defRPr sz="1961">
                <a:solidFill>
                  <a:schemeClr val="bg1"/>
                </a:solidFill>
                <a:latin typeface="Segoe UI" panose="020B0502040204020203" pitchFamily="34" charset="0"/>
                <a:cs typeface="Segoe UI" panose="020B0502040204020203" pitchFamily="34" charset="0"/>
              </a:defRPr>
            </a:lvl2pPr>
            <a:lvl3pPr marL="448193" indent="0">
              <a:buNone/>
              <a:defRPr sz="1961">
                <a:solidFill>
                  <a:schemeClr val="bg1"/>
                </a:solidFill>
                <a:latin typeface="Segoe UI" panose="020B0502040204020203" pitchFamily="34" charset="0"/>
                <a:cs typeface="Segoe UI" panose="020B0502040204020203" pitchFamily="34" charset="0"/>
              </a:defRPr>
            </a:lvl3pPr>
            <a:lvl4pPr marL="672290" indent="0">
              <a:buNone/>
              <a:defRPr sz="1961">
                <a:solidFill>
                  <a:schemeClr val="bg1"/>
                </a:solidFill>
                <a:latin typeface="Segoe UI" panose="020B0502040204020203" pitchFamily="34" charset="0"/>
                <a:cs typeface="Segoe UI" panose="020B0502040204020203" pitchFamily="34" charset="0"/>
              </a:defRPr>
            </a:lvl4pPr>
            <a:lvl5pPr marL="896386" indent="0">
              <a:buNone/>
              <a:defRPr sz="1961">
                <a:solidFill>
                  <a:schemeClr val="bg1"/>
                </a:solidFill>
                <a:latin typeface="Segoe UI" panose="020B0502040204020203" pitchFamily="34" charset="0"/>
                <a:cs typeface="Segoe UI" panose="020B0502040204020203" pitchFamily="34" charset="0"/>
              </a:defRPr>
            </a:lvl5pPr>
          </a:lstStyle>
          <a:p>
            <a:pPr lvl="0"/>
            <a:r>
              <a:rPr lang="en-US"/>
              <a:t>Chart title goes here</a:t>
            </a:r>
          </a:p>
        </p:txBody>
      </p:sp>
      <p:sp>
        <p:nvSpPr>
          <p:cNvPr id="8" name="Footer Placeholder 2">
            <a:extLst>
              <a:ext uri="{FF2B5EF4-FFF2-40B4-BE49-F238E27FC236}">
                <a16:creationId xmlns:a16="http://schemas.microsoft.com/office/drawing/2014/main" id="{DEFEEC9D-ABAF-4EA4-8598-2D5B39A918E5}"/>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9" name="Slide Number Placeholder 3">
            <a:extLst>
              <a:ext uri="{FF2B5EF4-FFF2-40B4-BE49-F238E27FC236}">
                <a16:creationId xmlns:a16="http://schemas.microsoft.com/office/drawing/2014/main" id="{93B1F91E-4C7C-4282-B323-F14C9E12D2FE}"/>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14346740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7">
          <p15:clr>
            <a:srgbClr val="5ACBF0"/>
          </p15:clr>
        </p15:guide>
        <p15:guide id="3" orient="horz" pos="1272">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layout with three sections">
    <p:spTree>
      <p:nvGrpSpPr>
        <p:cNvPr id="1" name=""/>
        <p:cNvGrpSpPr/>
        <p:nvPr/>
      </p:nvGrpSpPr>
      <p:grpSpPr>
        <a:xfrm>
          <a:off x="0" y="0"/>
          <a:ext cx="0" cy="0"/>
          <a:chOff x="0" y="0"/>
          <a:chExt cx="0" cy="0"/>
        </a:xfrm>
      </p:grpSpPr>
      <p:sp>
        <p:nvSpPr>
          <p:cNvPr id="12" name="Text Placeholder 11"/>
          <p:cNvSpPr>
            <a:spLocks noGrp="1"/>
          </p:cNvSpPr>
          <p:nvPr>
            <p:ph type="body" sz="quarter" idx="22" hasCustomPrompt="1"/>
          </p:nvPr>
        </p:nvSpPr>
        <p:spPr>
          <a:xfrm>
            <a:off x="4280362" y="3760202"/>
            <a:ext cx="3630723" cy="2508837"/>
          </a:xfrm>
          <a:solidFill>
            <a:schemeClr val="bg1">
              <a:lumMod val="95000"/>
            </a:schemeClr>
          </a:solidFill>
        </p:spPr>
        <p:txBody>
          <a:bodyPr lIns="91440" tIns="45720" rIns="91440" bIns="45720">
            <a:noAutofit/>
          </a:bodyPr>
          <a:lstStyle>
            <a:lvl1pPr marL="0" marR="0" indent="0" algn="l" defTabSz="913924" rtl="0" eaLnBrk="1" fontAlgn="base" latinLnBrk="0" hangingPunct="1">
              <a:lnSpc>
                <a:spcPct val="100000"/>
              </a:lnSpc>
              <a:spcBef>
                <a:spcPct val="0"/>
              </a:spcBef>
              <a:spcAft>
                <a:spcPct val="0"/>
              </a:spcAft>
              <a:buClrTx/>
              <a:buSzTx/>
              <a:buNone/>
              <a:tabLst/>
              <a:defRPr kumimoji="0" lang="en-US" sz="1600" b="0" i="0" u="none" strike="noStrike" kern="1200" cap="none" spc="0" normalizeH="0" baseline="0" dirty="0" smtClean="0">
                <a:ln>
                  <a:noFill/>
                </a:ln>
                <a:solidFill>
                  <a:schemeClr val="accent2"/>
                </a:solidFill>
                <a:effectLst/>
                <a:uLnTx/>
                <a:uFillTx/>
                <a:latin typeface="+mn-lt"/>
                <a:ea typeface="+mn-ea"/>
                <a:cs typeface="+mn-cs"/>
              </a:defRPr>
            </a:lvl1pPr>
            <a:lvl5pPr marL="0" marR="0" indent="0" algn="l" defTabSz="112048"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a:solidFill>
                  <a:schemeClr val="accent2"/>
                </a:solidFill>
              </a:defRPr>
            </a:lvl5pPr>
          </a:lstStyle>
          <a:p>
            <a:pPr marL="336145" marR="0" lvl="0" indent="-336145" algn="l" defTabSz="913924" rtl="0" eaLnBrk="1" fontAlgn="base" latinLnBrk="0" hangingPunct="1">
              <a:lnSpc>
                <a:spcPct val="100000"/>
              </a:lnSpc>
              <a:spcBef>
                <a:spcPct val="0"/>
              </a:spcBef>
              <a:spcAft>
                <a:spcPct val="0"/>
              </a:spcAft>
              <a:buClrTx/>
              <a:buSzTx/>
              <a:tabLst/>
              <a:defRPr/>
            </a:pPr>
            <a:r>
              <a:rPr lang="en-US"/>
              <a:t>Sub-head goes here</a:t>
            </a:r>
          </a:p>
        </p:txBody>
      </p:sp>
      <p:sp>
        <p:nvSpPr>
          <p:cNvPr id="10" name="Picture Placeholder 9"/>
          <p:cNvSpPr>
            <a:spLocks noGrp="1"/>
          </p:cNvSpPr>
          <p:nvPr>
            <p:ph type="pic" sz="quarter" idx="19" hasCustomPrompt="1"/>
          </p:nvPr>
        </p:nvSpPr>
        <p:spPr>
          <a:xfrm>
            <a:off x="584200" y="1948844"/>
            <a:ext cx="3610126" cy="1811694"/>
          </a:xfrm>
        </p:spPr>
        <p:txBody>
          <a:bodyPr>
            <a:noAutofit/>
          </a:bodyPr>
          <a:lstStyle>
            <a:lvl1pPr marL="0" indent="0">
              <a:buNone/>
              <a:defRPr sz="1800"/>
            </a:lvl1pPr>
          </a:lstStyle>
          <a:p>
            <a:r>
              <a:rPr lang="en-US"/>
              <a:t>Click to add Picture</a:t>
            </a:r>
          </a:p>
        </p:txBody>
      </p:sp>
      <p:sp>
        <p:nvSpPr>
          <p:cNvPr id="2" name="Title 1"/>
          <p:cNvSpPr>
            <a:spLocks noGrp="1"/>
          </p:cNvSpPr>
          <p:nvPr>
            <p:ph type="title" hasCustomPrompt="1"/>
          </p:nvPr>
        </p:nvSpPr>
        <p:spPr>
          <a:xfrm>
            <a:off x="584199" y="457200"/>
            <a:ext cx="11022583" cy="553998"/>
          </a:xfrm>
        </p:spPr>
        <p:txBody>
          <a:bodyPr/>
          <a:lstStyle>
            <a:lvl1pPr>
              <a:defRPr/>
            </a:lvl1pPr>
          </a:lstStyle>
          <a:p>
            <a:r>
              <a:rPr lang="en-US"/>
              <a:t>Title goes here</a:t>
            </a:r>
          </a:p>
        </p:txBody>
      </p:sp>
      <p:sp>
        <p:nvSpPr>
          <p:cNvPr id="17" name="Picture Placeholder 9"/>
          <p:cNvSpPr>
            <a:spLocks noGrp="1"/>
          </p:cNvSpPr>
          <p:nvPr>
            <p:ph type="pic" sz="quarter" idx="20" hasCustomPrompt="1"/>
          </p:nvPr>
        </p:nvSpPr>
        <p:spPr>
          <a:xfrm>
            <a:off x="4280917" y="1948844"/>
            <a:ext cx="3623971" cy="1811694"/>
          </a:xfrm>
        </p:spPr>
        <p:txBody>
          <a:bodyPr>
            <a:noAutofit/>
          </a:bodyPr>
          <a:lstStyle>
            <a:lvl1pPr marL="0" indent="0">
              <a:buNone/>
              <a:defRPr sz="1800"/>
            </a:lvl1pPr>
          </a:lstStyle>
          <a:p>
            <a:r>
              <a:rPr lang="en-US"/>
              <a:t>Click to add Picture</a:t>
            </a:r>
          </a:p>
        </p:txBody>
      </p:sp>
      <p:sp>
        <p:nvSpPr>
          <p:cNvPr id="18" name="Picture Placeholder 9"/>
          <p:cNvSpPr>
            <a:spLocks noGrp="1"/>
          </p:cNvSpPr>
          <p:nvPr>
            <p:ph type="pic" sz="quarter" idx="21" hasCustomPrompt="1"/>
          </p:nvPr>
        </p:nvSpPr>
        <p:spPr>
          <a:xfrm>
            <a:off x="7969747" y="1948844"/>
            <a:ext cx="3639641" cy="1811694"/>
          </a:xfrm>
        </p:spPr>
        <p:txBody>
          <a:bodyPr>
            <a:noAutofit/>
          </a:bodyPr>
          <a:lstStyle>
            <a:lvl1pPr marL="0" indent="0">
              <a:buNone/>
              <a:defRPr sz="1800"/>
            </a:lvl1pPr>
          </a:lstStyle>
          <a:p>
            <a:r>
              <a:rPr lang="en-US"/>
              <a:t>Click to add Picture</a:t>
            </a:r>
          </a:p>
        </p:txBody>
      </p:sp>
      <p:sp>
        <p:nvSpPr>
          <p:cNvPr id="22" name="Text Placeholder 11"/>
          <p:cNvSpPr>
            <a:spLocks noGrp="1"/>
          </p:cNvSpPr>
          <p:nvPr>
            <p:ph type="body" sz="quarter" idx="23" hasCustomPrompt="1"/>
          </p:nvPr>
        </p:nvSpPr>
        <p:spPr>
          <a:xfrm>
            <a:off x="7975945" y="3760203"/>
            <a:ext cx="3639641" cy="2508836"/>
          </a:xfrm>
          <a:solidFill>
            <a:schemeClr val="bg1">
              <a:lumMod val="95000"/>
            </a:schemeClr>
          </a:solidFill>
        </p:spPr>
        <p:txBody>
          <a:bodyPr wrap="square" lIns="91440" tIns="45720" rIns="91440" bIns="45720">
            <a:noAutofit/>
          </a:bodyPr>
          <a:lstStyle>
            <a:lvl1pPr marL="0" marR="0" indent="0" algn="l" defTabSz="913924" rtl="0" eaLnBrk="1" fontAlgn="base" latinLnBrk="0" hangingPunct="1">
              <a:lnSpc>
                <a:spcPct val="100000"/>
              </a:lnSpc>
              <a:spcBef>
                <a:spcPct val="0"/>
              </a:spcBef>
              <a:spcAft>
                <a:spcPct val="0"/>
              </a:spcAft>
              <a:buClrTx/>
              <a:buSzTx/>
              <a:buNone/>
              <a:tabLst/>
              <a:defRPr kumimoji="0" lang="en-US" sz="1600" b="0" i="0" u="none" strike="noStrike" kern="1200" cap="none" spc="0" normalizeH="0" baseline="0" dirty="0" smtClean="0">
                <a:ln>
                  <a:noFill/>
                </a:ln>
                <a:solidFill>
                  <a:schemeClr val="accent3"/>
                </a:solidFill>
                <a:effectLst/>
                <a:uLnTx/>
                <a:uFillTx/>
                <a:latin typeface="+mn-lt"/>
                <a:ea typeface="+mn-ea"/>
                <a:cs typeface="+mn-cs"/>
              </a:defRPr>
            </a:lvl1pPr>
            <a:lvl5pPr marL="0" marR="0" indent="0" algn="l" defTabSz="112048"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a:solidFill>
                  <a:schemeClr val="accent3"/>
                </a:solidFill>
              </a:defRPr>
            </a:lvl5pPr>
          </a:lstStyle>
          <a:p>
            <a:pPr marL="336145" marR="0" lvl="0" indent="-336145" algn="l" defTabSz="913924" rtl="0" eaLnBrk="1" fontAlgn="base" latinLnBrk="0" hangingPunct="1">
              <a:lnSpc>
                <a:spcPct val="100000"/>
              </a:lnSpc>
              <a:spcBef>
                <a:spcPct val="0"/>
              </a:spcBef>
              <a:spcAft>
                <a:spcPct val="0"/>
              </a:spcAft>
              <a:buClrTx/>
              <a:buSzTx/>
              <a:tabLst/>
              <a:defRPr/>
            </a:pPr>
            <a:r>
              <a:rPr lang="en-US"/>
              <a:t>Sub-head goes here</a:t>
            </a:r>
          </a:p>
        </p:txBody>
      </p:sp>
      <p:sp>
        <p:nvSpPr>
          <p:cNvPr id="14" name="Text Placeholder 13"/>
          <p:cNvSpPr>
            <a:spLocks noGrp="1"/>
          </p:cNvSpPr>
          <p:nvPr>
            <p:ph type="body" sz="quarter" idx="24" hasCustomPrompt="1"/>
          </p:nvPr>
        </p:nvSpPr>
        <p:spPr>
          <a:xfrm>
            <a:off x="584200" y="1439863"/>
            <a:ext cx="3625661" cy="508981"/>
          </a:xfrm>
          <a:solidFill>
            <a:schemeClr val="accent1"/>
          </a:solidFill>
        </p:spPr>
        <p:txBody>
          <a:bodyPr lIns="137160" rIns="137160">
            <a:noAutofit/>
          </a:bodyPr>
          <a:lstStyle>
            <a:lvl1pPr marL="0" indent="0">
              <a:buNone/>
              <a:defRPr sz="2000" b="0" i="0">
                <a:solidFill>
                  <a:schemeClr val="bg1"/>
                </a:solidFill>
                <a:latin typeface="+mj-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Heading goes here</a:t>
            </a:r>
          </a:p>
        </p:txBody>
      </p:sp>
      <p:sp>
        <p:nvSpPr>
          <p:cNvPr id="26" name="Text Placeholder 13"/>
          <p:cNvSpPr>
            <a:spLocks noGrp="1"/>
          </p:cNvSpPr>
          <p:nvPr>
            <p:ph type="body" sz="quarter" idx="25" hasCustomPrompt="1"/>
          </p:nvPr>
        </p:nvSpPr>
        <p:spPr>
          <a:xfrm>
            <a:off x="4280917" y="1439863"/>
            <a:ext cx="3630168" cy="508981"/>
          </a:xfrm>
          <a:solidFill>
            <a:schemeClr val="accent2"/>
          </a:solidFill>
        </p:spPr>
        <p:txBody>
          <a:bodyPr lIns="137160" rIns="137160">
            <a:noAutofit/>
          </a:bodyPr>
          <a:lstStyle>
            <a:lvl1pPr marL="0" indent="0">
              <a:buNone/>
              <a:defRPr sz="2000" b="0" i="0">
                <a:solidFill>
                  <a:schemeClr val="bg1"/>
                </a:solidFill>
                <a:latin typeface="+mj-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Heading goes here</a:t>
            </a:r>
          </a:p>
        </p:txBody>
      </p:sp>
      <p:sp>
        <p:nvSpPr>
          <p:cNvPr id="27" name="Text Placeholder 11"/>
          <p:cNvSpPr>
            <a:spLocks noGrp="1"/>
          </p:cNvSpPr>
          <p:nvPr>
            <p:ph type="body" sz="quarter" idx="26" hasCustomPrompt="1"/>
          </p:nvPr>
        </p:nvSpPr>
        <p:spPr>
          <a:xfrm>
            <a:off x="584200" y="3760203"/>
            <a:ext cx="3610126" cy="2508836"/>
          </a:xfrm>
          <a:solidFill>
            <a:schemeClr val="bg1">
              <a:lumMod val="95000"/>
            </a:schemeClr>
          </a:solidFill>
        </p:spPr>
        <p:txBody>
          <a:bodyPr lIns="91440" tIns="45720" rIns="91440" bIns="45720">
            <a:noAutofit/>
          </a:bodyPr>
          <a:lstStyle>
            <a:lvl1pPr marL="0" marR="0" indent="0" algn="l" defTabSz="913924" rtl="0" eaLnBrk="1" fontAlgn="base" latinLnBrk="0" hangingPunct="1">
              <a:lnSpc>
                <a:spcPct val="100000"/>
              </a:lnSpc>
              <a:spcBef>
                <a:spcPct val="0"/>
              </a:spcBef>
              <a:spcAft>
                <a:spcPct val="0"/>
              </a:spcAft>
              <a:buClrTx/>
              <a:buSzTx/>
              <a:buNone/>
              <a:tabLst/>
              <a:defRPr kumimoji="0" lang="en-US" sz="1600" b="0" i="0" u="none" strike="noStrike" kern="1200" cap="none" spc="0" normalizeH="0" baseline="0" dirty="0" smtClean="0">
                <a:ln>
                  <a:noFill/>
                </a:ln>
                <a:solidFill>
                  <a:schemeClr val="tx2"/>
                </a:solidFill>
                <a:effectLst/>
                <a:uLnTx/>
                <a:uFillTx/>
                <a:latin typeface="+mn-lt"/>
                <a:ea typeface="+mn-ea"/>
                <a:cs typeface="+mn-cs"/>
              </a:defRPr>
            </a:lvl1pPr>
            <a:lvl5pPr marL="0" marR="0" indent="0" algn="l" defTabSz="112048"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a:solidFill>
                  <a:schemeClr val="accent2"/>
                </a:solidFill>
              </a:defRPr>
            </a:lvl5pPr>
          </a:lstStyle>
          <a:p>
            <a:pPr marL="336145" marR="0" lvl="0" indent="-336145" algn="l" defTabSz="913924" rtl="0" eaLnBrk="1" fontAlgn="base" latinLnBrk="0" hangingPunct="1">
              <a:lnSpc>
                <a:spcPct val="100000"/>
              </a:lnSpc>
              <a:spcBef>
                <a:spcPct val="0"/>
              </a:spcBef>
              <a:spcAft>
                <a:spcPct val="0"/>
              </a:spcAft>
              <a:buClrTx/>
              <a:buSzTx/>
              <a:tabLst/>
              <a:defRPr/>
            </a:pPr>
            <a:r>
              <a:rPr lang="en-US"/>
              <a:t>Sub-head goes here</a:t>
            </a:r>
          </a:p>
        </p:txBody>
      </p:sp>
      <p:sp>
        <p:nvSpPr>
          <p:cNvPr id="15" name="Footer Placeholder 2">
            <a:extLst>
              <a:ext uri="{FF2B5EF4-FFF2-40B4-BE49-F238E27FC236}">
                <a16:creationId xmlns:a16="http://schemas.microsoft.com/office/drawing/2014/main" id="{2C98B857-DC8D-48AE-A2C1-A04520553A7A}"/>
              </a:ext>
            </a:extLst>
          </p:cNvPr>
          <p:cNvSpPr>
            <a:spLocks noGrp="1"/>
          </p:cNvSpPr>
          <p:nvPr>
            <p:ph type="ftr" sz="quarter" idx="10"/>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6" name="Slide Number Placeholder 3">
            <a:extLst>
              <a:ext uri="{FF2B5EF4-FFF2-40B4-BE49-F238E27FC236}">
                <a16:creationId xmlns:a16="http://schemas.microsoft.com/office/drawing/2014/main" id="{7DDD6F74-FB3E-470F-B49F-82B3903BEFBB}"/>
              </a:ext>
            </a:extLst>
          </p:cNvPr>
          <p:cNvSpPr>
            <a:spLocks noGrp="1"/>
          </p:cNvSpPr>
          <p:nvPr>
            <p:ph type="sldNum" sz="quarter" idx="11"/>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
        <p:nvSpPr>
          <p:cNvPr id="20" name="Text Placeholder 13">
            <a:extLst>
              <a:ext uri="{FF2B5EF4-FFF2-40B4-BE49-F238E27FC236}">
                <a16:creationId xmlns:a16="http://schemas.microsoft.com/office/drawing/2014/main" id="{0831E19A-F471-4077-A5AD-D3CDF50F9127}"/>
              </a:ext>
            </a:extLst>
          </p:cNvPr>
          <p:cNvSpPr>
            <a:spLocks noGrp="1"/>
          </p:cNvSpPr>
          <p:nvPr>
            <p:ph type="body" sz="quarter" idx="27" hasCustomPrompt="1"/>
          </p:nvPr>
        </p:nvSpPr>
        <p:spPr>
          <a:xfrm>
            <a:off x="7963549" y="1439863"/>
            <a:ext cx="3630168" cy="508981"/>
          </a:xfrm>
          <a:solidFill>
            <a:srgbClr val="D83B01"/>
          </a:solidFill>
        </p:spPr>
        <p:txBody>
          <a:bodyPr lIns="137160" rIns="137160">
            <a:noAutofit/>
          </a:bodyPr>
          <a:lstStyle>
            <a:lvl1pPr marL="0" indent="0">
              <a:buNone/>
              <a:defRPr sz="2000" b="0" i="0">
                <a:solidFill>
                  <a:schemeClr val="bg1"/>
                </a:solidFill>
                <a:latin typeface="+mj-lt"/>
              </a:defRPr>
            </a:lvl1pPr>
            <a:lvl2pPr>
              <a:defRPr sz="2353" b="0" i="0">
                <a:latin typeface="+mj-lt"/>
              </a:defRPr>
            </a:lvl2pPr>
            <a:lvl3pPr>
              <a:defRPr sz="2353" b="0" i="0">
                <a:latin typeface="+mj-lt"/>
              </a:defRPr>
            </a:lvl3pPr>
            <a:lvl4pPr>
              <a:defRPr sz="2353" b="0" i="0">
                <a:latin typeface="+mj-lt"/>
              </a:defRPr>
            </a:lvl4pPr>
            <a:lvl5pPr>
              <a:defRPr sz="2353" b="0" i="0">
                <a:latin typeface="+mj-lt"/>
              </a:defRPr>
            </a:lvl5pPr>
          </a:lstStyle>
          <a:p>
            <a:pPr lvl="0"/>
            <a:r>
              <a:rPr lang="en-US"/>
              <a:t>Heading goes here</a:t>
            </a:r>
          </a:p>
        </p:txBody>
      </p:sp>
    </p:spTree>
    <p:extLst>
      <p:ext uri="{BB962C8B-B14F-4D97-AF65-F5344CB8AC3E}">
        <p14:creationId xmlns:p14="http://schemas.microsoft.com/office/powerpoint/2010/main" val="30349520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7">
          <p15:clr>
            <a:srgbClr val="5ACBF0"/>
          </p15:clr>
        </p15:guide>
        <p15:guide id="3" orient="horz" pos="1272">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layout with three sections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584199" y="457200"/>
            <a:ext cx="11022583" cy="553998"/>
          </a:xfrm>
        </p:spPr>
        <p:txBody>
          <a:bodyPr/>
          <a:lstStyle/>
          <a:p>
            <a:r>
              <a:rPr lang="en-US"/>
              <a:t>Click to edit Master title style</a:t>
            </a:r>
          </a:p>
        </p:txBody>
      </p:sp>
      <p:sp>
        <p:nvSpPr>
          <p:cNvPr id="4" name="Text Placeholder 3"/>
          <p:cNvSpPr>
            <a:spLocks noGrp="1"/>
          </p:cNvSpPr>
          <p:nvPr>
            <p:ph type="body" sz="quarter" idx="10" hasCustomPrompt="1"/>
          </p:nvPr>
        </p:nvSpPr>
        <p:spPr>
          <a:xfrm>
            <a:off x="600062" y="1451558"/>
            <a:ext cx="3630168" cy="753575"/>
          </a:xfrm>
          <a:solidFill>
            <a:srgbClr val="384C6D"/>
          </a:solidFill>
        </p:spPr>
        <p:txBody>
          <a:bodyPr anchor="ctr">
            <a:noAutofit/>
          </a:bodyPr>
          <a:lstStyle>
            <a:lvl1pPr marL="0" indent="0">
              <a:buNone/>
              <a:defRPr sz="2000">
                <a:solidFill>
                  <a:schemeClr val="bg1"/>
                </a:solidFill>
              </a:defRPr>
            </a:lvl1pPr>
          </a:lstStyle>
          <a:p>
            <a:pPr lvl="0"/>
            <a:r>
              <a:rPr lang="en-US"/>
              <a:t>Title</a:t>
            </a:r>
          </a:p>
        </p:txBody>
      </p:sp>
      <p:sp>
        <p:nvSpPr>
          <p:cNvPr id="7" name="Text Placeholder 3"/>
          <p:cNvSpPr>
            <a:spLocks noGrp="1"/>
          </p:cNvSpPr>
          <p:nvPr>
            <p:ph type="body" sz="quarter" idx="11" hasCustomPrompt="1"/>
          </p:nvPr>
        </p:nvSpPr>
        <p:spPr>
          <a:xfrm>
            <a:off x="4289641" y="1451558"/>
            <a:ext cx="3630168" cy="753575"/>
          </a:xfrm>
          <a:solidFill>
            <a:srgbClr val="384C6D"/>
          </a:solidFill>
        </p:spPr>
        <p:txBody>
          <a:bodyPr anchor="ctr">
            <a:noAutofit/>
          </a:bodyPr>
          <a:lstStyle>
            <a:lvl1pPr marL="0" indent="0">
              <a:buNone/>
              <a:defRPr sz="2000">
                <a:solidFill>
                  <a:schemeClr val="bg1"/>
                </a:solidFill>
              </a:defRPr>
            </a:lvl1pPr>
          </a:lstStyle>
          <a:p>
            <a:pPr lvl="0"/>
            <a:r>
              <a:rPr lang="en-US"/>
              <a:t>Title</a:t>
            </a:r>
          </a:p>
        </p:txBody>
      </p:sp>
      <p:sp>
        <p:nvSpPr>
          <p:cNvPr id="8" name="Text Placeholder 3"/>
          <p:cNvSpPr>
            <a:spLocks noGrp="1"/>
          </p:cNvSpPr>
          <p:nvPr>
            <p:ph type="body" sz="quarter" idx="12" hasCustomPrompt="1"/>
          </p:nvPr>
        </p:nvSpPr>
        <p:spPr>
          <a:xfrm>
            <a:off x="7979220" y="1451558"/>
            <a:ext cx="3630168" cy="753575"/>
          </a:xfrm>
          <a:solidFill>
            <a:srgbClr val="384C6D"/>
          </a:solidFill>
        </p:spPr>
        <p:txBody>
          <a:bodyPr anchor="ctr">
            <a:noAutofit/>
          </a:bodyPr>
          <a:lstStyle>
            <a:lvl1pPr marL="0" indent="0">
              <a:buNone/>
              <a:defRPr sz="2000">
                <a:solidFill>
                  <a:schemeClr val="bg1"/>
                </a:solidFill>
              </a:defRPr>
            </a:lvl1pPr>
          </a:lstStyle>
          <a:p>
            <a:pPr lvl="0"/>
            <a:r>
              <a:rPr lang="en-US"/>
              <a:t>Title</a:t>
            </a:r>
          </a:p>
        </p:txBody>
      </p:sp>
      <p:sp>
        <p:nvSpPr>
          <p:cNvPr id="9" name="Text Placeholder 3"/>
          <p:cNvSpPr>
            <a:spLocks noGrp="1"/>
          </p:cNvSpPr>
          <p:nvPr>
            <p:ph type="body" sz="quarter" idx="13" hasCustomPrompt="1"/>
          </p:nvPr>
        </p:nvSpPr>
        <p:spPr>
          <a:xfrm>
            <a:off x="595977" y="2205134"/>
            <a:ext cx="3630168" cy="2568695"/>
          </a:xfrm>
          <a:solidFill>
            <a:schemeClr val="bg1">
              <a:lumMod val="95000"/>
            </a:schemeClr>
          </a:solidFill>
        </p:spPr>
        <p:txBody>
          <a:bodyPr anchor="t">
            <a:noAutofit/>
          </a:bodyPr>
          <a:lstStyle>
            <a:lvl1pPr marL="0" indent="0" algn="l">
              <a:buNone/>
              <a:defRPr sz="1600">
                <a:solidFill>
                  <a:schemeClr val="tx1"/>
                </a:solidFill>
                <a:latin typeface="+mn-lt"/>
              </a:defRPr>
            </a:lvl1pPr>
          </a:lstStyle>
          <a:p>
            <a:pPr lvl="0"/>
            <a:r>
              <a:rPr lang="en-US"/>
              <a:t>Add Content</a:t>
            </a:r>
          </a:p>
        </p:txBody>
      </p:sp>
      <p:sp>
        <p:nvSpPr>
          <p:cNvPr id="10" name="Text Placeholder 3"/>
          <p:cNvSpPr>
            <a:spLocks noGrp="1"/>
          </p:cNvSpPr>
          <p:nvPr>
            <p:ph type="body" sz="quarter" idx="14" hasCustomPrompt="1"/>
          </p:nvPr>
        </p:nvSpPr>
        <p:spPr>
          <a:xfrm>
            <a:off x="4285556" y="2205134"/>
            <a:ext cx="3630168" cy="2568695"/>
          </a:xfrm>
          <a:solidFill>
            <a:schemeClr val="bg1">
              <a:lumMod val="95000"/>
            </a:schemeClr>
          </a:solidFill>
        </p:spPr>
        <p:txBody>
          <a:bodyPr anchor="t">
            <a:noAutofit/>
          </a:bodyPr>
          <a:lstStyle>
            <a:lvl1pPr marL="0" indent="0" algn="l">
              <a:buNone/>
              <a:defRPr sz="1600">
                <a:solidFill>
                  <a:schemeClr val="tx1"/>
                </a:solidFill>
                <a:latin typeface="+mn-lt"/>
              </a:defRPr>
            </a:lvl1pPr>
          </a:lstStyle>
          <a:p>
            <a:pPr lvl="0"/>
            <a:r>
              <a:rPr lang="en-US"/>
              <a:t>Add Content</a:t>
            </a:r>
          </a:p>
        </p:txBody>
      </p:sp>
      <p:sp>
        <p:nvSpPr>
          <p:cNvPr id="11" name="Text Placeholder 3"/>
          <p:cNvSpPr>
            <a:spLocks noGrp="1"/>
          </p:cNvSpPr>
          <p:nvPr>
            <p:ph type="body" sz="quarter" idx="15" hasCustomPrompt="1"/>
          </p:nvPr>
        </p:nvSpPr>
        <p:spPr>
          <a:xfrm>
            <a:off x="7983305" y="2205134"/>
            <a:ext cx="3626083" cy="2568695"/>
          </a:xfrm>
          <a:solidFill>
            <a:schemeClr val="bg1">
              <a:lumMod val="95000"/>
            </a:schemeClr>
          </a:solidFill>
        </p:spPr>
        <p:txBody>
          <a:bodyPr anchor="t">
            <a:noAutofit/>
          </a:bodyPr>
          <a:lstStyle>
            <a:lvl1pPr marL="0" indent="0" algn="l">
              <a:buNone/>
              <a:defRPr sz="1600">
                <a:solidFill>
                  <a:schemeClr val="tx1"/>
                </a:solidFill>
                <a:latin typeface="+mn-lt"/>
              </a:defRPr>
            </a:lvl1pPr>
          </a:lstStyle>
          <a:p>
            <a:pPr lvl="0"/>
            <a:r>
              <a:rPr lang="en-US"/>
              <a:t>Add Content</a:t>
            </a:r>
          </a:p>
        </p:txBody>
      </p:sp>
      <p:sp>
        <p:nvSpPr>
          <p:cNvPr id="12" name="Text Placeholder 3"/>
          <p:cNvSpPr>
            <a:spLocks noGrp="1"/>
          </p:cNvSpPr>
          <p:nvPr>
            <p:ph type="body" sz="quarter" idx="16" hasCustomPrompt="1"/>
          </p:nvPr>
        </p:nvSpPr>
        <p:spPr>
          <a:xfrm>
            <a:off x="595977" y="4938152"/>
            <a:ext cx="11010805" cy="1330886"/>
          </a:xfrm>
          <a:solidFill>
            <a:srgbClr val="384C6D"/>
          </a:solidFill>
        </p:spPr>
        <p:txBody>
          <a:bodyPr anchor="t">
            <a:noAutofit/>
          </a:bodyPr>
          <a:lstStyle>
            <a:lvl1pPr marL="0" indent="0">
              <a:buNone/>
              <a:defRPr sz="1600">
                <a:solidFill>
                  <a:schemeClr val="bg1"/>
                </a:solidFill>
                <a:latin typeface="+mn-lt"/>
              </a:defRPr>
            </a:lvl1pPr>
          </a:lstStyle>
          <a:p>
            <a:pPr lvl="0"/>
            <a:r>
              <a:rPr lang="en-US"/>
              <a:t>Add Content</a:t>
            </a:r>
          </a:p>
        </p:txBody>
      </p:sp>
      <p:sp>
        <p:nvSpPr>
          <p:cNvPr id="13" name="Footer Placeholder 2">
            <a:extLst>
              <a:ext uri="{FF2B5EF4-FFF2-40B4-BE49-F238E27FC236}">
                <a16:creationId xmlns:a16="http://schemas.microsoft.com/office/drawing/2014/main" id="{54E48D73-FEC0-4CB4-993E-FD628B7CE20A}"/>
              </a:ext>
            </a:extLst>
          </p:cNvPr>
          <p:cNvSpPr>
            <a:spLocks noGrp="1"/>
          </p:cNvSpPr>
          <p:nvPr>
            <p:ph type="ftr" sz="quarter" idx="17"/>
          </p:nvPr>
        </p:nvSpPr>
        <p:spPr>
          <a:xfrm>
            <a:off x="5467626" y="6532344"/>
            <a:ext cx="1256754"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16" name="Slide Number Placeholder 3">
            <a:extLst>
              <a:ext uri="{FF2B5EF4-FFF2-40B4-BE49-F238E27FC236}">
                <a16:creationId xmlns:a16="http://schemas.microsoft.com/office/drawing/2014/main" id="{2A50A245-0806-4440-9382-D0ADE11AD2C1}"/>
              </a:ext>
            </a:extLst>
          </p:cNvPr>
          <p:cNvSpPr>
            <a:spLocks noGrp="1"/>
          </p:cNvSpPr>
          <p:nvPr>
            <p:ph type="sldNum" sz="quarter" idx="18"/>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spTree>
    <p:extLst>
      <p:ext uri="{BB962C8B-B14F-4D97-AF65-F5344CB8AC3E}">
        <p14:creationId xmlns:p14="http://schemas.microsoft.com/office/powerpoint/2010/main" val="6327052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7">
          <p15:clr>
            <a:srgbClr val="5ACBF0"/>
          </p15:clr>
        </p15:guide>
        <p15:guide id="3" orient="horz" pos="1272">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17357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E641-BD04-475B-94FB-1B49A3673E49}"/>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52665CB-DFF5-49A4-A1B5-1497F6AA2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14E86-1AB3-4C87-A7F9-38EEE58C3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0DE26AE-F00F-49BD-A060-BF5D0FB10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92861-9509-422B-AE77-137514843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B85C60C5-3243-480B-B89D-C3491D49B6F0}"/>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8" name="Footer Placeholder 7">
            <a:extLst>
              <a:ext uri="{FF2B5EF4-FFF2-40B4-BE49-F238E27FC236}">
                <a16:creationId xmlns:a16="http://schemas.microsoft.com/office/drawing/2014/main" id="{D7DDD645-A429-47DB-B351-22283CD5A013}"/>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67BBA23-88BB-4FC6-A7C3-AF90377DF6B3}"/>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3053367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39702"/>
            <a:ext cx="11339773" cy="1302237"/>
          </a:xfrm>
        </p:spPr>
        <p:txBody>
          <a:bodyPr wrap="square" lIns="0" tIns="0" rIns="0" bIns="0">
            <a:spAutoFit/>
          </a:bodyPr>
          <a:lstStyle>
            <a:lvl1pPr marL="0" indent="0">
              <a:lnSpc>
                <a:spcPct val="90000"/>
              </a:lnSpc>
              <a:spcBef>
                <a:spcPts val="0"/>
              </a:spcBef>
              <a:spcAft>
                <a:spcPts val="1275"/>
              </a:spcAft>
              <a:buNone/>
              <a:defRPr sz="2667" b="0" i="0">
                <a:gradFill>
                  <a:gsLst>
                    <a:gs pos="0">
                      <a:schemeClr val="tx1"/>
                    </a:gs>
                    <a:gs pos="100000">
                      <a:schemeClr val="tx1"/>
                    </a:gs>
                  </a:gsLst>
                  <a:lin ang="5400000" scaled="0"/>
                </a:gradFill>
                <a:latin typeface="+mn-lt"/>
              </a:defRPr>
            </a:lvl1pPr>
            <a:lvl2pPr marL="224114" indent="0">
              <a:lnSpc>
                <a:spcPct val="90000"/>
              </a:lnSpc>
              <a:spcBef>
                <a:spcPts val="0"/>
              </a:spcBef>
              <a:spcAft>
                <a:spcPts val="1275"/>
              </a:spcAft>
              <a:buNone/>
              <a:defRPr sz="2133">
                <a:gradFill>
                  <a:gsLst>
                    <a:gs pos="0">
                      <a:schemeClr val="tx1"/>
                    </a:gs>
                    <a:gs pos="100000">
                      <a:schemeClr val="tx1"/>
                    </a:gs>
                  </a:gsLst>
                  <a:lin ang="5400000" scaled="0"/>
                </a:gradFill>
              </a:defRPr>
            </a:lvl2pPr>
            <a:lvl3pPr marL="448227" indent="0">
              <a:spcBef>
                <a:spcPts val="0"/>
              </a:spcBef>
              <a:spcAft>
                <a:spcPts val="1275"/>
              </a:spcAft>
              <a:buNone/>
              <a:defRPr sz="2133">
                <a:gradFill>
                  <a:gsLst>
                    <a:gs pos="0">
                      <a:schemeClr val="tx1"/>
                    </a:gs>
                    <a:gs pos="100000">
                      <a:schemeClr val="tx1"/>
                    </a:gs>
                  </a:gsLst>
                  <a:lin ang="5400000" scaled="0"/>
                </a:gradFill>
              </a:defRPr>
            </a:lvl3pPr>
            <a:lvl4pPr marL="672342" indent="0">
              <a:spcBef>
                <a:spcPts val="0"/>
              </a:spcBef>
              <a:spcAft>
                <a:spcPts val="1275"/>
              </a:spcAft>
              <a:buNone/>
              <a:defRPr sz="1961"/>
            </a:lvl4pPr>
            <a:lvl5pPr marL="896455" indent="0">
              <a:buNone/>
              <a:defRPr/>
            </a:lvl5pPr>
          </a:lstStyle>
          <a:p>
            <a:pPr lvl="0"/>
            <a:r>
              <a:rPr lang="en-US"/>
              <a:t>First level Segoe UI 20pt</a:t>
            </a:r>
          </a:p>
          <a:p>
            <a:pPr lvl="1"/>
            <a:r>
              <a:rPr lang="en-US"/>
              <a:t>Second level Segoe UI 16pt</a:t>
            </a:r>
          </a:p>
          <a:p>
            <a:pPr lvl="2"/>
            <a:r>
              <a:rPr lang="en-US"/>
              <a:t>Third level Segoe UI 16pt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440497"/>
            <a:ext cx="11336039" cy="739343"/>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Heading Segoe UI Semibold 24pt</a:t>
            </a:r>
          </a:p>
        </p:txBody>
      </p:sp>
    </p:spTree>
    <p:extLst>
      <p:ext uri="{BB962C8B-B14F-4D97-AF65-F5344CB8AC3E}">
        <p14:creationId xmlns:p14="http://schemas.microsoft.com/office/powerpoint/2010/main" val="84206103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3074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C18F-0725-4AF8-90C9-D6E5DD3DA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4214C-7233-40C9-A607-DDCA2ABEA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AACBD-D826-4DD6-840E-FD8A975F0EEC}"/>
              </a:ext>
            </a:extLst>
          </p:cNvPr>
          <p:cNvSpPr>
            <a:spLocks noGrp="1"/>
          </p:cNvSpPr>
          <p:nvPr>
            <p:ph type="dt" sz="half" idx="10"/>
          </p:nvPr>
        </p:nvSpPr>
        <p:spPr/>
        <p:txBody>
          <a:bodyPr/>
          <a:lstStyle/>
          <a:p>
            <a:fld id="{77DBA58B-6C81-44C4-92AB-6B7BCB1450DD}" type="datetimeFigureOut">
              <a:rPr lang="en-US" smtClean="0"/>
              <a:t>11/19/2021</a:t>
            </a:fld>
            <a:endParaRPr lang="en-US"/>
          </a:p>
        </p:txBody>
      </p:sp>
      <p:sp>
        <p:nvSpPr>
          <p:cNvPr id="5" name="Footer Placeholder 4">
            <a:extLst>
              <a:ext uri="{FF2B5EF4-FFF2-40B4-BE49-F238E27FC236}">
                <a16:creationId xmlns:a16="http://schemas.microsoft.com/office/drawing/2014/main" id="{B08E238F-6766-47BF-B899-235FA90DE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96F05-6D9A-49A4-8AB5-173B16EE2A3E}"/>
              </a:ext>
            </a:extLst>
          </p:cNvPr>
          <p:cNvSpPr>
            <a:spLocks noGrp="1"/>
          </p:cNvSpPr>
          <p:nvPr>
            <p:ph type="sldNum" sz="quarter" idx="12"/>
          </p:nvPr>
        </p:nvSpPr>
        <p:spPr/>
        <p:txBody>
          <a:bodyPr/>
          <a:lstStyle/>
          <a:p>
            <a:fld id="{FD5EDE48-B599-498E-9C5C-28ED540509A7}" type="slidenum">
              <a:rPr lang="en-US" smtClean="0"/>
              <a:t>‹#›</a:t>
            </a:fld>
            <a:endParaRPr lang="en-US"/>
          </a:p>
        </p:txBody>
      </p:sp>
    </p:spTree>
    <p:extLst>
      <p:ext uri="{BB962C8B-B14F-4D97-AF65-F5344CB8AC3E}">
        <p14:creationId xmlns:p14="http://schemas.microsoft.com/office/powerpoint/2010/main" val="28168709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4817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8496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50845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583312"/>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55577095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0353887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56258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47BC-B590-4E74-9C1B-1461C65363F1}"/>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B35A1EE0-2027-4E04-BF5B-21C6DF8E5F4D}"/>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4" name="Footer Placeholder 3">
            <a:extLst>
              <a:ext uri="{FF2B5EF4-FFF2-40B4-BE49-F238E27FC236}">
                <a16:creationId xmlns:a16="http://schemas.microsoft.com/office/drawing/2014/main" id="{741D363B-7EC3-4EFE-AF80-7AF1AF197F6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B81740B-10CD-453A-B341-79C3DC9F4BFD}"/>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978653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17652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F7873-E0D7-4F25-B71B-28ED7CAA7F97}"/>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3" name="Footer Placeholder 2">
            <a:extLst>
              <a:ext uri="{FF2B5EF4-FFF2-40B4-BE49-F238E27FC236}">
                <a16:creationId xmlns:a16="http://schemas.microsoft.com/office/drawing/2014/main" id="{D7F1E5D6-C030-40C6-B30E-58B16ED6555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EC056205-AC37-45B0-9FBB-DA133AA475BD}"/>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328517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1303-B410-4CE7-B969-8864D7F41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7FC31F40-9CE6-4312-90E1-12A38BD33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36FCB593-D224-4907-B78D-F9EC68B64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DF842-46FE-43D3-85AE-2F3F0C06083A}"/>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6" name="Footer Placeholder 5">
            <a:extLst>
              <a:ext uri="{FF2B5EF4-FFF2-40B4-BE49-F238E27FC236}">
                <a16:creationId xmlns:a16="http://schemas.microsoft.com/office/drawing/2014/main" id="{25C745D2-2879-4010-AB9E-9342D32F6E0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4AA45CE9-9C81-49EC-A965-CCAC304C78C7}"/>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117879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98F9-5C6B-43BD-9EAC-EC1FC4214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79AD14A0-DB61-4451-B45F-279648E37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5FF18A43-E1A5-4319-AE9D-B13DB2129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6377D-182F-4575-A573-4E04E232B438}"/>
              </a:ext>
            </a:extLst>
          </p:cNvPr>
          <p:cNvSpPr>
            <a:spLocks noGrp="1"/>
          </p:cNvSpPr>
          <p:nvPr>
            <p:ph type="dt" sz="half" idx="10"/>
          </p:nvPr>
        </p:nvSpPr>
        <p:spPr/>
        <p:txBody>
          <a:bodyPr/>
          <a:lstStyle/>
          <a:p>
            <a:fld id="{33F284FD-5ED3-4ED9-8FA2-CB6E88CF9916}" type="datetimeFigureOut">
              <a:rPr lang="en-NL" smtClean="0"/>
              <a:t>11/19/2021</a:t>
            </a:fld>
            <a:endParaRPr lang="en-NL"/>
          </a:p>
        </p:txBody>
      </p:sp>
      <p:sp>
        <p:nvSpPr>
          <p:cNvPr id="6" name="Footer Placeholder 5">
            <a:extLst>
              <a:ext uri="{FF2B5EF4-FFF2-40B4-BE49-F238E27FC236}">
                <a16:creationId xmlns:a16="http://schemas.microsoft.com/office/drawing/2014/main" id="{9CA0C6A1-435B-4282-A4A5-5E42E3F6B60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8C2FAC7-BE46-4104-BFD9-A849E1C3BF32}"/>
              </a:ext>
            </a:extLst>
          </p:cNvPr>
          <p:cNvSpPr>
            <a:spLocks noGrp="1"/>
          </p:cNvSpPr>
          <p:nvPr>
            <p:ph type="sldNum" sz="quarter" idx="12"/>
          </p:nvPr>
        </p:nvSpPr>
        <p:spPr/>
        <p:txBody>
          <a:bodyPr/>
          <a:lstStyle/>
          <a:p>
            <a:fld id="{784FDA24-C44A-479D-B378-17D9DCAA67C1}" type="slidenum">
              <a:rPr lang="en-NL" smtClean="0"/>
              <a:t>‹#›</a:t>
            </a:fld>
            <a:endParaRPr lang="en-NL"/>
          </a:p>
        </p:txBody>
      </p:sp>
    </p:spTree>
    <p:extLst>
      <p:ext uri="{BB962C8B-B14F-4D97-AF65-F5344CB8AC3E}">
        <p14:creationId xmlns:p14="http://schemas.microsoft.com/office/powerpoint/2010/main" val="13362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0E23D-04B4-42F1-B039-2D6211990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B840C4A0-2F1A-48C2-94AD-07EA6983B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E38D1D3-804E-4278-83C7-BC1B02C3E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284FD-5ED3-4ED9-8FA2-CB6E88CF9916}" type="datetimeFigureOut">
              <a:rPr lang="en-NL" smtClean="0"/>
              <a:t>11/19/2021</a:t>
            </a:fld>
            <a:endParaRPr lang="en-NL"/>
          </a:p>
        </p:txBody>
      </p:sp>
      <p:sp>
        <p:nvSpPr>
          <p:cNvPr id="5" name="Footer Placeholder 4">
            <a:extLst>
              <a:ext uri="{FF2B5EF4-FFF2-40B4-BE49-F238E27FC236}">
                <a16:creationId xmlns:a16="http://schemas.microsoft.com/office/drawing/2014/main" id="{40D4A958-CF00-42C8-98BE-18A8A350A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50F3CCD5-B5D3-424B-9A1E-E0693EF05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FDA24-C44A-479D-B378-17D9DCAA67C1}" type="slidenum">
              <a:rPr lang="en-NL" smtClean="0"/>
              <a:t>‹#›</a:t>
            </a:fld>
            <a:endParaRPr lang="en-NL"/>
          </a:p>
        </p:txBody>
      </p:sp>
    </p:spTree>
    <p:extLst>
      <p:ext uri="{BB962C8B-B14F-4D97-AF65-F5344CB8AC3E}">
        <p14:creationId xmlns:p14="http://schemas.microsoft.com/office/powerpoint/2010/main" val="46661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a:t>
            </a:r>
          </a:p>
        </p:txBody>
      </p:sp>
      <p:sp>
        <p:nvSpPr>
          <p:cNvPr id="4" name="Text Placeholder 3"/>
          <p:cNvSpPr>
            <a:spLocks noGrp="1"/>
          </p:cNvSpPr>
          <p:nvPr userDrawn="1">
            <p:ph type="body" idx="1"/>
          </p:nvPr>
        </p:nvSpPr>
        <p:spPr>
          <a:xfrm>
            <a:off x="584200" y="1435503"/>
            <a:ext cx="11018520" cy="1349087"/>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2" name="Footer Placeholder 2">
            <a:extLst>
              <a:ext uri="{FF2B5EF4-FFF2-40B4-BE49-F238E27FC236}">
                <a16:creationId xmlns:a16="http://schemas.microsoft.com/office/drawing/2014/main" id="{E9E85A23-6C63-42CD-9C03-CACAAC8AD949}"/>
              </a:ext>
            </a:extLst>
          </p:cNvPr>
          <p:cNvSpPr>
            <a:spLocks noGrp="1"/>
          </p:cNvSpPr>
          <p:nvPr>
            <p:ph type="ftr" sz="quarter" idx="3"/>
          </p:nvPr>
        </p:nvSpPr>
        <p:spPr>
          <a:xfrm>
            <a:off x="5467631" y="6532344"/>
            <a:ext cx="1256755" cy="153888"/>
          </a:xfrm>
          <a:prstGeom prst="rect">
            <a:avLst/>
          </a:prstGeom>
        </p:spPr>
        <p:txBody>
          <a:bodyPr vert="horz" wrap="none" lIns="0" tIns="0" rIns="0" bIns="0" rtlCol="0" anchor="ctr">
            <a:spAutoFit/>
          </a:bodyPr>
          <a:lstStyle>
            <a:defPPr>
              <a:defRPr lang="en-US"/>
            </a:defPPr>
            <a:lvl1pPr marL="0" algn="ctr"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a:t>Microsoft Confidential</a:t>
            </a:r>
          </a:p>
        </p:txBody>
      </p:sp>
      <p:sp>
        <p:nvSpPr>
          <p:cNvPr id="53" name="Slide Number Placeholder 3">
            <a:extLst>
              <a:ext uri="{FF2B5EF4-FFF2-40B4-BE49-F238E27FC236}">
                <a16:creationId xmlns:a16="http://schemas.microsoft.com/office/drawing/2014/main" id="{60918759-95F9-4CB6-85F3-440D61E2BD47}"/>
              </a:ext>
            </a:extLst>
          </p:cNvPr>
          <p:cNvSpPr>
            <a:spLocks noGrp="1"/>
          </p:cNvSpPr>
          <p:nvPr>
            <p:ph type="sldNum" sz="quarter" idx="4"/>
          </p:nvPr>
        </p:nvSpPr>
        <p:spPr>
          <a:xfrm>
            <a:off x="11743788" y="6445299"/>
            <a:ext cx="235446" cy="327980"/>
          </a:xfrm>
          <a:prstGeom prst="rect">
            <a:avLst/>
          </a:prstGeom>
        </p:spPr>
        <p:txBody>
          <a:bodyPr vert="horz" lIns="0" tIns="0" rIns="0" bIns="0" rtlCol="0" anchor="ctr"/>
          <a:lstStyle>
            <a:defPPr>
              <a:defRPr lang="en-US"/>
            </a:defPPr>
            <a:lvl1pPr marL="0" algn="l" defTabSz="914367" rtl="0" eaLnBrk="1" latinLnBrk="0" hangingPunct="1">
              <a:defRPr sz="1000"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A64EE09E-D5B7-40B0-9125-FC5EF6416E15}" type="slidenum">
              <a:rPr lang="en-US" smtClean="0"/>
              <a:pPr/>
              <a:t>‹#›</a:t>
            </a:fld>
            <a:endParaRPr lang="en-US"/>
          </a:p>
        </p:txBody>
      </p:sp>
      <p:pic>
        <p:nvPicPr>
          <p:cNvPr id="5"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C62A5DA0-B651-D848-9722-065CB96E9AAE}"/>
              </a:ext>
              <a:ext uri="{C183D7F6-B498-43B3-948B-1728B52AA6E4}">
                <adec:decorative xmlns:adec="http://schemas.microsoft.com/office/drawing/2017/decorative" val="0"/>
              </a:ext>
            </a:extLst>
          </p:cNvPr>
          <p:cNvPicPr>
            <a:picLocks noChangeAspect="1"/>
          </p:cNvPicPr>
          <p:nvPr userDrawn="1"/>
        </p:nvPicPr>
        <p:blipFill rotWithShape="1">
          <a:blip r:embed="rId51"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10805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ransition>
    <p:fade/>
  </p:transition>
  <p:hf hdr="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90000"/>
        </a:lnSpc>
        <a:spcBef>
          <a:spcPts val="200"/>
        </a:spcBef>
        <a:spcAft>
          <a:spcPts val="0"/>
        </a:spcAft>
        <a:buClrTx/>
        <a:buSzPct val="90000"/>
        <a:buFontTx/>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7013" marR="0" indent="-227013" algn="l" defTabSz="932742" rtl="0" eaLnBrk="1" fontAlgn="auto" latinLnBrk="0" hangingPunct="1">
        <a:lnSpc>
          <a:spcPct val="90000"/>
        </a:lnSpc>
        <a:spcBef>
          <a:spcPts val="200"/>
        </a:spcBef>
        <a:spcAft>
          <a:spcPts val="0"/>
        </a:spcAft>
        <a:buClrTx/>
        <a:buSzPct val="10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461963" marR="0" indent="-234950" algn="l" defTabSz="932742" rtl="0" eaLnBrk="1" fontAlgn="auto" latinLnBrk="0" hangingPunct="1">
        <a:lnSpc>
          <a:spcPct val="90000"/>
        </a:lnSpc>
        <a:spcBef>
          <a:spcPts val="200"/>
        </a:spcBef>
        <a:spcAft>
          <a:spcPts val="0"/>
        </a:spcAft>
        <a:buClrTx/>
        <a:buSzPct val="10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687388" marR="0" indent="-225425" algn="l" defTabSz="932742" rtl="0" eaLnBrk="1" fontAlgn="auto" latinLnBrk="0" hangingPunct="1">
        <a:lnSpc>
          <a:spcPct val="90000"/>
        </a:lnSpc>
        <a:spcBef>
          <a:spcPts val="200"/>
        </a:spcBef>
        <a:spcAft>
          <a:spcPts val="0"/>
        </a:spcAft>
        <a:buClrTx/>
        <a:buSzPct val="10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227013" algn="l" defTabSz="932742" rtl="0" eaLnBrk="1" fontAlgn="auto" latinLnBrk="0" hangingPunct="1">
        <a:lnSpc>
          <a:spcPct val="90000"/>
        </a:lnSpc>
        <a:spcBef>
          <a:spcPts val="200"/>
        </a:spcBef>
        <a:spcAft>
          <a:spcPts val="0"/>
        </a:spcAft>
        <a:buClrTx/>
        <a:buSzPct val="10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3c-ccg.github.io/did-method-we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www.w3.org/TR/vc-data-model/" TargetMode="External"/><Relationship Id="rId2" Type="http://schemas.openxmlformats.org/officeDocument/2006/relationships/hyperlink" Target="https://w3c-ccg.github.io/did-method-web/" TargetMode="External"/><Relationship Id="rId1" Type="http://schemas.openxmlformats.org/officeDocument/2006/relationships/slideLayout" Target="../slideLayouts/slideLayout2.xml"/><Relationship Id="rId4" Type="http://schemas.openxmlformats.org/officeDocument/2006/relationships/hyperlink" Target="https://identity.foundation/identity-hub/spec/"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0.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DE1F-8ECC-4D69-ACB6-3924AD1F88EE}"/>
              </a:ext>
            </a:extLst>
          </p:cNvPr>
          <p:cNvSpPr>
            <a:spLocks noGrp="1"/>
          </p:cNvSpPr>
          <p:nvPr>
            <p:ph type="ctrTitle"/>
          </p:nvPr>
        </p:nvSpPr>
        <p:spPr/>
        <p:txBody>
          <a:bodyPr>
            <a:normAutofit fontScale="90000"/>
          </a:bodyPr>
          <a:lstStyle/>
          <a:p>
            <a:r>
              <a:rPr lang="en-US" dirty="0"/>
              <a:t>Decentralized Identifiers and the Eclipse Dataspace Connector</a:t>
            </a:r>
            <a:endParaRPr lang="en-NL" dirty="0"/>
          </a:p>
        </p:txBody>
      </p:sp>
      <p:sp>
        <p:nvSpPr>
          <p:cNvPr id="3" name="Subtitle 2">
            <a:extLst>
              <a:ext uri="{FF2B5EF4-FFF2-40B4-BE49-F238E27FC236}">
                <a16:creationId xmlns:a16="http://schemas.microsoft.com/office/drawing/2014/main" id="{800B2F8C-D191-4281-9650-2C8B7CD629A7}"/>
              </a:ext>
            </a:extLst>
          </p:cNvPr>
          <p:cNvSpPr>
            <a:spLocks noGrp="1"/>
          </p:cNvSpPr>
          <p:nvPr>
            <p:ph type="subTitle" idx="1"/>
          </p:nvPr>
        </p:nvSpPr>
        <p:spPr>
          <a:xfrm>
            <a:off x="234043" y="4769531"/>
            <a:ext cx="9144000" cy="1655762"/>
          </a:xfrm>
        </p:spPr>
        <p:txBody>
          <a:bodyPr>
            <a:normAutofit lnSpcReduction="10000"/>
          </a:bodyPr>
          <a:lstStyle/>
          <a:p>
            <a:pPr algn="l"/>
            <a:r>
              <a:rPr lang="en-US" dirty="0"/>
              <a:t>Stefan van der Wiele</a:t>
            </a:r>
          </a:p>
          <a:p>
            <a:pPr algn="l"/>
            <a:r>
              <a:rPr lang="en-US" dirty="0"/>
              <a:t>Senior Program Manager </a:t>
            </a:r>
          </a:p>
          <a:p>
            <a:pPr algn="l"/>
            <a:r>
              <a:rPr lang="en-US" dirty="0"/>
              <a:t>Microsoft Identity Division</a:t>
            </a:r>
          </a:p>
          <a:p>
            <a:pPr algn="l"/>
            <a:r>
              <a:rPr lang="en-US" dirty="0"/>
              <a:t>       @wiele</a:t>
            </a:r>
            <a:endParaRPr lang="en-NL" dirty="0"/>
          </a:p>
        </p:txBody>
      </p:sp>
      <p:sp>
        <p:nvSpPr>
          <p:cNvPr id="4" name="Freeform: Shape 3">
            <a:extLst>
              <a:ext uri="{FF2B5EF4-FFF2-40B4-BE49-F238E27FC236}">
                <a16:creationId xmlns:a16="http://schemas.microsoft.com/office/drawing/2014/main" id="{B8EC4C00-4C12-4081-B0EA-C14894D9B2A1}"/>
              </a:ext>
            </a:extLst>
          </p:cNvPr>
          <p:cNvSpPr/>
          <p:nvPr/>
        </p:nvSpPr>
        <p:spPr>
          <a:xfrm>
            <a:off x="234043" y="5954721"/>
            <a:ext cx="566282" cy="470572"/>
          </a:xfrm>
          <a:custGeom>
            <a:avLst/>
            <a:gdLst>
              <a:gd name="connsiteX0" fmla="*/ 3496314 w 3657874"/>
              <a:gd name="connsiteY0" fmla="*/ 525090 h 3039642"/>
              <a:gd name="connsiteX1" fmla="*/ 3108889 w 3657874"/>
              <a:gd name="connsiteY1" fmla="*/ 631220 h 3039642"/>
              <a:gd name="connsiteX2" fmla="*/ 3405486 w 3657874"/>
              <a:gd name="connsiteY2" fmla="*/ 258065 h 3039642"/>
              <a:gd name="connsiteX3" fmla="*/ 2977154 w 3657874"/>
              <a:gd name="connsiteY3" fmla="*/ 421690 h 3039642"/>
              <a:gd name="connsiteX4" fmla="*/ 2484989 w 3657874"/>
              <a:gd name="connsiteY4" fmla="*/ 208761 h 3039642"/>
              <a:gd name="connsiteX5" fmla="*/ 1810498 w 3657874"/>
              <a:gd name="connsiteY5" fmla="*/ 883304 h 3039642"/>
              <a:gd name="connsiteX6" fmla="*/ 1827911 w 3657874"/>
              <a:gd name="connsiteY6" fmla="*/ 1036831 h 3039642"/>
              <a:gd name="connsiteX7" fmla="*/ 437507 w 3657874"/>
              <a:gd name="connsiteY7" fmla="*/ 332201 h 3039642"/>
              <a:gd name="connsiteX8" fmla="*/ 346317 w 3657874"/>
              <a:gd name="connsiteY8" fmla="*/ 671199 h 3039642"/>
              <a:gd name="connsiteX9" fmla="*/ 646366 w 3657874"/>
              <a:gd name="connsiteY9" fmla="*/ 1232760 h 3039642"/>
              <a:gd name="connsiteX10" fmla="*/ 340856 w 3657874"/>
              <a:gd name="connsiteY10" fmla="*/ 1148268 h 3039642"/>
              <a:gd name="connsiteX11" fmla="*/ 340753 w 3657874"/>
              <a:gd name="connsiteY11" fmla="*/ 1156666 h 3039642"/>
              <a:gd name="connsiteX12" fmla="*/ 881913 w 3657874"/>
              <a:gd name="connsiteY12" fmla="*/ 1818174 h 3039642"/>
              <a:gd name="connsiteX13" fmla="*/ 704171 w 3657874"/>
              <a:gd name="connsiteY13" fmla="*/ 1841718 h 3039642"/>
              <a:gd name="connsiteX14" fmla="*/ 577227 w 3657874"/>
              <a:gd name="connsiteY14" fmla="*/ 1829869 h 3039642"/>
              <a:gd name="connsiteX15" fmla="*/ 1207309 w 3657874"/>
              <a:gd name="connsiteY15" fmla="*/ 2298180 h 3039642"/>
              <a:gd name="connsiteX16" fmla="*/ 369604 w 3657874"/>
              <a:gd name="connsiteY16" fmla="*/ 2586946 h 3039642"/>
              <a:gd name="connsiteX17" fmla="*/ 208761 w 3657874"/>
              <a:gd name="connsiteY17" fmla="*/ 2577467 h 3039642"/>
              <a:gd name="connsiteX18" fmla="*/ 1242600 w 3657874"/>
              <a:gd name="connsiteY18" fmla="*/ 2880503 h 3039642"/>
              <a:gd name="connsiteX19" fmla="*/ 3161696 w 3657874"/>
              <a:gd name="connsiteY19" fmla="*/ 961407 h 3039642"/>
              <a:gd name="connsiteX20" fmla="*/ 3159738 w 3657874"/>
              <a:gd name="connsiteY20" fmla="*/ 874185 h 3039642"/>
              <a:gd name="connsiteX21" fmla="*/ 3496263 w 3657874"/>
              <a:gd name="connsiteY21" fmla="*/ 525193 h 303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57874" h="3039642">
                <a:moveTo>
                  <a:pt x="3496314" y="525090"/>
                </a:moveTo>
                <a:cubicBezTo>
                  <a:pt x="3375347" y="578670"/>
                  <a:pt x="3245415" y="614939"/>
                  <a:pt x="3108889" y="631220"/>
                </a:cubicBezTo>
                <a:cubicBezTo>
                  <a:pt x="3248197" y="547758"/>
                  <a:pt x="3355151" y="415559"/>
                  <a:pt x="3405486" y="258065"/>
                </a:cubicBezTo>
                <a:cubicBezTo>
                  <a:pt x="3275142" y="335344"/>
                  <a:pt x="3130888" y="391603"/>
                  <a:pt x="2977154" y="421690"/>
                </a:cubicBezTo>
                <a:cubicBezTo>
                  <a:pt x="2854280" y="290677"/>
                  <a:pt x="2679011" y="208761"/>
                  <a:pt x="2484989" y="208761"/>
                </a:cubicBezTo>
                <a:cubicBezTo>
                  <a:pt x="2112504" y="208761"/>
                  <a:pt x="1810498" y="510664"/>
                  <a:pt x="1810498" y="883304"/>
                </a:cubicBezTo>
                <a:cubicBezTo>
                  <a:pt x="1810498" y="936163"/>
                  <a:pt x="1816577" y="987373"/>
                  <a:pt x="1827911" y="1036831"/>
                </a:cubicBezTo>
                <a:cubicBezTo>
                  <a:pt x="1267123" y="1008702"/>
                  <a:pt x="770322" y="740338"/>
                  <a:pt x="437507" y="332201"/>
                </a:cubicBezTo>
                <a:cubicBezTo>
                  <a:pt x="379547" y="431943"/>
                  <a:pt x="346317" y="547758"/>
                  <a:pt x="346317" y="671199"/>
                </a:cubicBezTo>
                <a:cubicBezTo>
                  <a:pt x="346317" y="905251"/>
                  <a:pt x="465430" y="1111792"/>
                  <a:pt x="646366" y="1232760"/>
                </a:cubicBezTo>
                <a:cubicBezTo>
                  <a:pt x="535806" y="1229153"/>
                  <a:pt x="431788" y="1198860"/>
                  <a:pt x="340856" y="1148268"/>
                </a:cubicBezTo>
                <a:cubicBezTo>
                  <a:pt x="340753" y="1151153"/>
                  <a:pt x="340753" y="1153935"/>
                  <a:pt x="340753" y="1156666"/>
                </a:cubicBezTo>
                <a:cubicBezTo>
                  <a:pt x="340753" y="1483556"/>
                  <a:pt x="573260" y="1756248"/>
                  <a:pt x="881913" y="1818174"/>
                </a:cubicBezTo>
                <a:cubicBezTo>
                  <a:pt x="825241" y="1833527"/>
                  <a:pt x="765685" y="1841718"/>
                  <a:pt x="704171" y="1841718"/>
                </a:cubicBezTo>
                <a:cubicBezTo>
                  <a:pt x="660637" y="1841718"/>
                  <a:pt x="618340" y="1837700"/>
                  <a:pt x="577227" y="1829869"/>
                </a:cubicBezTo>
                <a:cubicBezTo>
                  <a:pt x="663110" y="2097770"/>
                  <a:pt x="912103" y="2292771"/>
                  <a:pt x="1207309" y="2298180"/>
                </a:cubicBezTo>
                <a:cubicBezTo>
                  <a:pt x="976399" y="2479013"/>
                  <a:pt x="685418" y="2586946"/>
                  <a:pt x="369604" y="2586946"/>
                </a:cubicBezTo>
                <a:cubicBezTo>
                  <a:pt x="315251" y="2586946"/>
                  <a:pt x="261620" y="2583855"/>
                  <a:pt x="208761" y="2577467"/>
                </a:cubicBezTo>
                <a:cubicBezTo>
                  <a:pt x="507264" y="2768964"/>
                  <a:pt x="861820" y="2880503"/>
                  <a:pt x="1242600" y="2880503"/>
                </a:cubicBezTo>
                <a:cubicBezTo>
                  <a:pt x="2483341" y="2880503"/>
                  <a:pt x="3161696" y="1852692"/>
                  <a:pt x="3161696" y="961407"/>
                </a:cubicBezTo>
                <a:cubicBezTo>
                  <a:pt x="3161696" y="932299"/>
                  <a:pt x="3161026" y="903036"/>
                  <a:pt x="3159738" y="874185"/>
                </a:cubicBezTo>
                <a:cubicBezTo>
                  <a:pt x="3291525" y="779029"/>
                  <a:pt x="3405898" y="660380"/>
                  <a:pt x="3496263" y="525193"/>
                </a:cubicBezTo>
                <a:close/>
              </a:path>
            </a:pathLst>
          </a:custGeom>
          <a:solidFill>
            <a:srgbClr val="0078D4"/>
          </a:solidFill>
          <a:ln w="5146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0907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25FC-3F50-4144-AA5E-828A01E2F026}"/>
              </a:ext>
            </a:extLst>
          </p:cNvPr>
          <p:cNvSpPr>
            <a:spLocks noGrp="1"/>
          </p:cNvSpPr>
          <p:nvPr>
            <p:ph type="title"/>
          </p:nvPr>
        </p:nvSpPr>
        <p:spPr/>
        <p:txBody>
          <a:bodyPr/>
          <a:lstStyle/>
          <a:p>
            <a:r>
              <a:rPr lang="en-US" dirty="0"/>
              <a:t>What is </a:t>
            </a:r>
            <a:r>
              <a:rPr lang="en-US" dirty="0" err="1"/>
              <a:t>did:web</a:t>
            </a:r>
            <a:r>
              <a:rPr lang="en-US" dirty="0"/>
              <a:t>?</a:t>
            </a:r>
            <a:endParaRPr lang="en-NL" dirty="0"/>
          </a:p>
        </p:txBody>
      </p:sp>
      <p:sp>
        <p:nvSpPr>
          <p:cNvPr id="3" name="Content Placeholder 2">
            <a:extLst>
              <a:ext uri="{FF2B5EF4-FFF2-40B4-BE49-F238E27FC236}">
                <a16:creationId xmlns:a16="http://schemas.microsoft.com/office/drawing/2014/main" id="{6014971C-B195-4735-9B63-EC303ADC4600}"/>
              </a:ext>
            </a:extLst>
          </p:cNvPr>
          <p:cNvSpPr>
            <a:spLocks noGrp="1"/>
          </p:cNvSpPr>
          <p:nvPr>
            <p:ph idx="1"/>
          </p:nvPr>
        </p:nvSpPr>
        <p:spPr>
          <a:xfrm>
            <a:off x="797379" y="2274661"/>
            <a:ext cx="10515600" cy="1505404"/>
          </a:xfrm>
        </p:spPr>
        <p:txBody>
          <a:bodyPr/>
          <a:lstStyle/>
          <a:p>
            <a:pPr marL="0" indent="0" algn="ctr">
              <a:buNone/>
            </a:pPr>
            <a:r>
              <a:rPr lang="en-US" dirty="0"/>
              <a:t>A new DID method that allows participants to bootstrap trust using a web domain's existing reputation.</a:t>
            </a:r>
            <a:endParaRPr lang="en-NL" dirty="0"/>
          </a:p>
        </p:txBody>
      </p:sp>
      <p:sp>
        <p:nvSpPr>
          <p:cNvPr id="5" name="TextBox 4">
            <a:extLst>
              <a:ext uri="{FF2B5EF4-FFF2-40B4-BE49-F238E27FC236}">
                <a16:creationId xmlns:a16="http://schemas.microsoft.com/office/drawing/2014/main" id="{BB0B8972-938F-4803-B6E3-9AA622ABF3F6}"/>
              </a:ext>
            </a:extLst>
          </p:cNvPr>
          <p:cNvSpPr txBox="1"/>
          <p:nvPr/>
        </p:nvSpPr>
        <p:spPr>
          <a:xfrm>
            <a:off x="7072313" y="6176963"/>
            <a:ext cx="6094638" cy="369332"/>
          </a:xfrm>
          <a:prstGeom prst="rect">
            <a:avLst/>
          </a:prstGeom>
          <a:noFill/>
        </p:spPr>
        <p:txBody>
          <a:bodyPr wrap="square">
            <a:spAutoFit/>
          </a:bodyPr>
          <a:lstStyle/>
          <a:p>
            <a:r>
              <a:rPr lang="en-US" dirty="0" err="1">
                <a:hlinkClick r:id="rId2"/>
              </a:rPr>
              <a:t>did:web</a:t>
            </a:r>
            <a:r>
              <a:rPr lang="en-US" dirty="0">
                <a:hlinkClick r:id="rId2"/>
              </a:rPr>
              <a:t> Method Specification (w3c-ccg.github.io)</a:t>
            </a:r>
            <a:endParaRPr lang="en-NL" dirty="0"/>
          </a:p>
        </p:txBody>
      </p:sp>
      <p:sp>
        <p:nvSpPr>
          <p:cNvPr id="6" name="TextBox 5">
            <a:extLst>
              <a:ext uri="{FF2B5EF4-FFF2-40B4-BE49-F238E27FC236}">
                <a16:creationId xmlns:a16="http://schemas.microsoft.com/office/drawing/2014/main" id="{E55EE768-D9B3-4A4C-98A0-407E7ED42908}"/>
              </a:ext>
            </a:extLst>
          </p:cNvPr>
          <p:cNvSpPr txBox="1"/>
          <p:nvPr/>
        </p:nvSpPr>
        <p:spPr>
          <a:xfrm>
            <a:off x="342900" y="4237971"/>
            <a:ext cx="5298621" cy="2308324"/>
          </a:xfrm>
          <a:prstGeom prst="rect">
            <a:avLst/>
          </a:prstGeom>
          <a:noFill/>
        </p:spPr>
        <p:txBody>
          <a:bodyPr wrap="square" rtlCol="0">
            <a:spAutoFit/>
          </a:bodyPr>
          <a:lstStyle/>
          <a:p>
            <a:r>
              <a:rPr lang="en-US" b="0" i="0" dirty="0">
                <a:solidFill>
                  <a:srgbClr val="383A42"/>
                </a:solidFill>
                <a:effectLst/>
                <a:latin typeface="Menlo"/>
              </a:rPr>
              <a:t>{ </a:t>
            </a:r>
            <a:r>
              <a:rPr lang="en-US" b="0" i="0" dirty="0">
                <a:solidFill>
                  <a:srgbClr val="986801"/>
                </a:solidFill>
                <a:effectLst/>
                <a:latin typeface="Menlo"/>
              </a:rPr>
              <a:t>"@context"</a:t>
            </a:r>
            <a:r>
              <a:rPr lang="en-US" b="0" i="0" dirty="0">
                <a:solidFill>
                  <a:srgbClr val="383A42"/>
                </a:solidFill>
                <a:effectLst/>
                <a:latin typeface="Menlo"/>
              </a:rPr>
              <a:t>: </a:t>
            </a:r>
            <a:r>
              <a:rPr lang="en-US" b="0" i="0" dirty="0">
                <a:solidFill>
                  <a:srgbClr val="42803C"/>
                </a:solidFill>
                <a:effectLst/>
                <a:latin typeface="Menlo"/>
              </a:rPr>
              <a:t>"https://www.w3.org/ns/did/v1"</a:t>
            </a:r>
            <a:r>
              <a:rPr lang="en-US" b="0" i="0" dirty="0">
                <a:solidFill>
                  <a:srgbClr val="383A42"/>
                </a:solidFill>
                <a:effectLst/>
                <a:latin typeface="Menlo"/>
              </a:rPr>
              <a:t>, </a:t>
            </a:r>
            <a:r>
              <a:rPr lang="en-US" b="0" i="0" dirty="0">
                <a:solidFill>
                  <a:srgbClr val="986801"/>
                </a:solidFill>
                <a:effectLst/>
                <a:latin typeface="Menlo"/>
              </a:rPr>
              <a:t>"id"</a:t>
            </a:r>
            <a:r>
              <a:rPr lang="en-US" b="0" i="0" dirty="0">
                <a:solidFill>
                  <a:srgbClr val="383A42"/>
                </a:solidFill>
                <a:effectLst/>
                <a:latin typeface="Menlo"/>
              </a:rPr>
              <a:t>: </a:t>
            </a:r>
            <a:r>
              <a:rPr lang="en-US" b="0" i="0" dirty="0">
                <a:solidFill>
                  <a:srgbClr val="42803C"/>
                </a:solidFill>
                <a:effectLst/>
                <a:latin typeface="Menlo"/>
              </a:rPr>
              <a:t>"</a:t>
            </a:r>
            <a:r>
              <a:rPr lang="en-US" b="0" i="0" dirty="0" err="1">
                <a:solidFill>
                  <a:srgbClr val="42803C"/>
                </a:solidFill>
                <a:effectLst/>
                <a:latin typeface="Menlo"/>
              </a:rPr>
              <a:t>did:web:example.com</a:t>
            </a:r>
            <a:r>
              <a:rPr lang="en-US" b="0" i="0" dirty="0">
                <a:solidFill>
                  <a:srgbClr val="42803C"/>
                </a:solidFill>
                <a:effectLst/>
                <a:latin typeface="Menlo"/>
              </a:rPr>
              <a:t>"</a:t>
            </a:r>
            <a:r>
              <a:rPr lang="en-US" b="0" i="0" dirty="0">
                <a:solidFill>
                  <a:srgbClr val="383A42"/>
                </a:solidFill>
                <a:effectLst/>
                <a:latin typeface="Menlo"/>
              </a:rPr>
              <a:t>, </a:t>
            </a:r>
            <a:r>
              <a:rPr lang="en-US" b="0" i="0" dirty="0">
                <a:solidFill>
                  <a:srgbClr val="986801"/>
                </a:solidFill>
                <a:effectLst/>
                <a:latin typeface="Menlo"/>
              </a:rPr>
              <a:t>"</a:t>
            </a:r>
            <a:r>
              <a:rPr lang="en-US" b="0" i="0" dirty="0" err="1">
                <a:solidFill>
                  <a:srgbClr val="986801"/>
                </a:solidFill>
                <a:effectLst/>
                <a:latin typeface="Menlo"/>
              </a:rPr>
              <a:t>verificationMethod</a:t>
            </a:r>
            <a:r>
              <a:rPr lang="en-US" b="0" i="0" dirty="0">
                <a:solidFill>
                  <a:srgbClr val="986801"/>
                </a:solidFill>
                <a:effectLst/>
                <a:latin typeface="Menlo"/>
              </a:rPr>
              <a:t>"</a:t>
            </a:r>
            <a:r>
              <a:rPr lang="en-US" b="0" i="0" dirty="0">
                <a:solidFill>
                  <a:srgbClr val="383A42"/>
                </a:solidFill>
                <a:effectLst/>
                <a:latin typeface="Menlo"/>
              </a:rPr>
              <a:t>: [{ </a:t>
            </a:r>
            <a:r>
              <a:rPr lang="en-US" b="0" i="0" dirty="0">
                <a:solidFill>
                  <a:srgbClr val="986801"/>
                </a:solidFill>
                <a:effectLst/>
                <a:latin typeface="Menlo"/>
              </a:rPr>
              <a:t>"id"</a:t>
            </a:r>
            <a:r>
              <a:rPr lang="en-US" b="0" i="0" dirty="0">
                <a:solidFill>
                  <a:srgbClr val="383A42"/>
                </a:solidFill>
                <a:effectLst/>
                <a:latin typeface="Menlo"/>
              </a:rPr>
              <a:t>: </a:t>
            </a:r>
            <a:r>
              <a:rPr lang="en-US" b="0" i="0" dirty="0">
                <a:solidFill>
                  <a:srgbClr val="42803C"/>
                </a:solidFill>
                <a:effectLst/>
                <a:latin typeface="Menlo"/>
              </a:rPr>
              <a:t>"</a:t>
            </a:r>
            <a:r>
              <a:rPr lang="en-US" b="0" i="0" dirty="0" err="1">
                <a:solidFill>
                  <a:srgbClr val="42803C"/>
                </a:solidFill>
                <a:effectLst/>
                <a:latin typeface="Menlo"/>
              </a:rPr>
              <a:t>did:web:example.com#owner</a:t>
            </a:r>
            <a:r>
              <a:rPr lang="en-US" b="0" i="0" dirty="0">
                <a:solidFill>
                  <a:srgbClr val="42803C"/>
                </a:solidFill>
                <a:effectLst/>
                <a:latin typeface="Menlo"/>
              </a:rPr>
              <a:t>"</a:t>
            </a:r>
            <a:r>
              <a:rPr lang="en-US" b="0" i="0" dirty="0">
                <a:solidFill>
                  <a:srgbClr val="383A42"/>
                </a:solidFill>
                <a:effectLst/>
                <a:latin typeface="Menlo"/>
              </a:rPr>
              <a:t>, </a:t>
            </a:r>
            <a:r>
              <a:rPr lang="en-US" b="0" i="0" dirty="0">
                <a:solidFill>
                  <a:srgbClr val="986801"/>
                </a:solidFill>
                <a:effectLst/>
                <a:latin typeface="Menlo"/>
              </a:rPr>
              <a:t>"type"</a:t>
            </a:r>
            <a:r>
              <a:rPr lang="en-US" b="0" i="0" dirty="0">
                <a:solidFill>
                  <a:srgbClr val="383A42"/>
                </a:solidFill>
                <a:effectLst/>
                <a:latin typeface="Menlo"/>
              </a:rPr>
              <a:t>: </a:t>
            </a:r>
            <a:r>
              <a:rPr lang="en-US" b="0" i="0" dirty="0">
                <a:solidFill>
                  <a:srgbClr val="42803C"/>
                </a:solidFill>
                <a:effectLst/>
                <a:latin typeface="Menlo"/>
              </a:rPr>
              <a:t>"Secp256k1VerificationKey2018"</a:t>
            </a:r>
            <a:r>
              <a:rPr lang="en-US" b="0" i="0" dirty="0">
                <a:solidFill>
                  <a:srgbClr val="383A42"/>
                </a:solidFill>
                <a:effectLst/>
                <a:latin typeface="Menlo"/>
              </a:rPr>
              <a:t>, </a:t>
            </a:r>
            <a:r>
              <a:rPr lang="en-US" b="0" i="0" dirty="0">
                <a:solidFill>
                  <a:srgbClr val="986801"/>
                </a:solidFill>
                <a:effectLst/>
                <a:latin typeface="Menlo"/>
              </a:rPr>
              <a:t>"owner"</a:t>
            </a:r>
            <a:r>
              <a:rPr lang="en-US" b="0" i="0" dirty="0">
                <a:solidFill>
                  <a:srgbClr val="383A42"/>
                </a:solidFill>
                <a:effectLst/>
                <a:latin typeface="Menlo"/>
              </a:rPr>
              <a:t>: </a:t>
            </a:r>
            <a:r>
              <a:rPr lang="en-US" b="0" i="0" dirty="0">
                <a:solidFill>
                  <a:srgbClr val="42803C"/>
                </a:solidFill>
                <a:effectLst/>
                <a:latin typeface="Menlo"/>
              </a:rPr>
              <a:t>"</a:t>
            </a:r>
            <a:r>
              <a:rPr lang="en-US" b="0" i="0" dirty="0" err="1">
                <a:solidFill>
                  <a:srgbClr val="42803C"/>
                </a:solidFill>
                <a:effectLst/>
                <a:latin typeface="Menlo"/>
              </a:rPr>
              <a:t>did:web:example.com</a:t>
            </a:r>
            <a:r>
              <a:rPr lang="en-US" b="0" i="0" dirty="0">
                <a:solidFill>
                  <a:srgbClr val="42803C"/>
                </a:solidFill>
                <a:effectLst/>
                <a:latin typeface="Menlo"/>
              </a:rPr>
              <a:t>"</a:t>
            </a:r>
            <a:r>
              <a:rPr lang="en-US" b="0" i="0" dirty="0">
                <a:solidFill>
                  <a:srgbClr val="383A42"/>
                </a:solidFill>
                <a:effectLst/>
                <a:latin typeface="Menlo"/>
              </a:rPr>
              <a:t>, </a:t>
            </a:r>
            <a:r>
              <a:rPr lang="en-US" b="0" i="0" dirty="0">
                <a:solidFill>
                  <a:srgbClr val="986801"/>
                </a:solidFill>
                <a:effectLst/>
                <a:latin typeface="Menlo"/>
              </a:rPr>
              <a:t>"</a:t>
            </a:r>
            <a:r>
              <a:rPr lang="en-US" b="0" i="0" dirty="0" err="1">
                <a:solidFill>
                  <a:srgbClr val="986801"/>
                </a:solidFill>
                <a:effectLst/>
                <a:latin typeface="Menlo"/>
              </a:rPr>
              <a:t>ethereumAddress</a:t>
            </a:r>
            <a:r>
              <a:rPr lang="en-US" b="0" i="0" dirty="0">
                <a:solidFill>
                  <a:srgbClr val="986801"/>
                </a:solidFill>
                <a:effectLst/>
                <a:latin typeface="Menlo"/>
              </a:rPr>
              <a:t>"</a:t>
            </a:r>
            <a:r>
              <a:rPr lang="en-US" b="0" i="0" dirty="0">
                <a:solidFill>
                  <a:srgbClr val="383A42"/>
                </a:solidFill>
                <a:effectLst/>
                <a:latin typeface="Menlo"/>
              </a:rPr>
              <a:t>: </a:t>
            </a:r>
            <a:r>
              <a:rPr lang="en-US" b="0" i="0" dirty="0">
                <a:solidFill>
                  <a:srgbClr val="42803C"/>
                </a:solidFill>
                <a:effectLst/>
                <a:latin typeface="Menlo"/>
              </a:rPr>
              <a:t>"0xb9c5714089478a327f09197987f16f9e5d936e8a"</a:t>
            </a:r>
            <a:r>
              <a:rPr lang="en-US" b="0" i="0" dirty="0">
                <a:solidFill>
                  <a:srgbClr val="383A42"/>
                </a:solidFill>
                <a:effectLst/>
                <a:latin typeface="Menlo"/>
              </a:rPr>
              <a:t> }], </a:t>
            </a:r>
            <a:r>
              <a:rPr lang="en-US" b="0" i="0" dirty="0">
                <a:solidFill>
                  <a:srgbClr val="986801"/>
                </a:solidFill>
                <a:effectLst/>
                <a:latin typeface="Menlo"/>
              </a:rPr>
              <a:t>"authentication"</a:t>
            </a:r>
            <a:r>
              <a:rPr lang="en-US" b="0" i="0" dirty="0">
                <a:solidFill>
                  <a:srgbClr val="383A42"/>
                </a:solidFill>
                <a:effectLst/>
                <a:latin typeface="Menlo"/>
              </a:rPr>
              <a:t>: [ </a:t>
            </a:r>
            <a:r>
              <a:rPr lang="en-US" b="0" i="0" dirty="0">
                <a:solidFill>
                  <a:srgbClr val="42803C"/>
                </a:solidFill>
                <a:effectLst/>
                <a:latin typeface="Menlo"/>
              </a:rPr>
              <a:t>"</a:t>
            </a:r>
            <a:r>
              <a:rPr lang="en-US" b="0" i="0" dirty="0" err="1">
                <a:solidFill>
                  <a:srgbClr val="42803C"/>
                </a:solidFill>
                <a:effectLst/>
                <a:latin typeface="Menlo"/>
              </a:rPr>
              <a:t>did:web:example.com#owner</a:t>
            </a:r>
            <a:r>
              <a:rPr lang="en-US" b="0" i="0" dirty="0">
                <a:solidFill>
                  <a:srgbClr val="42803C"/>
                </a:solidFill>
                <a:effectLst/>
                <a:latin typeface="Menlo"/>
              </a:rPr>
              <a:t>"</a:t>
            </a:r>
            <a:r>
              <a:rPr lang="en-US" b="0" i="0" dirty="0">
                <a:solidFill>
                  <a:srgbClr val="383A42"/>
                </a:solidFill>
                <a:effectLst/>
                <a:latin typeface="Menlo"/>
              </a:rPr>
              <a:t> ] }</a:t>
            </a:r>
            <a:endParaRPr lang="en-NL" dirty="0"/>
          </a:p>
        </p:txBody>
      </p:sp>
    </p:spTree>
    <p:extLst>
      <p:ext uri="{BB962C8B-B14F-4D97-AF65-F5344CB8AC3E}">
        <p14:creationId xmlns:p14="http://schemas.microsoft.com/office/powerpoint/2010/main" val="319900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370438-25AC-423C-8228-445C7D299647}"/>
              </a:ext>
            </a:extLst>
          </p:cNvPr>
          <p:cNvPicPr>
            <a:picLocks noChangeAspect="1"/>
          </p:cNvPicPr>
          <p:nvPr/>
        </p:nvPicPr>
        <p:blipFill>
          <a:blip r:embed="rId2"/>
          <a:stretch>
            <a:fillRect/>
          </a:stretch>
        </p:blipFill>
        <p:spPr>
          <a:xfrm>
            <a:off x="5699051" y="3525076"/>
            <a:ext cx="6294400" cy="2967799"/>
          </a:xfrm>
          <a:prstGeom prst="rect">
            <a:avLst/>
          </a:prstGeom>
        </p:spPr>
      </p:pic>
      <p:sp>
        <p:nvSpPr>
          <p:cNvPr id="6" name="TextBox 5">
            <a:extLst>
              <a:ext uri="{FF2B5EF4-FFF2-40B4-BE49-F238E27FC236}">
                <a16:creationId xmlns:a16="http://schemas.microsoft.com/office/drawing/2014/main" id="{901A0457-54CA-41FA-B446-CC5E5E6864B6}"/>
              </a:ext>
            </a:extLst>
          </p:cNvPr>
          <p:cNvSpPr txBox="1"/>
          <p:nvPr/>
        </p:nvSpPr>
        <p:spPr>
          <a:xfrm>
            <a:off x="733647" y="1105786"/>
            <a:ext cx="2258567" cy="369332"/>
          </a:xfrm>
          <a:prstGeom prst="rect">
            <a:avLst/>
          </a:prstGeom>
          <a:noFill/>
        </p:spPr>
        <p:txBody>
          <a:bodyPr wrap="none" rtlCol="0">
            <a:spAutoFit/>
          </a:bodyPr>
          <a:lstStyle/>
          <a:p>
            <a:r>
              <a:rPr lang="en-US" dirty="0" err="1"/>
              <a:t>did:web:example.com</a:t>
            </a:r>
            <a:endParaRPr lang="en-NL" dirty="0"/>
          </a:p>
        </p:txBody>
      </p:sp>
      <p:sp>
        <p:nvSpPr>
          <p:cNvPr id="8" name="TextBox 7">
            <a:extLst>
              <a:ext uri="{FF2B5EF4-FFF2-40B4-BE49-F238E27FC236}">
                <a16:creationId xmlns:a16="http://schemas.microsoft.com/office/drawing/2014/main" id="{2EA639CC-973A-4E78-9B51-E837B42F5EA8}"/>
              </a:ext>
            </a:extLst>
          </p:cNvPr>
          <p:cNvSpPr txBox="1"/>
          <p:nvPr/>
        </p:nvSpPr>
        <p:spPr>
          <a:xfrm>
            <a:off x="2731176" y="2499157"/>
            <a:ext cx="4215769" cy="369332"/>
          </a:xfrm>
          <a:prstGeom prst="rect">
            <a:avLst/>
          </a:prstGeom>
          <a:noFill/>
        </p:spPr>
        <p:txBody>
          <a:bodyPr wrap="none" rtlCol="0">
            <a:spAutoFit/>
          </a:bodyPr>
          <a:lstStyle/>
          <a:p>
            <a:r>
              <a:rPr lang="en-US" dirty="0"/>
              <a:t>https://example.com/.well-known/did.json</a:t>
            </a:r>
            <a:endParaRPr lang="en-NL" dirty="0"/>
          </a:p>
        </p:txBody>
      </p:sp>
      <p:sp>
        <p:nvSpPr>
          <p:cNvPr id="10" name="Arrow: Bent 9">
            <a:extLst>
              <a:ext uri="{FF2B5EF4-FFF2-40B4-BE49-F238E27FC236}">
                <a16:creationId xmlns:a16="http://schemas.microsoft.com/office/drawing/2014/main" id="{140A1757-77C7-46AD-BD99-DA2609FDE21D}"/>
              </a:ext>
            </a:extLst>
          </p:cNvPr>
          <p:cNvSpPr/>
          <p:nvPr/>
        </p:nvSpPr>
        <p:spPr>
          <a:xfrm rot="5400000">
            <a:off x="3438066" y="796445"/>
            <a:ext cx="1240970" cy="185965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tx1"/>
              </a:solidFill>
            </a:endParaRPr>
          </a:p>
        </p:txBody>
      </p:sp>
      <p:sp>
        <p:nvSpPr>
          <p:cNvPr id="12" name="Arrow: Bent 11">
            <a:extLst>
              <a:ext uri="{FF2B5EF4-FFF2-40B4-BE49-F238E27FC236}">
                <a16:creationId xmlns:a16="http://schemas.microsoft.com/office/drawing/2014/main" id="{C70F0B1A-A11C-4E58-9971-83619AADE4AC}"/>
              </a:ext>
            </a:extLst>
          </p:cNvPr>
          <p:cNvSpPr/>
          <p:nvPr/>
        </p:nvSpPr>
        <p:spPr>
          <a:xfrm rot="5400000">
            <a:off x="7778286" y="2069557"/>
            <a:ext cx="995157" cy="191588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tx1"/>
              </a:solidFill>
            </a:endParaRPr>
          </a:p>
        </p:txBody>
      </p:sp>
    </p:spTree>
    <p:extLst>
      <p:ext uri="{BB962C8B-B14F-4D97-AF65-F5344CB8AC3E}">
        <p14:creationId xmlns:p14="http://schemas.microsoft.com/office/powerpoint/2010/main" val="252245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a:extLst>
              <a:ext uri="{FF2B5EF4-FFF2-40B4-BE49-F238E27FC236}">
                <a16:creationId xmlns:a16="http://schemas.microsoft.com/office/drawing/2014/main" id="{7739028C-8355-4713-9F5F-15618586E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78" y="205222"/>
            <a:ext cx="9684763" cy="644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55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F1B9-3F13-444D-9416-3231AA758386}"/>
              </a:ext>
            </a:extLst>
          </p:cNvPr>
          <p:cNvSpPr>
            <a:spLocks noGrp="1"/>
          </p:cNvSpPr>
          <p:nvPr>
            <p:ph type="title"/>
          </p:nvPr>
        </p:nvSpPr>
        <p:spPr/>
        <p:txBody>
          <a:bodyPr/>
          <a:lstStyle/>
          <a:p>
            <a:r>
              <a:rPr lang="en-US" dirty="0"/>
              <a:t>Considerations</a:t>
            </a:r>
            <a:endParaRPr lang="en-NL" dirty="0"/>
          </a:p>
        </p:txBody>
      </p:sp>
      <p:sp>
        <p:nvSpPr>
          <p:cNvPr id="3" name="Content Placeholder 2">
            <a:extLst>
              <a:ext uri="{FF2B5EF4-FFF2-40B4-BE49-F238E27FC236}">
                <a16:creationId xmlns:a16="http://schemas.microsoft.com/office/drawing/2014/main" id="{D17A67A5-05F1-4A66-A5F7-9001AA79229A}"/>
              </a:ext>
            </a:extLst>
          </p:cNvPr>
          <p:cNvSpPr>
            <a:spLocks noGrp="1"/>
          </p:cNvSpPr>
          <p:nvPr>
            <p:ph idx="1"/>
          </p:nvPr>
        </p:nvSpPr>
        <p:spPr/>
        <p:txBody>
          <a:bodyPr/>
          <a:lstStyle/>
          <a:p>
            <a:r>
              <a:rPr lang="en-US" dirty="0"/>
              <a:t>DNS Security</a:t>
            </a:r>
          </a:p>
          <a:p>
            <a:pPr lvl="1"/>
            <a:r>
              <a:rPr lang="en-US" dirty="0"/>
              <a:t>DNS Over HTTPS</a:t>
            </a:r>
          </a:p>
          <a:p>
            <a:r>
              <a:rPr lang="en-US" dirty="0"/>
              <a:t>Optional Path and DID control?</a:t>
            </a:r>
            <a:endParaRPr lang="en-NL" dirty="0"/>
          </a:p>
        </p:txBody>
      </p:sp>
      <p:pic>
        <p:nvPicPr>
          <p:cNvPr id="5" name="Picture 4">
            <a:extLst>
              <a:ext uri="{FF2B5EF4-FFF2-40B4-BE49-F238E27FC236}">
                <a16:creationId xmlns:a16="http://schemas.microsoft.com/office/drawing/2014/main" id="{D549C9E4-BF14-4516-8B8C-996FFAF0CFC3}"/>
              </a:ext>
            </a:extLst>
          </p:cNvPr>
          <p:cNvPicPr>
            <a:picLocks noChangeAspect="1"/>
          </p:cNvPicPr>
          <p:nvPr/>
        </p:nvPicPr>
        <p:blipFill>
          <a:blip r:embed="rId2"/>
          <a:stretch>
            <a:fillRect/>
          </a:stretch>
        </p:blipFill>
        <p:spPr>
          <a:xfrm>
            <a:off x="1147954" y="3344032"/>
            <a:ext cx="7944258" cy="2121009"/>
          </a:xfrm>
          <a:prstGeom prst="rect">
            <a:avLst/>
          </a:prstGeom>
        </p:spPr>
      </p:pic>
      <p:sp>
        <p:nvSpPr>
          <p:cNvPr id="6" name="Rectangle 5">
            <a:extLst>
              <a:ext uri="{FF2B5EF4-FFF2-40B4-BE49-F238E27FC236}">
                <a16:creationId xmlns:a16="http://schemas.microsoft.com/office/drawing/2014/main" id="{25F96435-597B-4AE2-A3B5-AB3B509EFD02}"/>
              </a:ext>
            </a:extLst>
          </p:cNvPr>
          <p:cNvSpPr/>
          <p:nvPr/>
        </p:nvSpPr>
        <p:spPr>
          <a:xfrm>
            <a:off x="4412512" y="4787688"/>
            <a:ext cx="3539502" cy="38277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NL"/>
          </a:p>
        </p:txBody>
      </p:sp>
    </p:spTree>
    <p:extLst>
      <p:ext uri="{BB962C8B-B14F-4D97-AF65-F5344CB8AC3E}">
        <p14:creationId xmlns:p14="http://schemas.microsoft.com/office/powerpoint/2010/main" val="52889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3FBE3C-B770-430A-B8EE-BD02E7A3A799}"/>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A64EE09E-D5B7-40B0-9125-FC5EF6416E15}" type="slidenum">
              <a:rPr kumimoji="0" lang="en-US" sz="10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000000"/>
              </a:solidFill>
              <a:effectLst/>
              <a:uLnTx/>
              <a:uFillTx/>
              <a:latin typeface="Segoe UI"/>
              <a:ea typeface="+mn-ea"/>
              <a:cs typeface="+mn-cs"/>
            </a:endParaRPr>
          </a:p>
        </p:txBody>
      </p:sp>
      <p:sp>
        <p:nvSpPr>
          <p:cNvPr id="4" name="Title 3">
            <a:extLst>
              <a:ext uri="{FF2B5EF4-FFF2-40B4-BE49-F238E27FC236}">
                <a16:creationId xmlns:a16="http://schemas.microsoft.com/office/drawing/2014/main" id="{927A4E6E-DDB5-4B4D-BE2E-21941C64B1D0}"/>
              </a:ext>
            </a:extLst>
          </p:cNvPr>
          <p:cNvSpPr>
            <a:spLocks noGrp="1"/>
          </p:cNvSpPr>
          <p:nvPr>
            <p:ph type="title"/>
          </p:nvPr>
        </p:nvSpPr>
        <p:spPr/>
        <p:txBody>
          <a:bodyPr/>
          <a:lstStyle/>
          <a:p>
            <a:r>
              <a:rPr lang="en-US" dirty="0"/>
              <a:t>Putting it all together: Using identity hub</a:t>
            </a:r>
            <a:endParaRPr lang="en-NL" dirty="0"/>
          </a:p>
        </p:txBody>
      </p:sp>
      <p:sp>
        <p:nvSpPr>
          <p:cNvPr id="17" name="Arrow: Right 16">
            <a:extLst>
              <a:ext uri="{FF2B5EF4-FFF2-40B4-BE49-F238E27FC236}">
                <a16:creationId xmlns:a16="http://schemas.microsoft.com/office/drawing/2014/main" id="{CAD5ABE8-7FF5-44B4-B7D9-722E0328936D}"/>
              </a:ext>
            </a:extLst>
          </p:cNvPr>
          <p:cNvSpPr/>
          <p:nvPr/>
        </p:nvSpPr>
        <p:spPr bwMode="auto">
          <a:xfrm>
            <a:off x="3130695" y="2633583"/>
            <a:ext cx="2370945" cy="10780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Graphic 7" descr="City with solid fill">
            <a:extLst>
              <a:ext uri="{FF2B5EF4-FFF2-40B4-BE49-F238E27FC236}">
                <a16:creationId xmlns:a16="http://schemas.microsoft.com/office/drawing/2014/main" id="{EDA51226-B959-4E89-9D53-A9DC75C919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94" y="2067024"/>
            <a:ext cx="1994115" cy="1994115"/>
          </a:xfrm>
          <a:prstGeom prst="rect">
            <a:avLst/>
          </a:prstGeom>
        </p:spPr>
      </p:pic>
      <p:sp>
        <p:nvSpPr>
          <p:cNvPr id="19" name="Arrow: Right 18">
            <a:extLst>
              <a:ext uri="{FF2B5EF4-FFF2-40B4-BE49-F238E27FC236}">
                <a16:creationId xmlns:a16="http://schemas.microsoft.com/office/drawing/2014/main" id="{07995641-43C3-4465-9CC1-F89E8D735A2E}"/>
              </a:ext>
            </a:extLst>
          </p:cNvPr>
          <p:cNvSpPr/>
          <p:nvPr/>
        </p:nvSpPr>
        <p:spPr bwMode="auto">
          <a:xfrm rot="10800000">
            <a:off x="6863614" y="2633583"/>
            <a:ext cx="2370945" cy="10780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Graphic 9" descr="City with solid fill">
            <a:extLst>
              <a:ext uri="{FF2B5EF4-FFF2-40B4-BE49-F238E27FC236}">
                <a16:creationId xmlns:a16="http://schemas.microsoft.com/office/drawing/2014/main" id="{94566EEC-901E-47FC-A9D0-ED08ECBF15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4656" y="2067023"/>
            <a:ext cx="1994115" cy="1994115"/>
          </a:xfrm>
          <a:prstGeom prst="rect">
            <a:avLst/>
          </a:prstGeom>
        </p:spPr>
      </p:pic>
      <p:pic>
        <p:nvPicPr>
          <p:cNvPr id="12" name="Graphic 11" descr="Credit card outline">
            <a:extLst>
              <a:ext uri="{FF2B5EF4-FFF2-40B4-BE49-F238E27FC236}">
                <a16:creationId xmlns:a16="http://schemas.microsoft.com/office/drawing/2014/main" id="{E101A939-C4F3-401B-97B5-8F2965698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5893" y="2797985"/>
            <a:ext cx="749223" cy="749223"/>
          </a:xfrm>
          <a:prstGeom prst="rect">
            <a:avLst/>
          </a:prstGeom>
        </p:spPr>
      </p:pic>
      <p:sp>
        <p:nvSpPr>
          <p:cNvPr id="22" name="TextBox 21">
            <a:extLst>
              <a:ext uri="{FF2B5EF4-FFF2-40B4-BE49-F238E27FC236}">
                <a16:creationId xmlns:a16="http://schemas.microsoft.com/office/drawing/2014/main" id="{25D495E6-E219-46EB-A1C8-DCD924B176C1}"/>
              </a:ext>
            </a:extLst>
          </p:cNvPr>
          <p:cNvSpPr txBox="1"/>
          <p:nvPr/>
        </p:nvSpPr>
        <p:spPr>
          <a:xfrm>
            <a:off x="1581235" y="3907249"/>
            <a:ext cx="65723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Issuer</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9AF0D2F2-E4A6-453A-8C5E-B07FF1C79067}"/>
              </a:ext>
            </a:extLst>
          </p:cNvPr>
          <p:cNvSpPr txBox="1"/>
          <p:nvPr/>
        </p:nvSpPr>
        <p:spPr>
          <a:xfrm>
            <a:off x="10418114" y="3834923"/>
            <a:ext cx="79656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Verifier</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8D8B871F-E2B9-4A59-AC6D-015DC4CDF941}"/>
              </a:ext>
            </a:extLst>
          </p:cNvPr>
          <p:cNvSpPr txBox="1"/>
          <p:nvPr/>
        </p:nvSpPr>
        <p:spPr>
          <a:xfrm>
            <a:off x="3594320" y="2418139"/>
            <a:ext cx="1152367"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Verifiable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Credential</a:t>
            </a:r>
            <a:endParaRPr kumimoji="0" lang="en-NL"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7C982231-2AD2-4A5C-903D-327F7E50590B}"/>
              </a:ext>
            </a:extLst>
          </p:cNvPr>
          <p:cNvCxnSpPr>
            <a:cxnSpLocks/>
          </p:cNvCxnSpPr>
          <p:nvPr/>
        </p:nvCxnSpPr>
        <p:spPr>
          <a:xfrm>
            <a:off x="1100380" y="5804115"/>
            <a:ext cx="1032962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09F88-5C39-45B5-AEAB-6E7CBAB9E8B6}"/>
              </a:ext>
            </a:extLst>
          </p:cNvPr>
          <p:cNvCxnSpPr>
            <a:cxnSpLocks/>
          </p:cNvCxnSpPr>
          <p:nvPr/>
        </p:nvCxnSpPr>
        <p:spPr>
          <a:xfrm>
            <a:off x="1100380" y="6427217"/>
            <a:ext cx="1032962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472F4F52-880A-4E4E-A5D4-437A520B2013}"/>
              </a:ext>
            </a:extLst>
          </p:cNvPr>
          <p:cNvSpPr/>
          <p:nvPr/>
        </p:nvSpPr>
        <p:spPr bwMode="auto">
          <a:xfrm>
            <a:off x="1581235" y="4458101"/>
            <a:ext cx="657231" cy="103061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49C6D470-640A-401A-B8B4-F7F8CADE22CE}"/>
              </a:ext>
            </a:extLst>
          </p:cNvPr>
          <p:cNvSpPr txBox="1"/>
          <p:nvPr/>
        </p:nvSpPr>
        <p:spPr>
          <a:xfrm>
            <a:off x="2169763" y="4676037"/>
            <a:ext cx="1000274"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DID:WEB</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0" name="TextBox 39">
            <a:extLst>
              <a:ext uri="{FF2B5EF4-FFF2-40B4-BE49-F238E27FC236}">
                <a16:creationId xmlns:a16="http://schemas.microsoft.com/office/drawing/2014/main" id="{547D990D-286C-4C05-AAEC-C52E3EFFBB4C}"/>
              </a:ext>
            </a:extLst>
          </p:cNvPr>
          <p:cNvSpPr txBox="1"/>
          <p:nvPr/>
        </p:nvSpPr>
        <p:spPr>
          <a:xfrm>
            <a:off x="4746687" y="5975939"/>
            <a:ext cx="283834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Distributed infrastructure</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Arrow: Down 41">
            <a:extLst>
              <a:ext uri="{FF2B5EF4-FFF2-40B4-BE49-F238E27FC236}">
                <a16:creationId xmlns:a16="http://schemas.microsoft.com/office/drawing/2014/main" id="{8284018B-7876-41F6-A23F-37EA574E4BA5}"/>
              </a:ext>
            </a:extLst>
          </p:cNvPr>
          <p:cNvSpPr/>
          <p:nvPr/>
        </p:nvSpPr>
        <p:spPr bwMode="auto">
          <a:xfrm rot="10800000">
            <a:off x="10418114" y="4379084"/>
            <a:ext cx="657231" cy="103061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TextBox 43">
            <a:extLst>
              <a:ext uri="{FF2B5EF4-FFF2-40B4-BE49-F238E27FC236}">
                <a16:creationId xmlns:a16="http://schemas.microsoft.com/office/drawing/2014/main" id="{095107F3-11D5-4C47-BC91-ED6864371488}"/>
              </a:ext>
            </a:extLst>
          </p:cNvPr>
          <p:cNvSpPr txBox="1"/>
          <p:nvPr/>
        </p:nvSpPr>
        <p:spPr>
          <a:xfrm>
            <a:off x="11001998" y="4782512"/>
            <a:ext cx="1000274"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DID:WEB</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5" name="TextBox 44">
            <a:extLst>
              <a:ext uri="{FF2B5EF4-FFF2-40B4-BE49-F238E27FC236}">
                <a16:creationId xmlns:a16="http://schemas.microsoft.com/office/drawing/2014/main" id="{8E072809-3017-4361-8D23-10CCD2665830}"/>
              </a:ext>
            </a:extLst>
          </p:cNvPr>
          <p:cNvSpPr txBox="1"/>
          <p:nvPr/>
        </p:nvSpPr>
        <p:spPr>
          <a:xfrm>
            <a:off x="2597765" y="6214820"/>
            <a:ext cx="6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0" name="TextBox 49">
            <a:extLst>
              <a:ext uri="{FF2B5EF4-FFF2-40B4-BE49-F238E27FC236}">
                <a16:creationId xmlns:a16="http://schemas.microsoft.com/office/drawing/2014/main" id="{01CBF650-F57B-4790-B291-A8DC5293A0E3}"/>
              </a:ext>
            </a:extLst>
          </p:cNvPr>
          <p:cNvSpPr txBox="1"/>
          <p:nvPr/>
        </p:nvSpPr>
        <p:spPr>
          <a:xfrm>
            <a:off x="1268563" y="5814357"/>
            <a:ext cx="2230401" cy="63094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"id": "did:example:123456789abcdefghi",</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"authentication":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"id": "did:example:123456789abcdefghi#keys-1",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"type": "Ed25519VerificationKey2020",</a:t>
            </a:r>
            <a:endParaRPr kumimoji="0" lang="en-NL" sz="7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5" name="Graphic 4" descr="Database outline">
            <a:extLst>
              <a:ext uri="{FF2B5EF4-FFF2-40B4-BE49-F238E27FC236}">
                <a16:creationId xmlns:a16="http://schemas.microsoft.com/office/drawing/2014/main" id="{EC223D88-E6C7-4F27-BFE2-A03A540F72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2702" y="2715396"/>
            <a:ext cx="914400" cy="914400"/>
          </a:xfrm>
          <a:prstGeom prst="rect">
            <a:avLst/>
          </a:prstGeom>
        </p:spPr>
      </p:pic>
      <p:sp>
        <p:nvSpPr>
          <p:cNvPr id="7" name="TextBox 6">
            <a:extLst>
              <a:ext uri="{FF2B5EF4-FFF2-40B4-BE49-F238E27FC236}">
                <a16:creationId xmlns:a16="http://schemas.microsoft.com/office/drawing/2014/main" id="{365863BD-B8F1-4846-BACB-02B03DC2D908}"/>
              </a:ext>
            </a:extLst>
          </p:cNvPr>
          <p:cNvSpPr txBox="1"/>
          <p:nvPr/>
        </p:nvSpPr>
        <p:spPr>
          <a:xfrm>
            <a:off x="5216784" y="2450012"/>
            <a:ext cx="1604606"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Identity Hub (Issuer)</a:t>
            </a:r>
            <a:endParaRPr lang="en-NL" sz="1400" dirty="0" err="1">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4E3DF26B-E5F1-4A09-8956-DE0475717140}"/>
              </a:ext>
            </a:extLst>
          </p:cNvPr>
          <p:cNvSpPr txBox="1"/>
          <p:nvPr/>
        </p:nvSpPr>
        <p:spPr>
          <a:xfrm>
            <a:off x="2169763" y="4432962"/>
            <a:ext cx="2044214" cy="215444"/>
          </a:xfrm>
          <a:prstGeom prst="rect">
            <a:avLst/>
          </a:prstGeom>
          <a:noFill/>
        </p:spPr>
        <p:txBody>
          <a:bodyPr wrap="none" lIns="0" tIns="0" rIns="0" bIns="0" rtlCol="0">
            <a:spAutoFit/>
          </a:bodyPr>
          <a:lstStyle/>
          <a:p>
            <a:pPr algn="l"/>
            <a:r>
              <a:rPr lang="en-US" sz="1400" dirty="0">
                <a:solidFill>
                  <a:schemeClr val="accent1"/>
                </a:solidFill>
              </a:rPr>
              <a:t>1. Generate DID and write</a:t>
            </a:r>
            <a:endParaRPr lang="en-NL" sz="1400" dirty="0" err="1">
              <a:solidFill>
                <a:schemeClr val="accent1"/>
              </a:solidFill>
            </a:endParaRPr>
          </a:p>
        </p:txBody>
      </p:sp>
      <p:sp>
        <p:nvSpPr>
          <p:cNvPr id="14" name="TextBox 13">
            <a:extLst>
              <a:ext uri="{FF2B5EF4-FFF2-40B4-BE49-F238E27FC236}">
                <a16:creationId xmlns:a16="http://schemas.microsoft.com/office/drawing/2014/main" id="{B978564B-72C6-4D55-99FB-BA593425CBA3}"/>
              </a:ext>
            </a:extLst>
          </p:cNvPr>
          <p:cNvSpPr txBox="1"/>
          <p:nvPr/>
        </p:nvSpPr>
        <p:spPr>
          <a:xfrm>
            <a:off x="2763451" y="2061226"/>
            <a:ext cx="2814104" cy="215444"/>
          </a:xfrm>
          <a:prstGeom prst="rect">
            <a:avLst/>
          </a:prstGeom>
          <a:noFill/>
        </p:spPr>
        <p:txBody>
          <a:bodyPr wrap="none" lIns="0" tIns="0" rIns="0" bIns="0" rtlCol="0">
            <a:spAutoFit/>
          </a:bodyPr>
          <a:lstStyle/>
          <a:p>
            <a:pPr algn="l"/>
            <a:r>
              <a:rPr lang="en-US" sz="1400" dirty="0">
                <a:solidFill>
                  <a:schemeClr val="accent1"/>
                </a:solidFill>
              </a:rPr>
              <a:t>2. Store Verifiable Credential in Hub</a:t>
            </a:r>
            <a:endParaRPr lang="en-NL" sz="1400" dirty="0" err="1">
              <a:solidFill>
                <a:schemeClr val="accent1"/>
              </a:solidFill>
            </a:endParaRPr>
          </a:p>
        </p:txBody>
      </p:sp>
      <p:sp>
        <p:nvSpPr>
          <p:cNvPr id="15" name="TextBox 14">
            <a:extLst>
              <a:ext uri="{FF2B5EF4-FFF2-40B4-BE49-F238E27FC236}">
                <a16:creationId xmlns:a16="http://schemas.microsoft.com/office/drawing/2014/main" id="{12D59DF3-8F99-4643-97BF-2D0A2764EA5C}"/>
              </a:ext>
            </a:extLst>
          </p:cNvPr>
          <p:cNvSpPr txBox="1"/>
          <p:nvPr/>
        </p:nvSpPr>
        <p:spPr>
          <a:xfrm>
            <a:off x="8596215" y="4901519"/>
            <a:ext cx="1891480" cy="215444"/>
          </a:xfrm>
          <a:prstGeom prst="rect">
            <a:avLst/>
          </a:prstGeom>
          <a:noFill/>
        </p:spPr>
        <p:txBody>
          <a:bodyPr wrap="none" lIns="0" tIns="0" rIns="0" bIns="0" rtlCol="0">
            <a:spAutoFit/>
          </a:bodyPr>
          <a:lstStyle/>
          <a:p>
            <a:pPr algn="l"/>
            <a:r>
              <a:rPr lang="en-US" sz="1400" dirty="0">
                <a:solidFill>
                  <a:schemeClr val="accent1"/>
                </a:solidFill>
              </a:rPr>
              <a:t>3. Look up DID of issuer</a:t>
            </a:r>
            <a:endParaRPr lang="en-NL" sz="1400" dirty="0" err="1">
              <a:solidFill>
                <a:schemeClr val="accent1"/>
              </a:solidFill>
            </a:endParaRPr>
          </a:p>
        </p:txBody>
      </p:sp>
      <p:sp>
        <p:nvSpPr>
          <p:cNvPr id="18" name="TextBox 17">
            <a:extLst>
              <a:ext uri="{FF2B5EF4-FFF2-40B4-BE49-F238E27FC236}">
                <a16:creationId xmlns:a16="http://schemas.microsoft.com/office/drawing/2014/main" id="{C69AEB7F-1E4E-4B30-8C3A-E6FA5FE4DA93}"/>
              </a:ext>
            </a:extLst>
          </p:cNvPr>
          <p:cNvSpPr txBox="1"/>
          <p:nvPr/>
        </p:nvSpPr>
        <p:spPr>
          <a:xfrm>
            <a:off x="6907199" y="2367098"/>
            <a:ext cx="2970300" cy="430887"/>
          </a:xfrm>
          <a:prstGeom prst="rect">
            <a:avLst/>
          </a:prstGeom>
          <a:noFill/>
        </p:spPr>
        <p:txBody>
          <a:bodyPr wrap="none" lIns="0" tIns="0" rIns="0" bIns="0" rtlCol="0">
            <a:spAutoFit/>
          </a:bodyPr>
          <a:lstStyle/>
          <a:p>
            <a:r>
              <a:rPr lang="en-US" sz="1400" dirty="0">
                <a:solidFill>
                  <a:schemeClr val="accent1"/>
                </a:solidFill>
              </a:rPr>
              <a:t>4. Query Hub for Verifiable Credential</a:t>
            </a:r>
            <a:endParaRPr kumimoji="0" lang="en-NL" sz="1400" b="0" i="0" u="none" strike="noStrike" kern="1200" cap="none" spc="0" normalizeH="0" baseline="0" noProof="0" dirty="0">
              <a:ln>
                <a:noFill/>
              </a:ln>
              <a:solidFill>
                <a:schemeClr val="accent1"/>
              </a:solidFill>
              <a:effectLst/>
              <a:uLnTx/>
              <a:uFillTx/>
              <a:latin typeface="Segoe UI"/>
              <a:ea typeface="+mn-ea"/>
              <a:cs typeface="+mn-cs"/>
            </a:endParaRPr>
          </a:p>
          <a:p>
            <a:pPr algn="l"/>
            <a:endParaRPr lang="en-NL" sz="1400" dirty="0" err="1">
              <a:solidFill>
                <a:schemeClr val="accent1"/>
              </a:solidFill>
            </a:endParaRPr>
          </a:p>
        </p:txBody>
      </p:sp>
    </p:spTree>
    <p:extLst>
      <p:ext uri="{BB962C8B-B14F-4D97-AF65-F5344CB8AC3E}">
        <p14:creationId xmlns:p14="http://schemas.microsoft.com/office/powerpoint/2010/main" val="2999074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7" grpId="0"/>
      <p:bldP spid="34" grpId="0" animBg="1"/>
      <p:bldP spid="39" grpId="0"/>
      <p:bldP spid="42" grpId="0" animBg="1"/>
      <p:bldP spid="44" grpId="0"/>
      <p:bldP spid="50" grpId="0"/>
      <p:bldP spid="13" grpId="0"/>
      <p:bldP spid="14" grpId="0"/>
      <p:bldP spid="15"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3FBE3C-B770-430A-B8EE-BD02E7A3A799}"/>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A64EE09E-D5B7-40B0-9125-FC5EF6416E15}" type="slidenum">
              <a:rPr kumimoji="0" lang="en-US" sz="10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000000"/>
              </a:solidFill>
              <a:effectLst/>
              <a:uLnTx/>
              <a:uFillTx/>
              <a:latin typeface="Segoe UI"/>
              <a:ea typeface="+mn-ea"/>
              <a:cs typeface="+mn-cs"/>
            </a:endParaRPr>
          </a:p>
        </p:txBody>
      </p:sp>
      <p:sp>
        <p:nvSpPr>
          <p:cNvPr id="4" name="Title 3">
            <a:extLst>
              <a:ext uri="{FF2B5EF4-FFF2-40B4-BE49-F238E27FC236}">
                <a16:creationId xmlns:a16="http://schemas.microsoft.com/office/drawing/2014/main" id="{927A4E6E-DDB5-4B4D-BE2E-21941C64B1D0}"/>
              </a:ext>
            </a:extLst>
          </p:cNvPr>
          <p:cNvSpPr>
            <a:spLocks noGrp="1"/>
          </p:cNvSpPr>
          <p:nvPr>
            <p:ph type="title"/>
          </p:nvPr>
        </p:nvSpPr>
        <p:spPr/>
        <p:txBody>
          <a:bodyPr/>
          <a:lstStyle/>
          <a:p>
            <a:r>
              <a:rPr lang="en-US" dirty="0"/>
              <a:t>Putting it all together: User initiated</a:t>
            </a:r>
            <a:endParaRPr lang="en-NL" dirty="0"/>
          </a:p>
        </p:txBody>
      </p:sp>
      <p:sp>
        <p:nvSpPr>
          <p:cNvPr id="17" name="Arrow: Right 16">
            <a:extLst>
              <a:ext uri="{FF2B5EF4-FFF2-40B4-BE49-F238E27FC236}">
                <a16:creationId xmlns:a16="http://schemas.microsoft.com/office/drawing/2014/main" id="{CAD5ABE8-7FF5-44B4-B7D9-722E0328936D}"/>
              </a:ext>
            </a:extLst>
          </p:cNvPr>
          <p:cNvSpPr/>
          <p:nvPr/>
        </p:nvSpPr>
        <p:spPr bwMode="auto">
          <a:xfrm>
            <a:off x="3130695" y="2633583"/>
            <a:ext cx="2370945" cy="10780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Graphic 7" descr="City with solid fill">
            <a:extLst>
              <a:ext uri="{FF2B5EF4-FFF2-40B4-BE49-F238E27FC236}">
                <a16:creationId xmlns:a16="http://schemas.microsoft.com/office/drawing/2014/main" id="{EDA51226-B959-4E89-9D53-A9DC75C919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94" y="2067024"/>
            <a:ext cx="1994115" cy="1994115"/>
          </a:xfrm>
          <a:prstGeom prst="rect">
            <a:avLst/>
          </a:prstGeom>
        </p:spPr>
      </p:pic>
      <p:sp>
        <p:nvSpPr>
          <p:cNvPr id="19" name="Arrow: Right 18">
            <a:extLst>
              <a:ext uri="{FF2B5EF4-FFF2-40B4-BE49-F238E27FC236}">
                <a16:creationId xmlns:a16="http://schemas.microsoft.com/office/drawing/2014/main" id="{07995641-43C3-4465-9CC1-F89E8D735A2E}"/>
              </a:ext>
            </a:extLst>
          </p:cNvPr>
          <p:cNvSpPr/>
          <p:nvPr/>
        </p:nvSpPr>
        <p:spPr bwMode="auto">
          <a:xfrm>
            <a:off x="6863614" y="2633583"/>
            <a:ext cx="2370945" cy="107802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Graphic 9" descr="City with solid fill">
            <a:extLst>
              <a:ext uri="{FF2B5EF4-FFF2-40B4-BE49-F238E27FC236}">
                <a16:creationId xmlns:a16="http://schemas.microsoft.com/office/drawing/2014/main" id="{94566EEC-901E-47FC-A9D0-ED08ECBF15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4656" y="2067023"/>
            <a:ext cx="1994115" cy="1994115"/>
          </a:xfrm>
          <a:prstGeom prst="rect">
            <a:avLst/>
          </a:prstGeom>
        </p:spPr>
      </p:pic>
      <p:pic>
        <p:nvPicPr>
          <p:cNvPr id="12" name="Graphic 11" descr="Credit card outline">
            <a:extLst>
              <a:ext uri="{FF2B5EF4-FFF2-40B4-BE49-F238E27FC236}">
                <a16:creationId xmlns:a16="http://schemas.microsoft.com/office/drawing/2014/main" id="{E101A939-C4F3-401B-97B5-8F2965698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5893" y="2797985"/>
            <a:ext cx="749223" cy="749223"/>
          </a:xfrm>
          <a:prstGeom prst="rect">
            <a:avLst/>
          </a:prstGeom>
        </p:spPr>
      </p:pic>
      <p:pic>
        <p:nvPicPr>
          <p:cNvPr id="16" name="Graphic 15" descr="Office worker male with solid fill">
            <a:extLst>
              <a:ext uri="{FF2B5EF4-FFF2-40B4-BE49-F238E27FC236}">
                <a16:creationId xmlns:a16="http://schemas.microsoft.com/office/drawing/2014/main" id="{DD1DBE91-7939-49B2-BE6A-C88505416D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25427" y="2715398"/>
            <a:ext cx="914400" cy="914400"/>
          </a:xfrm>
          <a:prstGeom prst="rect">
            <a:avLst/>
          </a:prstGeom>
        </p:spPr>
      </p:pic>
      <p:pic>
        <p:nvPicPr>
          <p:cNvPr id="21" name="Graphic 20" descr="Credit card outline">
            <a:extLst>
              <a:ext uri="{FF2B5EF4-FFF2-40B4-BE49-F238E27FC236}">
                <a16:creationId xmlns:a16="http://schemas.microsoft.com/office/drawing/2014/main" id="{EAF6DDA0-8167-40A2-9872-126EDA8216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4609" y="2797985"/>
            <a:ext cx="749223" cy="749223"/>
          </a:xfrm>
          <a:prstGeom prst="rect">
            <a:avLst/>
          </a:prstGeom>
        </p:spPr>
      </p:pic>
      <p:sp>
        <p:nvSpPr>
          <p:cNvPr id="22" name="TextBox 21">
            <a:extLst>
              <a:ext uri="{FF2B5EF4-FFF2-40B4-BE49-F238E27FC236}">
                <a16:creationId xmlns:a16="http://schemas.microsoft.com/office/drawing/2014/main" id="{25D495E6-E219-46EB-A1C8-DCD924B176C1}"/>
              </a:ext>
            </a:extLst>
          </p:cNvPr>
          <p:cNvSpPr txBox="1"/>
          <p:nvPr/>
        </p:nvSpPr>
        <p:spPr>
          <a:xfrm>
            <a:off x="1581235" y="3907249"/>
            <a:ext cx="65723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Issuer</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9AF0D2F2-E4A6-453A-8C5E-B07FF1C79067}"/>
              </a:ext>
            </a:extLst>
          </p:cNvPr>
          <p:cNvSpPr txBox="1"/>
          <p:nvPr/>
        </p:nvSpPr>
        <p:spPr>
          <a:xfrm>
            <a:off x="10418114" y="3834923"/>
            <a:ext cx="79656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Verifier</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6" name="TextBox 25">
            <a:extLst>
              <a:ext uri="{FF2B5EF4-FFF2-40B4-BE49-F238E27FC236}">
                <a16:creationId xmlns:a16="http://schemas.microsoft.com/office/drawing/2014/main" id="{08B651A1-4425-4081-A49B-95824FA2A499}"/>
              </a:ext>
            </a:extLst>
          </p:cNvPr>
          <p:cNvSpPr txBox="1"/>
          <p:nvPr/>
        </p:nvSpPr>
        <p:spPr>
          <a:xfrm>
            <a:off x="5854011" y="3753360"/>
            <a:ext cx="77104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Holder</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7" name="TextBox 26">
            <a:extLst>
              <a:ext uri="{FF2B5EF4-FFF2-40B4-BE49-F238E27FC236}">
                <a16:creationId xmlns:a16="http://schemas.microsoft.com/office/drawing/2014/main" id="{8D8B871F-E2B9-4A59-AC6D-015DC4CDF941}"/>
              </a:ext>
            </a:extLst>
          </p:cNvPr>
          <p:cNvSpPr txBox="1"/>
          <p:nvPr/>
        </p:nvSpPr>
        <p:spPr>
          <a:xfrm>
            <a:off x="3594320" y="2418139"/>
            <a:ext cx="1152367"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Verifiable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Credential</a:t>
            </a:r>
            <a:endParaRPr kumimoji="0" lang="en-NL"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9" name="TextBox 28">
            <a:extLst>
              <a:ext uri="{FF2B5EF4-FFF2-40B4-BE49-F238E27FC236}">
                <a16:creationId xmlns:a16="http://schemas.microsoft.com/office/drawing/2014/main" id="{BFCCF86C-6814-440E-9380-625CF8FD674C}"/>
              </a:ext>
            </a:extLst>
          </p:cNvPr>
          <p:cNvSpPr txBox="1"/>
          <p:nvPr/>
        </p:nvSpPr>
        <p:spPr>
          <a:xfrm>
            <a:off x="7333711" y="2336323"/>
            <a:ext cx="1152367"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Verifiable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Credential</a:t>
            </a:r>
            <a:endParaRPr kumimoji="0" lang="en-NL" sz="14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7C982231-2AD2-4A5C-903D-327F7E50590B}"/>
              </a:ext>
            </a:extLst>
          </p:cNvPr>
          <p:cNvCxnSpPr>
            <a:cxnSpLocks/>
          </p:cNvCxnSpPr>
          <p:nvPr/>
        </p:nvCxnSpPr>
        <p:spPr>
          <a:xfrm>
            <a:off x="1100380" y="5804115"/>
            <a:ext cx="1032962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09F88-5C39-45B5-AEAB-6E7CBAB9E8B6}"/>
              </a:ext>
            </a:extLst>
          </p:cNvPr>
          <p:cNvCxnSpPr>
            <a:cxnSpLocks/>
          </p:cNvCxnSpPr>
          <p:nvPr/>
        </p:nvCxnSpPr>
        <p:spPr>
          <a:xfrm>
            <a:off x="1100380" y="6427217"/>
            <a:ext cx="1032962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472F4F52-880A-4E4E-A5D4-437A520B2013}"/>
              </a:ext>
            </a:extLst>
          </p:cNvPr>
          <p:cNvSpPr/>
          <p:nvPr/>
        </p:nvSpPr>
        <p:spPr bwMode="auto">
          <a:xfrm>
            <a:off x="1581235" y="4458101"/>
            <a:ext cx="657231" cy="103061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49C6D470-640A-401A-B8B4-F7F8CADE22CE}"/>
              </a:ext>
            </a:extLst>
          </p:cNvPr>
          <p:cNvSpPr txBox="1"/>
          <p:nvPr/>
        </p:nvSpPr>
        <p:spPr>
          <a:xfrm>
            <a:off x="2169763" y="4676037"/>
            <a:ext cx="42800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DID</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0" name="TextBox 39">
            <a:extLst>
              <a:ext uri="{FF2B5EF4-FFF2-40B4-BE49-F238E27FC236}">
                <a16:creationId xmlns:a16="http://schemas.microsoft.com/office/drawing/2014/main" id="{547D990D-286C-4C05-AAEC-C52E3EFFBB4C}"/>
              </a:ext>
            </a:extLst>
          </p:cNvPr>
          <p:cNvSpPr txBox="1"/>
          <p:nvPr/>
        </p:nvSpPr>
        <p:spPr>
          <a:xfrm>
            <a:off x="4820362" y="5961778"/>
            <a:ext cx="2838341"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Distributed infrastructure</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Arrow: Down 41">
            <a:extLst>
              <a:ext uri="{FF2B5EF4-FFF2-40B4-BE49-F238E27FC236}">
                <a16:creationId xmlns:a16="http://schemas.microsoft.com/office/drawing/2014/main" id="{8284018B-7876-41F6-A23F-37EA574E4BA5}"/>
              </a:ext>
            </a:extLst>
          </p:cNvPr>
          <p:cNvSpPr/>
          <p:nvPr/>
        </p:nvSpPr>
        <p:spPr bwMode="auto">
          <a:xfrm rot="10800000">
            <a:off x="10418114" y="4379084"/>
            <a:ext cx="657231" cy="103061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NL"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TextBox 43">
            <a:extLst>
              <a:ext uri="{FF2B5EF4-FFF2-40B4-BE49-F238E27FC236}">
                <a16:creationId xmlns:a16="http://schemas.microsoft.com/office/drawing/2014/main" id="{095107F3-11D5-4C47-BC91-ED6864371488}"/>
              </a:ext>
            </a:extLst>
          </p:cNvPr>
          <p:cNvSpPr txBox="1"/>
          <p:nvPr/>
        </p:nvSpPr>
        <p:spPr>
          <a:xfrm>
            <a:off x="11001998" y="4782512"/>
            <a:ext cx="428002"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DID</a:t>
            </a: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5" name="TextBox 44">
            <a:extLst>
              <a:ext uri="{FF2B5EF4-FFF2-40B4-BE49-F238E27FC236}">
                <a16:creationId xmlns:a16="http://schemas.microsoft.com/office/drawing/2014/main" id="{8E072809-3017-4361-8D23-10CCD2665830}"/>
              </a:ext>
            </a:extLst>
          </p:cNvPr>
          <p:cNvSpPr txBox="1"/>
          <p:nvPr/>
        </p:nvSpPr>
        <p:spPr>
          <a:xfrm>
            <a:off x="2597765" y="6214820"/>
            <a:ext cx="6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NL"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0" name="TextBox 49">
            <a:extLst>
              <a:ext uri="{FF2B5EF4-FFF2-40B4-BE49-F238E27FC236}">
                <a16:creationId xmlns:a16="http://schemas.microsoft.com/office/drawing/2014/main" id="{01CBF650-F57B-4790-B291-A8DC5293A0E3}"/>
              </a:ext>
            </a:extLst>
          </p:cNvPr>
          <p:cNvSpPr txBox="1"/>
          <p:nvPr/>
        </p:nvSpPr>
        <p:spPr>
          <a:xfrm>
            <a:off x="1268563" y="5814357"/>
            <a:ext cx="2230401" cy="63094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"id": "did:example:123456789abcdefghi",</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"authentication":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"id": "did:example:123456789abcdefghi#keys-1",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Segoe UI"/>
                <a:ea typeface="+mn-ea"/>
                <a:cs typeface="+mn-cs"/>
              </a:rPr>
              <a:t>    "type": "Ed25519VerificationKey2020",</a:t>
            </a:r>
            <a:endParaRPr kumimoji="0" lang="en-NL" sz="7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863774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9A7-D0B5-48B0-BFE3-4B62F8661903}"/>
              </a:ext>
            </a:extLst>
          </p:cNvPr>
          <p:cNvSpPr>
            <a:spLocks noGrp="1"/>
          </p:cNvSpPr>
          <p:nvPr>
            <p:ph type="title"/>
          </p:nvPr>
        </p:nvSpPr>
        <p:spPr/>
        <p:txBody>
          <a:bodyPr/>
          <a:lstStyle/>
          <a:p>
            <a:r>
              <a:rPr lang="en-US" dirty="0"/>
              <a:t>Resources</a:t>
            </a:r>
            <a:endParaRPr lang="en-NL" dirty="0"/>
          </a:p>
        </p:txBody>
      </p:sp>
      <p:sp>
        <p:nvSpPr>
          <p:cNvPr id="3" name="Content Placeholder 2">
            <a:extLst>
              <a:ext uri="{FF2B5EF4-FFF2-40B4-BE49-F238E27FC236}">
                <a16:creationId xmlns:a16="http://schemas.microsoft.com/office/drawing/2014/main" id="{6E0A8D04-2C62-4847-AB61-190399107213}"/>
              </a:ext>
            </a:extLst>
          </p:cNvPr>
          <p:cNvSpPr>
            <a:spLocks noGrp="1"/>
          </p:cNvSpPr>
          <p:nvPr>
            <p:ph idx="1"/>
          </p:nvPr>
        </p:nvSpPr>
        <p:spPr/>
        <p:txBody>
          <a:bodyPr/>
          <a:lstStyle/>
          <a:p>
            <a:r>
              <a:rPr lang="en-US" dirty="0"/>
              <a:t>DID-Web</a:t>
            </a:r>
          </a:p>
          <a:p>
            <a:pPr lvl="1"/>
            <a:r>
              <a:rPr lang="en-US" dirty="0" err="1">
                <a:hlinkClick r:id="rId2"/>
              </a:rPr>
              <a:t>did:web</a:t>
            </a:r>
            <a:r>
              <a:rPr lang="en-US" dirty="0">
                <a:hlinkClick r:id="rId2"/>
              </a:rPr>
              <a:t> Method Specification (w3c-ccg.github.io)</a:t>
            </a:r>
            <a:endParaRPr lang="en-US" dirty="0"/>
          </a:p>
          <a:p>
            <a:r>
              <a:rPr lang="en-US" dirty="0"/>
              <a:t>W3C Verifiable Credentials</a:t>
            </a:r>
          </a:p>
          <a:p>
            <a:pPr lvl="1"/>
            <a:r>
              <a:rPr lang="en-US" dirty="0">
                <a:hlinkClick r:id="rId3"/>
              </a:rPr>
              <a:t>Verifiable Credentials Data Model 1.0 (w3.org)</a:t>
            </a:r>
            <a:endParaRPr lang="en-US" dirty="0"/>
          </a:p>
          <a:p>
            <a:r>
              <a:rPr lang="en-US" dirty="0"/>
              <a:t>DIF Identity Hub</a:t>
            </a:r>
          </a:p>
          <a:p>
            <a:pPr lvl="1"/>
            <a:r>
              <a:rPr lang="en-US" dirty="0">
                <a:hlinkClick r:id="rId4"/>
              </a:rPr>
              <a:t>DIF Identity Hub</a:t>
            </a:r>
            <a:endParaRPr lang="en-NL" dirty="0"/>
          </a:p>
        </p:txBody>
      </p:sp>
    </p:spTree>
    <p:extLst>
      <p:ext uri="{BB962C8B-B14F-4D97-AF65-F5344CB8AC3E}">
        <p14:creationId xmlns:p14="http://schemas.microsoft.com/office/powerpoint/2010/main" val="186696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325CC2-9856-49EE-BF04-6CF4F7E1765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are we trying to solve?</a:t>
            </a:r>
            <a:endParaRPr lang="en-NL" sz="6000">
              <a:solidFill>
                <a:schemeClr val="bg1"/>
              </a:solidFill>
            </a:endParaRPr>
          </a:p>
        </p:txBody>
      </p:sp>
      <p:graphicFrame>
        <p:nvGraphicFramePr>
          <p:cNvPr id="5" name="Content Placeholder 2">
            <a:extLst>
              <a:ext uri="{FF2B5EF4-FFF2-40B4-BE49-F238E27FC236}">
                <a16:creationId xmlns:a16="http://schemas.microsoft.com/office/drawing/2014/main" id="{E43ADDE2-AE4A-48FE-8C19-E22206220973}"/>
              </a:ext>
            </a:extLst>
          </p:cNvPr>
          <p:cNvGraphicFramePr>
            <a:graphicFrameLocks noGrp="1"/>
          </p:cNvGraphicFramePr>
          <p:nvPr>
            <p:ph idx="1"/>
            <p:extLst>
              <p:ext uri="{D42A27DB-BD31-4B8C-83A1-F6EECF244321}">
                <p14:modId xmlns:p14="http://schemas.microsoft.com/office/powerpoint/2010/main" val="39966577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404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372E-AA10-4081-9971-36EB54D760E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Quick overview</a:t>
            </a:r>
            <a:endParaRPr lang="en-NL" sz="6000">
              <a:solidFill>
                <a:schemeClr val="accent5"/>
              </a:solidFill>
            </a:endParaRPr>
          </a:p>
        </p:txBody>
      </p:sp>
      <p:graphicFrame>
        <p:nvGraphicFramePr>
          <p:cNvPr id="5" name="Content Placeholder 2">
            <a:extLst>
              <a:ext uri="{FF2B5EF4-FFF2-40B4-BE49-F238E27FC236}">
                <a16:creationId xmlns:a16="http://schemas.microsoft.com/office/drawing/2014/main" id="{511DA118-256F-48E9-B92E-1CDCCB59F2FF}"/>
              </a:ext>
            </a:extLst>
          </p:cNvPr>
          <p:cNvGraphicFramePr>
            <a:graphicFrameLocks noGrp="1"/>
          </p:cNvGraphicFramePr>
          <p:nvPr>
            <p:ph idx="1"/>
            <p:extLst>
              <p:ext uri="{D42A27DB-BD31-4B8C-83A1-F6EECF244321}">
                <p14:modId xmlns:p14="http://schemas.microsoft.com/office/powerpoint/2010/main" val="344113794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86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AD94F1-832B-4DA1-997F-B1723C19A0B3}"/>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A64EE09E-D5B7-40B0-9125-FC5EF6416E15}" type="slidenum">
              <a:rPr kumimoji="0" lang="en-US" sz="10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00000"/>
              </a:solidFill>
              <a:effectLst/>
              <a:uLnTx/>
              <a:uFillTx/>
              <a:latin typeface="Segoe UI"/>
              <a:ea typeface="+mn-ea"/>
              <a:cs typeface="+mn-cs"/>
            </a:endParaRPr>
          </a:p>
        </p:txBody>
      </p:sp>
      <p:sp>
        <p:nvSpPr>
          <p:cNvPr id="4" name="Title 3">
            <a:extLst>
              <a:ext uri="{FF2B5EF4-FFF2-40B4-BE49-F238E27FC236}">
                <a16:creationId xmlns:a16="http://schemas.microsoft.com/office/drawing/2014/main" id="{31646147-7D73-4239-AAEF-4AFD76BB94EE}"/>
              </a:ext>
            </a:extLst>
          </p:cNvPr>
          <p:cNvSpPr>
            <a:spLocks noGrp="1"/>
          </p:cNvSpPr>
          <p:nvPr>
            <p:ph type="title"/>
          </p:nvPr>
        </p:nvSpPr>
        <p:spPr/>
        <p:txBody>
          <a:bodyPr/>
          <a:lstStyle/>
          <a:p>
            <a:r>
              <a:rPr lang="en-US" dirty="0"/>
              <a:t>W3C Verifiable Credentials</a:t>
            </a:r>
            <a:endParaRPr lang="en-NL" dirty="0"/>
          </a:p>
        </p:txBody>
      </p:sp>
      <p:pic>
        <p:nvPicPr>
          <p:cNvPr id="4098" name="Picture 2">
            <a:extLst>
              <a:ext uri="{FF2B5EF4-FFF2-40B4-BE49-F238E27FC236}">
                <a16:creationId xmlns:a16="http://schemas.microsoft.com/office/drawing/2014/main" id="{E4F6C239-B02B-424B-BB10-D4DE95718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86" y="1442711"/>
            <a:ext cx="8148125" cy="508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664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F6424C-B13A-4554-A4AC-C4BFC87D2D0F}"/>
              </a:ext>
            </a:extLst>
          </p:cNvPr>
          <p:cNvSpPr>
            <a:spLocks noGrp="1"/>
          </p:cNvSpPr>
          <p:nvPr>
            <p:ph type="sldNum" sz="quarter" idx="12"/>
          </p:nvPr>
        </p:nvSpPr>
        <p:spPr/>
        <p:txBody>
          <a:bodyPr/>
          <a:lstStyle/>
          <a:p>
            <a:fld id="{A64EE09E-D5B7-40B0-9125-FC5EF6416E15}" type="slidenum">
              <a:rPr lang="en-US" smtClean="0"/>
              <a:pPr/>
              <a:t>5</a:t>
            </a:fld>
            <a:endParaRPr lang="en-US"/>
          </a:p>
        </p:txBody>
      </p:sp>
      <p:sp>
        <p:nvSpPr>
          <p:cNvPr id="4" name="Title 3">
            <a:extLst>
              <a:ext uri="{FF2B5EF4-FFF2-40B4-BE49-F238E27FC236}">
                <a16:creationId xmlns:a16="http://schemas.microsoft.com/office/drawing/2014/main" id="{9F1EBE2E-CA4D-4C99-92FD-13247B16E92B}"/>
              </a:ext>
            </a:extLst>
          </p:cNvPr>
          <p:cNvSpPr>
            <a:spLocks noGrp="1"/>
          </p:cNvSpPr>
          <p:nvPr>
            <p:ph type="title"/>
          </p:nvPr>
        </p:nvSpPr>
        <p:spPr/>
        <p:txBody>
          <a:bodyPr/>
          <a:lstStyle/>
          <a:p>
            <a:r>
              <a:rPr lang="en-US" dirty="0"/>
              <a:t>Identity Hub</a:t>
            </a:r>
            <a:endParaRPr lang="en-NL" dirty="0"/>
          </a:p>
        </p:txBody>
      </p:sp>
      <p:pic>
        <p:nvPicPr>
          <p:cNvPr id="8" name="Graphic 7">
            <a:extLst>
              <a:ext uri="{FF2B5EF4-FFF2-40B4-BE49-F238E27FC236}">
                <a16:creationId xmlns:a16="http://schemas.microsoft.com/office/drawing/2014/main" id="{AFC7C8FF-B0AF-4C9F-9FC5-B71156DC6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029" y="1200973"/>
            <a:ext cx="10777942" cy="5029706"/>
          </a:xfrm>
          <a:prstGeom prst="rect">
            <a:avLst/>
          </a:prstGeom>
        </p:spPr>
      </p:pic>
    </p:spTree>
    <p:extLst>
      <p:ext uri="{BB962C8B-B14F-4D97-AF65-F5344CB8AC3E}">
        <p14:creationId xmlns:p14="http://schemas.microsoft.com/office/powerpoint/2010/main" val="27791359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2EDEC-01E2-4063-A811-3CF3C3272234}"/>
              </a:ext>
            </a:extLst>
          </p:cNvPr>
          <p:cNvSpPr>
            <a:spLocks noGrp="1"/>
          </p:cNvSpPr>
          <p:nvPr>
            <p:ph type="title"/>
          </p:nvPr>
        </p:nvSpPr>
        <p:spPr>
          <a:xfrm>
            <a:off x="588263" y="457200"/>
            <a:ext cx="11018520" cy="553998"/>
          </a:xfrm>
        </p:spPr>
        <p:txBody>
          <a:bodyPr wrap="square" anchor="t">
            <a:normAutofit/>
          </a:bodyPr>
          <a:lstStyle/>
          <a:p>
            <a:r>
              <a:rPr lang="en-US" dirty="0"/>
              <a:t>Decentralized Identifiers</a:t>
            </a:r>
            <a:endParaRPr lang="en-NL" dirty="0"/>
          </a:p>
        </p:txBody>
      </p:sp>
      <p:pic>
        <p:nvPicPr>
          <p:cNvPr id="5122" name="Picture 2">
            <a:extLst>
              <a:ext uri="{FF2B5EF4-FFF2-40B4-BE49-F238E27FC236}">
                <a16:creationId xmlns:a16="http://schemas.microsoft.com/office/drawing/2014/main" id="{6255C299-42A6-433D-A1C0-794AD04969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34"/>
          <a:stretch/>
        </p:blipFill>
        <p:spPr bwMode="auto">
          <a:xfrm>
            <a:off x="202131" y="1347110"/>
            <a:ext cx="11588815" cy="5219269"/>
          </a:xfrm>
          <a:prstGeom prst="rect">
            <a:avLst/>
          </a:prstGeom>
          <a:solidFill>
            <a:srgbClr val="FFFFFF"/>
          </a:solidFill>
        </p:spPr>
      </p:pic>
      <p:sp>
        <p:nvSpPr>
          <p:cNvPr id="3" name="Slide Number Placeholder 2" hidden="1">
            <a:extLst>
              <a:ext uri="{FF2B5EF4-FFF2-40B4-BE49-F238E27FC236}">
                <a16:creationId xmlns:a16="http://schemas.microsoft.com/office/drawing/2014/main" id="{6930816D-AAD7-4648-81F9-CF37A961CD68}"/>
              </a:ext>
            </a:extLst>
          </p:cNvPr>
          <p:cNvSpPr>
            <a:spLocks noGrp="1"/>
          </p:cNvSpPr>
          <p:nvPr>
            <p:ph type="sldNum" sz="quarter" idx="4294967295"/>
          </p:nvPr>
        </p:nvSpPr>
        <p:spPr>
          <a:xfrm>
            <a:off x="11743788" y="6445299"/>
            <a:ext cx="235446" cy="327980"/>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fld id="{A64EE09E-D5B7-40B0-9125-FC5EF6416E15}" type="slidenum">
              <a:rPr kumimoji="0" lang="en-US" sz="10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600"/>
                </a:spcAft>
                <a:buClrTx/>
                <a:buSzTx/>
                <a:buFontTx/>
                <a:buNone/>
                <a:tabLst/>
                <a:defRPr/>
              </a:pPr>
              <a:t>6</a:t>
            </a:fld>
            <a:endParaRPr kumimoji="0" lang="en-US" sz="10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34335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7C98-C15B-461A-99CE-C01E4633811E}"/>
              </a:ext>
            </a:extLst>
          </p:cNvPr>
          <p:cNvSpPr>
            <a:spLocks noGrp="1"/>
          </p:cNvSpPr>
          <p:nvPr>
            <p:ph type="title"/>
          </p:nvPr>
        </p:nvSpPr>
        <p:spPr/>
        <p:txBody>
          <a:bodyPr/>
          <a:lstStyle/>
          <a:p>
            <a:r>
              <a:rPr lang="en-US" dirty="0"/>
              <a:t>Decentralized Identifiers</a:t>
            </a:r>
            <a:endParaRPr lang="en-NL" dirty="0"/>
          </a:p>
        </p:txBody>
      </p:sp>
      <p:pic>
        <p:nvPicPr>
          <p:cNvPr id="6" name="Content Placeholder 5">
            <a:extLst>
              <a:ext uri="{FF2B5EF4-FFF2-40B4-BE49-F238E27FC236}">
                <a16:creationId xmlns:a16="http://schemas.microsoft.com/office/drawing/2014/main" id="{DFCBB1AE-496C-4346-938C-CC19EFC2404C}"/>
              </a:ext>
            </a:extLst>
          </p:cNvPr>
          <p:cNvPicPr>
            <a:picLocks noGrp="1" noChangeAspect="1"/>
          </p:cNvPicPr>
          <p:nvPr>
            <p:ph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3325" y="2012934"/>
            <a:ext cx="9647459" cy="3029302"/>
          </a:xfrm>
        </p:spPr>
      </p:pic>
    </p:spTree>
    <p:extLst>
      <p:ext uri="{BB962C8B-B14F-4D97-AF65-F5344CB8AC3E}">
        <p14:creationId xmlns:p14="http://schemas.microsoft.com/office/powerpoint/2010/main" val="756062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CA1A-159E-47CE-AC0F-5F506065A3B4}"/>
              </a:ext>
            </a:extLst>
          </p:cNvPr>
          <p:cNvSpPr>
            <a:spLocks noGrp="1"/>
          </p:cNvSpPr>
          <p:nvPr>
            <p:ph type="title"/>
          </p:nvPr>
        </p:nvSpPr>
        <p:spPr/>
        <p:txBody>
          <a:bodyPr/>
          <a:lstStyle/>
          <a:p>
            <a:r>
              <a:rPr lang="en-US" dirty="0"/>
              <a:t>Decentralized Identifiers – Document Example</a:t>
            </a:r>
            <a:endParaRPr lang="en-NL" dirty="0"/>
          </a:p>
        </p:txBody>
      </p:sp>
      <p:sp>
        <p:nvSpPr>
          <p:cNvPr id="3" name="Content Placeholder 2">
            <a:extLst>
              <a:ext uri="{FF2B5EF4-FFF2-40B4-BE49-F238E27FC236}">
                <a16:creationId xmlns:a16="http://schemas.microsoft.com/office/drawing/2014/main" id="{6AC75DC2-EEBB-4A90-ACF4-9FC31F33530E}"/>
              </a:ext>
            </a:extLst>
          </p:cNvPr>
          <p:cNvSpPr>
            <a:spLocks noGrp="1"/>
          </p:cNvSpPr>
          <p:nvPr>
            <p:ph sz="quarter" idx="10"/>
          </p:nvPr>
        </p:nvSpPr>
        <p:spPr>
          <a:xfrm>
            <a:off x="584200" y="1435100"/>
            <a:ext cx="11018838" cy="3823611"/>
          </a:xfrm>
        </p:spPr>
        <p:txBody>
          <a:bodyPr/>
          <a:lstStyle/>
          <a:p>
            <a:r>
              <a:rPr lang="en-US" dirty="0"/>
              <a:t>{</a:t>
            </a:r>
          </a:p>
          <a:p>
            <a:r>
              <a:rPr lang="en-US" dirty="0"/>
              <a:t>  "@context": [</a:t>
            </a:r>
          </a:p>
          <a:p>
            <a:r>
              <a:rPr lang="en-US" dirty="0"/>
              <a:t>    "https://www.w3.org/ns/did/v1",</a:t>
            </a:r>
          </a:p>
          <a:p>
            <a:r>
              <a:rPr lang="en-US" dirty="0"/>
              <a:t>    "https://w3id.org/security/suites/ed25519-2020/v1"</a:t>
            </a:r>
          </a:p>
          <a:p>
            <a:r>
              <a:rPr lang="en-US" dirty="0"/>
              <a:t>  ]</a:t>
            </a:r>
          </a:p>
          <a:p>
            <a:r>
              <a:rPr lang="en-US" dirty="0"/>
              <a:t>  "id": "did:example:123456789abcdefghi",</a:t>
            </a:r>
          </a:p>
          <a:p>
            <a:r>
              <a:rPr lang="en-US" dirty="0"/>
              <a:t>  "authentication": [{</a:t>
            </a:r>
          </a:p>
          <a:p>
            <a:r>
              <a:rPr lang="en-US" dirty="0"/>
              <a:t>    </a:t>
            </a:r>
          </a:p>
          <a:p>
            <a:r>
              <a:rPr lang="en-US" dirty="0"/>
              <a:t>    "id": "did:example:123456789abcdefghi#keys-1",</a:t>
            </a:r>
          </a:p>
          <a:p>
            <a:r>
              <a:rPr lang="en-US" dirty="0"/>
              <a:t>    "type": "Ed25519VerificationKey2020",</a:t>
            </a:r>
          </a:p>
          <a:p>
            <a:r>
              <a:rPr lang="en-US" dirty="0"/>
              <a:t>    "controller": "did:example:123456789abcdefghi",</a:t>
            </a:r>
          </a:p>
          <a:p>
            <a:r>
              <a:rPr lang="en-US" dirty="0"/>
              <a:t>    "</a:t>
            </a:r>
            <a:r>
              <a:rPr lang="en-US" dirty="0" err="1"/>
              <a:t>publicKeyMultibase</a:t>
            </a:r>
            <a:r>
              <a:rPr lang="en-US" dirty="0"/>
              <a:t>": "zH3C2AVvLMv6gmMNam3uVAjZpfkcJCwDwnZn6z3wXmqPV"</a:t>
            </a:r>
          </a:p>
          <a:p>
            <a:r>
              <a:rPr lang="en-US" dirty="0"/>
              <a:t>  }]</a:t>
            </a:r>
          </a:p>
          <a:p>
            <a:r>
              <a:rPr lang="en-US" dirty="0"/>
              <a:t>}</a:t>
            </a:r>
            <a:endParaRPr lang="en-NL" dirty="0"/>
          </a:p>
        </p:txBody>
      </p:sp>
    </p:spTree>
    <p:extLst>
      <p:ext uri="{BB962C8B-B14F-4D97-AF65-F5344CB8AC3E}">
        <p14:creationId xmlns:p14="http://schemas.microsoft.com/office/powerpoint/2010/main" val="41281355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AEDE85A-CDFD-4164-AF4A-F5873C5AB1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845" y="840002"/>
            <a:ext cx="6732721" cy="2114074"/>
          </a:xfrm>
          <a:prstGeom prst="rect">
            <a:avLst/>
          </a:prstGeom>
        </p:spPr>
      </p:pic>
      <p:pic>
        <p:nvPicPr>
          <p:cNvPr id="6" name="Picture 2">
            <a:extLst>
              <a:ext uri="{FF2B5EF4-FFF2-40B4-BE49-F238E27FC236}">
                <a16:creationId xmlns:a16="http://schemas.microsoft.com/office/drawing/2014/main" id="{AC94843F-5F18-42F7-AADC-019E9CB181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934"/>
          <a:stretch/>
        </p:blipFill>
        <p:spPr bwMode="auto">
          <a:xfrm>
            <a:off x="5448339" y="3709851"/>
            <a:ext cx="6342607" cy="2856528"/>
          </a:xfrm>
          <a:prstGeom prst="rect">
            <a:avLst/>
          </a:prstGeom>
          <a:solidFill>
            <a:srgbClr val="FFFFFF"/>
          </a:solidFill>
        </p:spPr>
      </p:pic>
      <p:sp>
        <p:nvSpPr>
          <p:cNvPr id="9" name="Arrow: Down 8">
            <a:extLst>
              <a:ext uri="{FF2B5EF4-FFF2-40B4-BE49-F238E27FC236}">
                <a16:creationId xmlns:a16="http://schemas.microsoft.com/office/drawing/2014/main" id="{02FD5FD4-2B93-4804-BFE5-30C40475F238}"/>
              </a:ext>
            </a:extLst>
          </p:cNvPr>
          <p:cNvSpPr/>
          <p:nvPr/>
        </p:nvSpPr>
        <p:spPr bwMode="auto">
          <a:xfrm rot="18589807">
            <a:off x="4882947" y="2528287"/>
            <a:ext cx="952461" cy="138059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6B005011-7BE7-44EF-AF1E-9BAFA315A960}"/>
              </a:ext>
            </a:extLst>
          </p:cNvPr>
          <p:cNvSpPr/>
          <p:nvPr/>
        </p:nvSpPr>
        <p:spPr bwMode="auto">
          <a:xfrm>
            <a:off x="2667840" y="4139231"/>
            <a:ext cx="3428160" cy="539126"/>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152C0E2E-5E01-4FC9-BBD9-0DC2C6BE2DB7}"/>
              </a:ext>
            </a:extLst>
          </p:cNvPr>
          <p:cNvGrpSpPr/>
          <p:nvPr/>
        </p:nvGrpSpPr>
        <p:grpSpPr>
          <a:xfrm>
            <a:off x="672364" y="3362761"/>
            <a:ext cx="2272738" cy="2035250"/>
            <a:chOff x="2227449" y="3433229"/>
            <a:chExt cx="2272738" cy="2035250"/>
          </a:xfrm>
        </p:grpSpPr>
        <p:pic>
          <p:nvPicPr>
            <p:cNvPr id="12" name="Graphic 11" descr="Document with solid fill">
              <a:extLst>
                <a:ext uri="{FF2B5EF4-FFF2-40B4-BE49-F238E27FC236}">
                  <a16:creationId xmlns:a16="http://schemas.microsoft.com/office/drawing/2014/main" id="{397D63D5-EDC1-496C-9377-219F3CF5B6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04711" y="3433229"/>
              <a:ext cx="1718214" cy="1718214"/>
            </a:xfrm>
            <a:prstGeom prst="rect">
              <a:avLst/>
            </a:prstGeom>
          </p:spPr>
        </p:pic>
        <p:sp>
          <p:nvSpPr>
            <p:cNvPr id="13" name="TextBox 12">
              <a:extLst>
                <a:ext uri="{FF2B5EF4-FFF2-40B4-BE49-F238E27FC236}">
                  <a16:creationId xmlns:a16="http://schemas.microsoft.com/office/drawing/2014/main" id="{27D5D3EE-2CDD-4C3A-88D9-6847AC1C1E3A}"/>
                </a:ext>
              </a:extLst>
            </p:cNvPr>
            <p:cNvSpPr txBox="1"/>
            <p:nvPr/>
          </p:nvSpPr>
          <p:spPr>
            <a:xfrm>
              <a:off x="2227449" y="5160702"/>
              <a:ext cx="227273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Verifiable Credential</a:t>
              </a:r>
              <a:endParaRPr lang="en-NL" sz="2000" dirty="0" err="1">
                <a:gradFill>
                  <a:gsLst>
                    <a:gs pos="2917">
                      <a:schemeClr val="tx1"/>
                    </a:gs>
                    <a:gs pos="30000">
                      <a:schemeClr val="tx1"/>
                    </a:gs>
                  </a:gsLst>
                  <a:lin ang="5400000" scaled="0"/>
                </a:gradFill>
              </a:endParaRPr>
            </a:p>
          </p:txBody>
        </p:sp>
      </p:grpSp>
      <p:sp>
        <p:nvSpPr>
          <p:cNvPr id="14" name="TextBox 13">
            <a:extLst>
              <a:ext uri="{FF2B5EF4-FFF2-40B4-BE49-F238E27FC236}">
                <a16:creationId xmlns:a16="http://schemas.microsoft.com/office/drawing/2014/main" id="{9B68F135-6A4D-4294-9539-5685C4CDC6E3}"/>
              </a:ext>
            </a:extLst>
          </p:cNvPr>
          <p:cNvSpPr txBox="1"/>
          <p:nvPr/>
        </p:nvSpPr>
        <p:spPr>
          <a:xfrm>
            <a:off x="5807487" y="2646299"/>
            <a:ext cx="272632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1. Locate DID document</a:t>
            </a:r>
            <a:endParaRPr lang="en-NL" sz="20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F4D975F6-17E7-4AA1-BCF9-793A5ED44D6D}"/>
              </a:ext>
            </a:extLst>
          </p:cNvPr>
          <p:cNvSpPr txBox="1"/>
          <p:nvPr/>
        </p:nvSpPr>
        <p:spPr>
          <a:xfrm>
            <a:off x="8682146" y="3362761"/>
            <a:ext cx="2549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2. Read DID document</a:t>
            </a:r>
            <a:endParaRPr lang="en-NL" sz="2000" dirty="0" err="1">
              <a:gradFill>
                <a:gsLst>
                  <a:gs pos="2917">
                    <a:schemeClr val="tx1"/>
                  </a:gs>
                  <a:gs pos="30000">
                    <a:schemeClr val="tx1"/>
                  </a:gs>
                </a:gsLst>
                <a:lin ang="5400000" scaled="0"/>
              </a:gradFill>
            </a:endParaRPr>
          </a:p>
        </p:txBody>
      </p:sp>
      <p:sp>
        <p:nvSpPr>
          <p:cNvPr id="18" name="TextBox 17">
            <a:extLst>
              <a:ext uri="{FF2B5EF4-FFF2-40B4-BE49-F238E27FC236}">
                <a16:creationId xmlns:a16="http://schemas.microsoft.com/office/drawing/2014/main" id="{EA101E63-FBE7-4B2D-8C61-1785368C0B34}"/>
              </a:ext>
            </a:extLst>
          </p:cNvPr>
          <p:cNvSpPr txBox="1"/>
          <p:nvPr/>
        </p:nvSpPr>
        <p:spPr>
          <a:xfrm>
            <a:off x="3054979" y="4628338"/>
            <a:ext cx="240610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3. Verify VC signature</a:t>
            </a:r>
            <a:endParaRPr lang="en-NL" sz="2000" dirty="0" err="1">
              <a:gradFill>
                <a:gsLst>
                  <a:gs pos="2917">
                    <a:schemeClr val="tx1"/>
                  </a:gs>
                  <a:gs pos="30000">
                    <a:schemeClr val="tx1"/>
                  </a:gs>
                </a:gsLst>
                <a:lin ang="5400000" scaled="0"/>
              </a:gradFill>
            </a:endParaRPr>
          </a:p>
        </p:txBody>
      </p:sp>
      <p:sp>
        <p:nvSpPr>
          <p:cNvPr id="22" name="Rectangle 21">
            <a:extLst>
              <a:ext uri="{FF2B5EF4-FFF2-40B4-BE49-F238E27FC236}">
                <a16:creationId xmlns:a16="http://schemas.microsoft.com/office/drawing/2014/main" id="{2F2C6A8E-0BA6-4FA4-A858-FC8C9B7401E8}"/>
              </a:ext>
            </a:extLst>
          </p:cNvPr>
          <p:cNvSpPr/>
          <p:nvPr/>
        </p:nvSpPr>
        <p:spPr bwMode="auto">
          <a:xfrm>
            <a:off x="5435927" y="6219289"/>
            <a:ext cx="6195768" cy="4205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L"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210DE73D-03A3-4B6B-AF77-6B504CF90E47}"/>
              </a:ext>
            </a:extLst>
          </p:cNvPr>
          <p:cNvSpPr txBox="1"/>
          <p:nvPr/>
        </p:nvSpPr>
        <p:spPr>
          <a:xfrm>
            <a:off x="7038387" y="6258602"/>
            <a:ext cx="3085525"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Segoe UI"/>
                <a:ea typeface="+mn-ea"/>
                <a:cs typeface="+mn-cs"/>
              </a:rPr>
              <a:t>Distributed infrastructure</a:t>
            </a:r>
            <a:endParaRPr kumimoji="0" lang="en-NL" sz="2000" b="1" i="0" u="none" strike="noStrike" kern="1200" cap="none" spc="0" normalizeH="0" baseline="0" noProof="0" dirty="0" err="1">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883789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6" grpId="0"/>
      <p:bldP spid="18" grpId="0"/>
      <p:bldP spid="22" grpId="0" animBg="1"/>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B689C1C1-DCBC-43D1-BDC1-2E5242D8A5A4}" vid="{A70782C6-7935-412F-9A5B-2D38B0D2FD2E}"/>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7340</TotalTime>
  <Words>537</Words>
  <Application>Microsoft Office PowerPoint</Application>
  <PresentationFormat>Widescreen</PresentationFormat>
  <Paragraphs>92</Paragraphs>
  <Slides>16</Slides>
  <Notes>0</Notes>
  <HiddenSlides>2</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1_White Template</vt:lpstr>
      <vt:lpstr>Decentralized Identifiers and the Eclipse Dataspace Connector</vt:lpstr>
      <vt:lpstr>What are we trying to solve?</vt:lpstr>
      <vt:lpstr>Quick overview</vt:lpstr>
      <vt:lpstr>W3C Verifiable Credentials</vt:lpstr>
      <vt:lpstr>Identity Hub</vt:lpstr>
      <vt:lpstr>Decentralized Identifiers</vt:lpstr>
      <vt:lpstr>Decentralized Identifiers</vt:lpstr>
      <vt:lpstr>Decentralized Identifiers – Document Example</vt:lpstr>
      <vt:lpstr>PowerPoint Presentation</vt:lpstr>
      <vt:lpstr>What is did:web?</vt:lpstr>
      <vt:lpstr>PowerPoint Presentation</vt:lpstr>
      <vt:lpstr>PowerPoint Presentation</vt:lpstr>
      <vt:lpstr>Considerations</vt:lpstr>
      <vt:lpstr>Putting it all together: Using identity hub</vt:lpstr>
      <vt:lpstr>Putting it all together: User initiated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van der Wiele</dc:creator>
  <cp:lastModifiedBy>Stefan van der Wiele</cp:lastModifiedBy>
  <cp:revision>3</cp:revision>
  <dcterms:created xsi:type="dcterms:W3CDTF">2021-11-08T10:21:43Z</dcterms:created>
  <dcterms:modified xsi:type="dcterms:W3CDTF">2021-11-19T13:56:52Z</dcterms:modified>
</cp:coreProperties>
</file>