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819025" y="869025"/>
            <a:ext cx="4194000" cy="2917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400" y="869025"/>
            <a:ext cx="4592400" cy="2917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76053" l="0" r="0" t="0"/>
          <a:stretch/>
        </p:blipFill>
        <p:spPr>
          <a:xfrm>
            <a:off x="-30201" y="-19849"/>
            <a:ext cx="9144314" cy="816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24259"/>
          <a:stretch/>
        </p:blipFill>
        <p:spPr>
          <a:xfrm>
            <a:off x="6244" y="997784"/>
            <a:ext cx="4683608" cy="278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32594" l="10450" r="52791" t="57823"/>
          <a:stretch/>
        </p:blipFill>
        <p:spPr>
          <a:xfrm>
            <a:off x="5442876" y="1576909"/>
            <a:ext cx="1721545" cy="33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16706" l="4242" r="82025" t="73952"/>
          <a:stretch/>
        </p:blipFill>
        <p:spPr>
          <a:xfrm>
            <a:off x="7403781" y="2480921"/>
            <a:ext cx="643231" cy="3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16706" l="4242" r="82025" t="73952"/>
          <a:stretch/>
        </p:blipFill>
        <p:spPr>
          <a:xfrm>
            <a:off x="6525543" y="2482629"/>
            <a:ext cx="643231" cy="343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2659" l="4104" r="83465" t="78544"/>
          <a:stretch/>
        </p:blipFill>
        <p:spPr>
          <a:xfrm>
            <a:off x="7008291" y="3151801"/>
            <a:ext cx="543395" cy="610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60082" l="1673" r="1615" t="35293"/>
          <a:stretch/>
        </p:blipFill>
        <p:spPr>
          <a:xfrm>
            <a:off x="5442876" y="1408874"/>
            <a:ext cx="3514307" cy="176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 b="64555" l="36778" r="42609" t="24258"/>
          <a:stretch/>
        </p:blipFill>
        <p:spPr>
          <a:xfrm>
            <a:off x="7244043" y="1004260"/>
            <a:ext cx="1110920" cy="4110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3"/>
          <p:cNvGrpSpPr/>
          <p:nvPr/>
        </p:nvGrpSpPr>
        <p:grpSpPr>
          <a:xfrm>
            <a:off x="6640690" y="1910367"/>
            <a:ext cx="317363" cy="398152"/>
            <a:chOff x="4718863" y="1504900"/>
            <a:chExt cx="309825" cy="666151"/>
          </a:xfrm>
        </p:grpSpPr>
        <p:pic>
          <p:nvPicPr>
            <p:cNvPr id="65" name="Google Shape;65;p13"/>
            <p:cNvPicPr preferRelativeResize="0"/>
            <p:nvPr/>
          </p:nvPicPr>
          <p:blipFill rotWithShape="1">
            <a:blip r:embed="rId4">
              <a:alphaModFix/>
            </a:blip>
            <a:srcRect b="45189" l="4979" r="88244" t="44265"/>
            <a:stretch/>
          </p:blipFill>
          <p:spPr>
            <a:xfrm>
              <a:off x="4718863" y="1504900"/>
              <a:ext cx="309825" cy="323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3"/>
            <p:cNvPicPr preferRelativeResize="0"/>
            <p:nvPr/>
          </p:nvPicPr>
          <p:blipFill rotWithShape="1">
            <a:blip r:embed="rId4">
              <a:alphaModFix/>
            </a:blip>
            <a:srcRect b="34028" l="6609" r="89861" t="54785"/>
            <a:stretch/>
          </p:blipFill>
          <p:spPr>
            <a:xfrm>
              <a:off x="4793100" y="1828150"/>
              <a:ext cx="161351" cy="34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3"/>
            <p:cNvPicPr preferRelativeResize="0"/>
            <p:nvPr/>
          </p:nvPicPr>
          <p:blipFill rotWithShape="1">
            <a:blip r:embed="rId4">
              <a:alphaModFix/>
            </a:blip>
            <a:srcRect b="39542" l="6609" r="89861" t="55179"/>
            <a:stretch/>
          </p:blipFill>
          <p:spPr>
            <a:xfrm>
              <a:off x="4793100" y="1757675"/>
              <a:ext cx="161351" cy="161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" name="Google Shape;68;p13"/>
          <p:cNvGrpSpPr/>
          <p:nvPr/>
        </p:nvGrpSpPr>
        <p:grpSpPr>
          <a:xfrm>
            <a:off x="7559611" y="1910307"/>
            <a:ext cx="317363" cy="398152"/>
            <a:chOff x="4718863" y="1504900"/>
            <a:chExt cx="309825" cy="666151"/>
          </a:xfrm>
        </p:grpSpPr>
        <p:pic>
          <p:nvPicPr>
            <p:cNvPr id="69" name="Google Shape;69;p13"/>
            <p:cNvPicPr preferRelativeResize="0"/>
            <p:nvPr/>
          </p:nvPicPr>
          <p:blipFill rotWithShape="1">
            <a:blip r:embed="rId4">
              <a:alphaModFix/>
            </a:blip>
            <a:srcRect b="45189" l="4979" r="88244" t="44265"/>
            <a:stretch/>
          </p:blipFill>
          <p:spPr>
            <a:xfrm>
              <a:off x="4718863" y="1504900"/>
              <a:ext cx="309825" cy="323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3"/>
            <p:cNvPicPr preferRelativeResize="0"/>
            <p:nvPr/>
          </p:nvPicPr>
          <p:blipFill rotWithShape="1">
            <a:blip r:embed="rId4">
              <a:alphaModFix/>
            </a:blip>
            <a:srcRect b="34028" l="6609" r="89861" t="54785"/>
            <a:stretch/>
          </p:blipFill>
          <p:spPr>
            <a:xfrm>
              <a:off x="4793100" y="1828150"/>
              <a:ext cx="161351" cy="34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3"/>
            <p:cNvPicPr preferRelativeResize="0"/>
            <p:nvPr/>
          </p:nvPicPr>
          <p:blipFill rotWithShape="1">
            <a:blip r:embed="rId4">
              <a:alphaModFix/>
            </a:blip>
            <a:srcRect b="39542" l="6609" r="89861" t="55179"/>
            <a:stretch/>
          </p:blipFill>
          <p:spPr>
            <a:xfrm>
              <a:off x="4793100" y="1757675"/>
              <a:ext cx="161351" cy="161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b="21908" l="1675" r="64468" t="69325"/>
          <a:stretch/>
        </p:blipFill>
        <p:spPr>
          <a:xfrm>
            <a:off x="7297520" y="1576894"/>
            <a:ext cx="1659665" cy="3333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3"/>
          <p:cNvGrpSpPr/>
          <p:nvPr/>
        </p:nvGrpSpPr>
        <p:grpSpPr>
          <a:xfrm>
            <a:off x="6390982" y="2821936"/>
            <a:ext cx="1858457" cy="329866"/>
            <a:chOff x="5783525" y="2265400"/>
            <a:chExt cx="1814098" cy="275151"/>
          </a:xfrm>
        </p:grpSpPr>
        <p:pic>
          <p:nvPicPr>
            <p:cNvPr id="74" name="Google Shape;74;p13"/>
            <p:cNvPicPr preferRelativeResize="0"/>
            <p:nvPr/>
          </p:nvPicPr>
          <p:blipFill rotWithShape="1">
            <a:blip r:embed="rId4">
              <a:alphaModFix/>
            </a:blip>
            <a:srcRect b="7794" l="1690" r="58630" t="83229"/>
            <a:stretch/>
          </p:blipFill>
          <p:spPr>
            <a:xfrm>
              <a:off x="5783525" y="2265400"/>
              <a:ext cx="1814098" cy="27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3"/>
            <p:cNvPicPr preferRelativeResize="0"/>
            <p:nvPr/>
          </p:nvPicPr>
          <p:blipFill rotWithShape="1">
            <a:blip r:embed="rId3">
              <a:alphaModFix/>
            </a:blip>
            <a:srcRect b="7978" l="7632" r="87102" t="85593"/>
            <a:stretch/>
          </p:blipFill>
          <p:spPr>
            <a:xfrm>
              <a:off x="5815625" y="2291075"/>
              <a:ext cx="1734124" cy="174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3"/>
            <p:cNvSpPr txBox="1"/>
            <p:nvPr/>
          </p:nvSpPr>
          <p:spPr>
            <a:xfrm>
              <a:off x="6129850" y="2276958"/>
              <a:ext cx="13749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rosidl_adapter_proto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pic>
        <p:nvPicPr>
          <p:cNvPr id="77" name="Google Shape;77;p13"/>
          <p:cNvPicPr preferRelativeResize="0"/>
          <p:nvPr/>
        </p:nvPicPr>
        <p:blipFill rotWithShape="1">
          <a:blip r:embed="rId3">
            <a:alphaModFix/>
          </a:blip>
          <a:srcRect b="34006" l="11952" r="54111" t="64184"/>
          <a:stretch/>
        </p:blipFill>
        <p:spPr>
          <a:xfrm>
            <a:off x="6282518" y="1638875"/>
            <a:ext cx="725773" cy="11979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6185379" y="1527374"/>
            <a:ext cx="822917" cy="307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protobuf_cpp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4">
            <a:alphaModFix/>
          </a:blip>
          <a:srcRect b="64558" l="20295" r="65043" t="24346"/>
          <a:stretch/>
        </p:blipFill>
        <p:spPr>
          <a:xfrm>
            <a:off x="6210652" y="1005924"/>
            <a:ext cx="686667" cy="40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4">
            <a:alphaModFix/>
          </a:blip>
          <a:srcRect b="61921" l="56961" r="10514" t="36014"/>
          <a:stretch/>
        </p:blipFill>
        <p:spPr>
          <a:xfrm>
            <a:off x="6972461" y="1443431"/>
            <a:ext cx="450940" cy="11038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6821533" y="1344717"/>
            <a:ext cx="900756" cy="307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For each .proto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4">
            <a:alphaModFix/>
          </a:blip>
          <a:srcRect b="10301" l="3687" r="59870" t="88681"/>
          <a:stretch/>
        </p:blipFill>
        <p:spPr>
          <a:xfrm>
            <a:off x="6702210" y="2711371"/>
            <a:ext cx="270251" cy="9839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6640700" y="2600275"/>
            <a:ext cx="471376" cy="307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.proto</a:t>
            </a:r>
            <a:endParaRPr sz="800">
              <a:solidFill>
                <a:schemeClr val="dk1"/>
              </a:solidFill>
            </a:endParaRPr>
          </a:p>
        </p:txBody>
      </p:sp>
      <p:grpSp>
        <p:nvGrpSpPr>
          <p:cNvPr id="84" name="Google Shape;84;p13"/>
          <p:cNvGrpSpPr/>
          <p:nvPr/>
        </p:nvGrpSpPr>
        <p:grpSpPr>
          <a:xfrm>
            <a:off x="6350759" y="2157545"/>
            <a:ext cx="1858457" cy="340746"/>
            <a:chOff x="5783525" y="2265400"/>
            <a:chExt cx="1814098" cy="284226"/>
          </a:xfrm>
        </p:grpSpPr>
        <p:pic>
          <p:nvPicPr>
            <p:cNvPr id="85" name="Google Shape;85;p13"/>
            <p:cNvPicPr preferRelativeResize="0"/>
            <p:nvPr/>
          </p:nvPicPr>
          <p:blipFill rotWithShape="1">
            <a:blip r:embed="rId4">
              <a:alphaModFix/>
            </a:blip>
            <a:srcRect b="7794" l="1690" r="58630" t="83229"/>
            <a:stretch/>
          </p:blipFill>
          <p:spPr>
            <a:xfrm>
              <a:off x="5783525" y="2265400"/>
              <a:ext cx="1814098" cy="27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3"/>
            <p:cNvPicPr preferRelativeResize="0"/>
            <p:nvPr/>
          </p:nvPicPr>
          <p:blipFill rotWithShape="1">
            <a:blip r:embed="rId3">
              <a:alphaModFix/>
            </a:blip>
            <a:srcRect b="7978" l="7632" r="87102" t="85593"/>
            <a:stretch/>
          </p:blipFill>
          <p:spPr>
            <a:xfrm>
              <a:off x="5815625" y="2291075"/>
              <a:ext cx="1734124" cy="174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3"/>
            <p:cNvSpPr txBox="1"/>
            <p:nvPr/>
          </p:nvSpPr>
          <p:spPr>
            <a:xfrm>
              <a:off x="6006904" y="2292826"/>
              <a:ext cx="14301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rosidl_typesupport_protobuf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6142698" y="923753"/>
            <a:ext cx="450740" cy="307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</a:t>
            </a:r>
            <a:r>
              <a:rPr lang="en" sz="800">
                <a:solidFill>
                  <a:schemeClr val="dk1"/>
                </a:solidFill>
              </a:rPr>
              <a:t>roto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66199" l="40454" r="44554" t="31621"/>
          <a:stretch/>
        </p:blipFill>
        <p:spPr>
          <a:xfrm>
            <a:off x="7345951" y="1133227"/>
            <a:ext cx="847273" cy="1713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197724" y="1053150"/>
            <a:ext cx="1246504" cy="307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Proto C++ struct (.hpp)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23371" l="3109" r="65825" t="74782"/>
          <a:stretch/>
        </p:blipFill>
        <p:spPr>
          <a:xfrm>
            <a:off x="8180474" y="1625096"/>
            <a:ext cx="668719" cy="1712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8077659" y="1541297"/>
            <a:ext cx="822917" cy="307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protobuf_c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877172" y="997792"/>
            <a:ext cx="11625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7593" y="997542"/>
            <a:ext cx="118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Typeadapter_protobuf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95" name="Google Shape;95;p13"/>
          <p:cNvCxnSpPr/>
          <p:nvPr/>
        </p:nvCxnSpPr>
        <p:spPr>
          <a:xfrm flipH="1" rot="10800000">
            <a:off x="6045275" y="1197350"/>
            <a:ext cx="1659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 flipH="1">
            <a:off x="1253700" y="907600"/>
            <a:ext cx="600" cy="9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>
            <a:endCxn id="93" idx="1"/>
          </p:cNvCxnSpPr>
          <p:nvPr/>
        </p:nvCxnSpPr>
        <p:spPr>
          <a:xfrm>
            <a:off x="1235472" y="922642"/>
            <a:ext cx="3641700" cy="241800"/>
          </a:xfrm>
          <a:prstGeom prst="bentConnector3">
            <a:avLst>
              <a:gd fmla="val 9595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90225" l="10286" r="7422" t="4588"/>
          <a:stretch/>
        </p:blipFill>
        <p:spPr>
          <a:xfrm>
            <a:off x="2091625" y="314912"/>
            <a:ext cx="4802973" cy="4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81591" l="18308" r="20682" t="7741"/>
          <a:stretch/>
        </p:blipFill>
        <p:spPr>
          <a:xfrm>
            <a:off x="2450678" y="143476"/>
            <a:ext cx="4295094" cy="54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1541450" y="3859250"/>
            <a:ext cx="185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Existing external capabilities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6350750" y="3859250"/>
            <a:ext cx="142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New Implementation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