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2" r:id="rId5"/>
    <p:sldId id="258" r:id="rId6"/>
    <p:sldId id="308" r:id="rId7"/>
    <p:sldId id="2145708134" r:id="rId8"/>
    <p:sldId id="310" r:id="rId9"/>
    <p:sldId id="311" r:id="rId10"/>
    <p:sldId id="2145708135" r:id="rId11"/>
    <p:sldId id="313" r:id="rId12"/>
    <p:sldId id="314" r:id="rId13"/>
    <p:sldId id="315" r:id="rId14"/>
    <p:sldId id="214570813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youts" id="{401BA113-DF58-41AE-80DC-457351DC736C}">
          <p14:sldIdLst>
            <p14:sldId id="302"/>
            <p14:sldId id="258"/>
            <p14:sldId id="308"/>
            <p14:sldId id="2145708134"/>
            <p14:sldId id="310"/>
            <p14:sldId id="311"/>
            <p14:sldId id="2145708135"/>
            <p14:sldId id="313"/>
            <p14:sldId id="314"/>
            <p14:sldId id="315"/>
            <p14:sldId id="21457081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7A3B6-853C-44EE-A927-B017985FA87B}" v="10" dt="2023-06-20T14:17:02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3D44BE-1F89-400B-AD77-318AAA067B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869240" y="8532440"/>
            <a:ext cx="72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057E2611-9A0A-44F3-AA79-0E40E85001E3}" type="datetimeFigureOut">
              <a:rPr lang="de-DE" sz="1000" smtClean="0"/>
              <a:t>22.06.2023</a:t>
            </a:fld>
            <a:endParaRPr lang="de-DE" sz="10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48D796-EC79-45C3-A8BC-7DF6CA20B9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417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endParaRPr lang="de-DE" sz="100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A20298-1DDD-4AD7-B25E-047C432573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949328" y="8532440"/>
            <a:ext cx="43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EA8E5865-4587-4AB2-9D86-592FE42F6B17}" type="slidenum">
              <a:rPr lang="de-DE" sz="1000" smtClean="0"/>
              <a:t>‹#›</a:t>
            </a:fld>
            <a:endParaRPr lang="de-DE" sz="10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79C9B1-0E32-4F16-9FA4-119CA26B7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6323" y="323528"/>
            <a:ext cx="12250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9328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4021" userDrawn="1">
          <p15:clr>
            <a:srgbClr val="F26B43"/>
          </p15:clr>
        </p15:guide>
        <p15:guide id="3" pos="302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725256" y="8676480"/>
            <a:ext cx="1008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i="0">
                <a:solidFill>
                  <a:schemeClr val="tx1"/>
                </a:solidFill>
                <a:latin typeface="+mn-lt"/>
              </a:defRPr>
            </a:lvl1pPr>
          </a:lstStyle>
          <a:p>
            <a:fld id="{8FD40308-CC72-4E3B-B155-2D6492721E67}" type="datetimeFigureOut">
              <a:rPr lang="de-DE" smtClean="0"/>
              <a:pPr/>
              <a:t>21.06.2023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50863" y="539552"/>
            <a:ext cx="5761037" cy="3240583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50863" y="3995936"/>
            <a:ext cx="5761037" cy="453650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</a:t>
            </a:r>
          </a:p>
          <a:p>
            <a:pPr lvl="6"/>
            <a:r>
              <a:rPr lang="de-DE"/>
              <a:t>Sieben</a:t>
            </a:r>
          </a:p>
          <a:p>
            <a:pPr lvl="7"/>
            <a:r>
              <a:rPr lang="de-DE"/>
              <a:t>Acht</a:t>
            </a:r>
          </a:p>
          <a:p>
            <a:pPr lvl="8"/>
            <a:r>
              <a:rPr lang="de-DE"/>
              <a:t>Neun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550863" y="8676480"/>
            <a:ext cx="396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949280" y="8676480"/>
            <a:ext cx="36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i="0">
                <a:solidFill>
                  <a:schemeClr val="tx1"/>
                </a:solidFill>
                <a:latin typeface="+mn-lt"/>
              </a:defRPr>
            </a:lvl1pPr>
          </a:lstStyle>
          <a:p>
            <a:fld id="{EAA2E9C0-E164-4FC9-9CF7-1040E2AE50B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99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Aft>
        <a:spcPts val="400"/>
      </a:spcAft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-180000" algn="l" defTabSz="914400" rtl="0" eaLnBrk="1" latinLnBrk="0" hangingPunct="1">
      <a:spcAft>
        <a:spcPts val="400"/>
      </a:spcAft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0000" indent="-180000" algn="l" defTabSz="914400" rtl="0" eaLnBrk="1" latinLnBrk="0" hangingPunct="1">
      <a:spcAft>
        <a:spcPts val="400"/>
      </a:spcAft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0" indent="0" algn="l" defTabSz="914400" rtl="0" eaLnBrk="1" latinLnBrk="0" hangingPunct="1">
      <a:spcAft>
        <a:spcPts val="400"/>
      </a:spcAft>
      <a:defRPr sz="1200" i="1" kern="1200">
        <a:solidFill>
          <a:schemeClr val="tx2"/>
        </a:solidFill>
        <a:latin typeface="Georgia" panose="02040502050405020303" pitchFamily="18" charset="0"/>
        <a:ea typeface="+mn-ea"/>
        <a:cs typeface="+mn-cs"/>
      </a:defRPr>
    </a:lvl5pPr>
    <a:lvl6pPr marL="0" indent="0" algn="l" defTabSz="914400" rtl="0" eaLnBrk="1" latinLnBrk="0" hangingPunct="1">
      <a:spcAft>
        <a:spcPts val="400"/>
      </a:spcAft>
      <a:defRPr sz="1200" i="1" kern="1200">
        <a:solidFill>
          <a:schemeClr val="tx2"/>
        </a:solidFill>
        <a:latin typeface="Georgia" panose="02040502050405020303" pitchFamily="18" charset="0"/>
        <a:ea typeface="+mn-ea"/>
        <a:cs typeface="+mn-cs"/>
      </a:defRPr>
    </a:lvl6pPr>
    <a:lvl7pPr marL="0" indent="0" algn="l" defTabSz="914400" rtl="0" eaLnBrk="1" latinLnBrk="0" hangingPunct="1">
      <a:spcAft>
        <a:spcPts val="400"/>
      </a:spcAft>
      <a:defRPr sz="1200" i="1" kern="1200">
        <a:solidFill>
          <a:schemeClr val="tx2"/>
        </a:solidFill>
        <a:latin typeface="Georgia" panose="02040502050405020303" pitchFamily="18" charset="0"/>
        <a:ea typeface="+mn-ea"/>
        <a:cs typeface="+mn-cs"/>
      </a:defRPr>
    </a:lvl7pPr>
    <a:lvl8pPr marL="0" indent="0" algn="l" defTabSz="914400" rtl="0" eaLnBrk="1" latinLnBrk="0" hangingPunct="1">
      <a:spcAft>
        <a:spcPts val="400"/>
      </a:spcAft>
      <a:defRPr sz="1200" i="1" kern="1200">
        <a:solidFill>
          <a:schemeClr val="tx2"/>
        </a:solidFill>
        <a:latin typeface="Georgia" panose="02040502050405020303" pitchFamily="18" charset="0"/>
        <a:ea typeface="+mn-ea"/>
        <a:cs typeface="+mn-cs"/>
      </a:defRPr>
    </a:lvl8pPr>
    <a:lvl9pPr marL="0" indent="0" algn="l" defTabSz="914400" rtl="0" eaLnBrk="1" latinLnBrk="0" hangingPunct="1">
      <a:spcAft>
        <a:spcPts val="400"/>
      </a:spcAft>
      <a:defRPr sz="1200" i="1" kern="1200">
        <a:solidFill>
          <a:schemeClr val="tx2"/>
        </a:solidFill>
        <a:latin typeface="Georgia" panose="02040502050405020303" pitchFamily="18" charset="0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347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3976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|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F6C3A47-D24D-437C-8C58-6578B75380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  <a:solidFill>
            <a:schemeClr val="bg2"/>
          </a:solidFill>
        </p:spPr>
        <p:txBody>
          <a:bodyPr bIns="828000" anchor="ctr">
            <a:normAutofit/>
          </a:bodyPr>
          <a:lstStyle>
            <a:lvl1pPr algn="ctr">
              <a:defRPr sz="1200"/>
            </a:lvl1pPr>
          </a:lstStyle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B800B8-C9F6-4309-AA35-4FE3E0274861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66764" y="4156294"/>
            <a:ext cx="7422179" cy="844810"/>
          </a:xfrm>
          <a:solidFill>
            <a:schemeClr val="tx1"/>
          </a:solidFill>
        </p:spPr>
        <p:txBody>
          <a:bodyPr wrap="none" lIns="216000" tIns="144000" rIns="144000" bIns="144000" anchor="ctr">
            <a:sp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3F43E0-0B72-4420-8EE0-463163215CED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66762" y="5001104"/>
            <a:ext cx="5332825" cy="660144"/>
          </a:xfrm>
          <a:solidFill>
            <a:schemeClr val="tx1"/>
          </a:solidFill>
        </p:spPr>
        <p:txBody>
          <a:bodyPr wrap="none" lIns="216000" tIns="144000" rIns="144000" bIns="144000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0" indent="0" algn="l">
              <a:spcBef>
                <a:spcPts val="0"/>
              </a:spcBef>
              <a:buNone/>
              <a:defRPr sz="2400" i="1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0" indent="0" algn="l">
              <a:spcBef>
                <a:spcPts val="0"/>
              </a:spcBef>
              <a:buNone/>
              <a:defRPr sz="2400" i="1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0" indent="0" algn="l">
              <a:spcBef>
                <a:spcPts val="0"/>
              </a:spcBef>
              <a:buNone/>
              <a:defRPr sz="2400" i="1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 algn="l">
              <a:spcBef>
                <a:spcPts val="0"/>
              </a:spcBef>
              <a:buNone/>
              <a:defRPr sz="2400" i="1">
                <a:solidFill>
                  <a:schemeClr val="bg1"/>
                </a:solidFill>
                <a:latin typeface="Georgia" panose="02040502050405020303" pitchFamily="18" charset="0"/>
              </a:defRPr>
            </a:lvl5pPr>
            <a:lvl6pPr marL="0" indent="0" algn="l">
              <a:spcBef>
                <a:spcPts val="0"/>
              </a:spcBef>
              <a:buNone/>
              <a:defRPr sz="2400" i="1">
                <a:solidFill>
                  <a:schemeClr val="bg1"/>
                </a:solidFill>
                <a:latin typeface="Georgia" panose="02040502050405020303" pitchFamily="18" charset="0"/>
              </a:defRPr>
            </a:lvl6pPr>
            <a:lvl7pPr marL="0" indent="0" algn="l">
              <a:spcBef>
                <a:spcPts val="0"/>
              </a:spcBef>
              <a:buNone/>
              <a:defRPr sz="2400" i="1">
                <a:solidFill>
                  <a:schemeClr val="bg1"/>
                </a:solidFill>
                <a:latin typeface="Georgia" panose="02040502050405020303" pitchFamily="18" charset="0"/>
              </a:defRPr>
            </a:lvl7pPr>
            <a:lvl8pPr marL="0" indent="0" algn="l">
              <a:spcBef>
                <a:spcPts val="0"/>
              </a:spcBef>
              <a:buNone/>
              <a:defRPr sz="2400" i="1">
                <a:solidFill>
                  <a:schemeClr val="bg1"/>
                </a:solidFill>
                <a:latin typeface="Georgia" panose="02040502050405020303" pitchFamily="18" charset="0"/>
              </a:defRPr>
            </a:lvl8pPr>
            <a:lvl9pPr marL="0" indent="0" algn="l">
              <a:spcBef>
                <a:spcPts val="0"/>
              </a:spcBef>
              <a:buNone/>
              <a:defRPr sz="2400" i="1">
                <a:solidFill>
                  <a:schemeClr val="bg1"/>
                </a:solidFill>
                <a:latin typeface="Georgia" panose="02040502050405020303" pitchFamily="18" charset="0"/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ECD1BD2-75F4-438E-8FD4-90F4AA8F7F1E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 bwMode="gray">
          <a:xfrm>
            <a:off x="8760592" y="764704"/>
            <a:ext cx="2664000" cy="786282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tx2">
                <a:alpha val="0"/>
              </a:schemeClr>
            </a:solidFill>
          </a:ln>
        </p:spPr>
        <p:txBody>
          <a:bodyPr/>
          <a:lstStyle/>
          <a:p>
            <a:pPr lvl="0"/>
            <a:r>
              <a:rPr lang="de-DE"/>
              <a:t>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3A9AEAA-16C3-41C3-A7B7-1098994EE40E}"/>
              </a:ext>
            </a:extLst>
          </p:cNvPr>
          <p:cNvSpPr/>
          <p:nvPr userDrawn="1"/>
        </p:nvSpPr>
        <p:spPr bwMode="gray">
          <a:xfrm>
            <a:off x="767408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4DBD4BB-292B-4760-BF40-DA8D56FA3AE2}"/>
              </a:ext>
            </a:extLst>
          </p:cNvPr>
          <p:cNvSpPr/>
          <p:nvPr userDrawn="1"/>
        </p:nvSpPr>
        <p:spPr bwMode="gray">
          <a:xfrm>
            <a:off x="2134960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C5BAC43-B9EA-41CE-BA8E-88265BBED7D3}"/>
              </a:ext>
            </a:extLst>
          </p:cNvPr>
          <p:cNvSpPr/>
          <p:nvPr userDrawn="1"/>
        </p:nvSpPr>
        <p:spPr bwMode="gray">
          <a:xfrm>
            <a:off x="3503232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15B8B3A-A4F0-4607-BBAE-C29903ACEC5B}"/>
              </a:ext>
            </a:extLst>
          </p:cNvPr>
          <p:cNvSpPr/>
          <p:nvPr userDrawn="1"/>
        </p:nvSpPr>
        <p:spPr bwMode="gray">
          <a:xfrm>
            <a:off x="4871504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51682A4-D503-4705-BEFD-A76B237EE00B}"/>
              </a:ext>
            </a:extLst>
          </p:cNvPr>
          <p:cNvSpPr/>
          <p:nvPr userDrawn="1"/>
        </p:nvSpPr>
        <p:spPr bwMode="gray">
          <a:xfrm>
            <a:off x="6239776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B701514-3F93-4B11-A17D-7C51BA025700}"/>
              </a:ext>
            </a:extLst>
          </p:cNvPr>
          <p:cNvSpPr/>
          <p:nvPr userDrawn="1"/>
        </p:nvSpPr>
        <p:spPr bwMode="gray">
          <a:xfrm>
            <a:off x="7608048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A0A138B-49BC-49A3-8D90-059C30468FDB}"/>
              </a:ext>
            </a:extLst>
          </p:cNvPr>
          <p:cNvSpPr/>
          <p:nvPr userDrawn="1"/>
        </p:nvSpPr>
        <p:spPr bwMode="gray">
          <a:xfrm>
            <a:off x="8976320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5AA852F-80E1-4C3A-8BCD-E30CE5D37D70}"/>
              </a:ext>
            </a:extLst>
          </p:cNvPr>
          <p:cNvSpPr/>
          <p:nvPr userDrawn="1"/>
        </p:nvSpPr>
        <p:spPr bwMode="gray">
          <a:xfrm>
            <a:off x="10344592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154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">
          <p15:clr>
            <a:srgbClr val="5ACBF0"/>
          </p15:clr>
        </p15:guide>
        <p15:guide id="2" pos="7197">
          <p15:clr>
            <a:srgbClr val="5ACBF0"/>
          </p15:clr>
        </p15:guide>
        <p15:guide id="3" orient="horz" pos="3838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hteck 236">
            <a:extLst>
              <a:ext uri="{FF2B5EF4-FFF2-40B4-BE49-F238E27FC236}">
                <a16:creationId xmlns:a16="http://schemas.microsoft.com/office/drawing/2014/main" id="{AB960050-EE5E-4B7F-9100-A8DE2BDA2CEC}"/>
              </a:ext>
            </a:extLst>
          </p:cNvPr>
          <p:cNvSpPr/>
          <p:nvPr userDrawn="1"/>
        </p:nvSpPr>
        <p:spPr bwMode="gray">
          <a:xfrm>
            <a:off x="7608888" y="0"/>
            <a:ext cx="4583112" cy="6858000"/>
          </a:xfrm>
          <a:prstGeom prst="rect">
            <a:avLst/>
          </a:prstGeom>
          <a:pattFill prst="wdUpDiag">
            <a:fgClr>
              <a:schemeClr val="bg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7BBB15-227F-45AD-B6FB-4F74D670DA84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766764" y="2133599"/>
            <a:ext cx="6553200" cy="3959226"/>
          </a:xfrm>
        </p:spPr>
        <p:txBody>
          <a:bodyPr/>
          <a:lstStyle/>
          <a:p>
            <a:pPr lvl="0"/>
            <a:r>
              <a:rPr lang="en-GB" err="1"/>
              <a:t>Mastertextformat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Ebene</a:t>
            </a:r>
          </a:p>
          <a:p>
            <a:pPr lvl="2"/>
            <a:r>
              <a:rPr lang="en-GB" err="1"/>
              <a:t>Dritte</a:t>
            </a:r>
            <a:r>
              <a:rPr lang="en-GB"/>
              <a:t> Ebene</a:t>
            </a:r>
          </a:p>
          <a:p>
            <a:pPr lvl="3"/>
            <a:r>
              <a:rPr lang="en-GB" err="1"/>
              <a:t>Vierte</a:t>
            </a:r>
            <a:r>
              <a:rPr lang="en-GB"/>
              <a:t> Ebene</a:t>
            </a:r>
          </a:p>
          <a:p>
            <a:pPr lvl="4"/>
            <a:r>
              <a:rPr lang="en-GB" err="1"/>
              <a:t>Fünfte</a:t>
            </a:r>
            <a:r>
              <a:rPr lang="en-GB"/>
              <a:t>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FC7DAC-89A5-4B89-BC9A-1717238D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Title of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16F491-7036-4E36-99B9-2ACCC725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D75F291-B186-437B-9BD4-204251E78F3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77F6D6D5-AAF7-451F-93D6-110A6B6E0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7408" y="1196752"/>
            <a:ext cx="6552555" cy="360000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0" indent="0">
              <a:spcBef>
                <a:spcPts val="0"/>
              </a:spcBef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3pPr>
            <a:lvl4pPr marL="0" indent="0">
              <a:spcBef>
                <a:spcPts val="0"/>
              </a:spcBef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9pPr>
          </a:lstStyle>
          <a:p>
            <a:pPr lvl="0"/>
            <a:r>
              <a:rPr lang="en-GB" err="1"/>
              <a:t>Optionale</a:t>
            </a:r>
            <a:r>
              <a:rPr lang="en-GB"/>
              <a:t> Sub-Headline</a:t>
            </a:r>
          </a:p>
          <a:p>
            <a:pPr lvl="1"/>
            <a:r>
              <a:rPr lang="en-GB" err="1"/>
              <a:t>Zweite</a:t>
            </a:r>
            <a:r>
              <a:rPr lang="en-GB"/>
              <a:t> Ebene</a:t>
            </a:r>
          </a:p>
          <a:p>
            <a:pPr lvl="2"/>
            <a:r>
              <a:rPr lang="en-GB" err="1"/>
              <a:t>Dritte</a:t>
            </a:r>
            <a:r>
              <a:rPr lang="en-GB"/>
              <a:t> Ebene</a:t>
            </a:r>
          </a:p>
          <a:p>
            <a:pPr lvl="3"/>
            <a:r>
              <a:rPr lang="en-GB" err="1"/>
              <a:t>Vierte</a:t>
            </a:r>
            <a:r>
              <a:rPr lang="en-GB"/>
              <a:t> Ebene</a:t>
            </a:r>
          </a:p>
          <a:p>
            <a:pPr lvl="4"/>
            <a:r>
              <a:rPr lang="en-GB" err="1"/>
              <a:t>Fünfte</a:t>
            </a:r>
            <a:r>
              <a:rPr lang="en-GB"/>
              <a:t> Ebene</a:t>
            </a:r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BD7DB23-9931-42B8-9610-9F7AB2C00D09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766764" y="260752"/>
            <a:ext cx="6553200" cy="936000"/>
          </a:xfrm>
        </p:spPr>
        <p:txBody>
          <a:bodyPr/>
          <a:lstStyle/>
          <a:p>
            <a:r>
              <a:rPr lang="en-GB" err="1"/>
              <a:t>Mastertitelformat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pic>
        <p:nvPicPr>
          <p:cNvPr id="238" name="Grafik 237">
            <a:extLst>
              <a:ext uri="{FF2B5EF4-FFF2-40B4-BE49-F238E27FC236}">
                <a16:creationId xmlns:a16="http://schemas.microsoft.com/office/drawing/2014/main" id="{4591416F-616B-43EB-98A3-47804B2F5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9840592" y="788974"/>
            <a:ext cx="1584000" cy="4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02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 userDrawn="1">
          <p15:clr>
            <a:srgbClr val="5ACBF0"/>
          </p15:clr>
        </p15:guide>
        <p15:guide id="2" orient="horz" pos="3838" userDrawn="1">
          <p15:clr>
            <a:srgbClr val="5ACBF0"/>
          </p15:clr>
        </p15:guide>
        <p15:guide id="3" pos="7197" userDrawn="1">
          <p15:clr>
            <a:srgbClr val="5ACBF0"/>
          </p15:clr>
        </p15:guide>
        <p15:guide id="4" pos="483" userDrawn="1">
          <p15:clr>
            <a:srgbClr val="5ACBF0"/>
          </p15:clr>
        </p15:guide>
        <p15:guide id="5" pos="4793" userDrawn="1">
          <p15:clr>
            <a:srgbClr val="5ACBF0"/>
          </p15:clr>
        </p15:guide>
        <p15:guide id="6" pos="4611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DFEEB7C-F76C-49E8-A206-5E25BF4E3C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7608888" y="0"/>
            <a:ext cx="4583112" cy="6858000"/>
          </a:xfrm>
          <a:solidFill>
            <a:schemeClr val="bg2"/>
          </a:solidFill>
        </p:spPr>
        <p:txBody>
          <a:bodyPr bIns="828000" anchor="ctr">
            <a:normAutofit/>
          </a:bodyPr>
          <a:lstStyle>
            <a:lvl1pPr algn="ctr">
              <a:defRPr sz="1200"/>
            </a:lvl1pPr>
          </a:lstStyle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7BBB15-227F-45AD-B6FB-4F74D670DA84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766764" y="2133599"/>
            <a:ext cx="6553200" cy="3959226"/>
          </a:xfrm>
        </p:spPr>
        <p:txBody>
          <a:bodyPr/>
          <a:lstStyle/>
          <a:p>
            <a:pPr lvl="0"/>
            <a:r>
              <a:rPr lang="en-GB" err="1"/>
              <a:t>Mastertextformat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Ebene</a:t>
            </a:r>
          </a:p>
          <a:p>
            <a:pPr lvl="2"/>
            <a:r>
              <a:rPr lang="en-GB" err="1"/>
              <a:t>Dritte</a:t>
            </a:r>
            <a:r>
              <a:rPr lang="en-GB"/>
              <a:t> Ebene</a:t>
            </a:r>
          </a:p>
          <a:p>
            <a:pPr lvl="3"/>
            <a:r>
              <a:rPr lang="en-GB" err="1"/>
              <a:t>Vierte</a:t>
            </a:r>
            <a:r>
              <a:rPr lang="en-GB"/>
              <a:t> Ebene</a:t>
            </a:r>
          </a:p>
          <a:p>
            <a:pPr lvl="4"/>
            <a:r>
              <a:rPr lang="en-GB" err="1"/>
              <a:t>Fünfte</a:t>
            </a:r>
            <a:r>
              <a:rPr lang="en-GB"/>
              <a:t>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FC7DAC-89A5-4B89-BC9A-1717238D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Title of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16F491-7036-4E36-99B9-2ACCC725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75F291-B186-437B-9BD4-204251E78F3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77F6D6D5-AAF7-451F-93D6-110A6B6E0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7408" y="1196752"/>
            <a:ext cx="6552584" cy="360000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0" indent="0">
              <a:spcBef>
                <a:spcPts val="0"/>
              </a:spcBef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3pPr>
            <a:lvl4pPr marL="0" indent="0">
              <a:spcBef>
                <a:spcPts val="0"/>
              </a:spcBef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9pPr>
          </a:lstStyle>
          <a:p>
            <a:pPr lvl="0"/>
            <a:r>
              <a:rPr lang="en-GB" err="1"/>
              <a:t>Optionale</a:t>
            </a:r>
            <a:r>
              <a:rPr lang="en-GB"/>
              <a:t> Sub-Headline</a:t>
            </a:r>
          </a:p>
          <a:p>
            <a:pPr lvl="1"/>
            <a:r>
              <a:rPr lang="en-GB" err="1"/>
              <a:t>Zweite</a:t>
            </a:r>
            <a:r>
              <a:rPr lang="en-GB"/>
              <a:t> Ebene</a:t>
            </a:r>
          </a:p>
          <a:p>
            <a:pPr lvl="2"/>
            <a:r>
              <a:rPr lang="en-GB" err="1"/>
              <a:t>Dritte</a:t>
            </a:r>
            <a:r>
              <a:rPr lang="en-GB"/>
              <a:t> Ebene</a:t>
            </a:r>
          </a:p>
          <a:p>
            <a:pPr lvl="3"/>
            <a:r>
              <a:rPr lang="en-GB" err="1"/>
              <a:t>Vierte</a:t>
            </a:r>
            <a:r>
              <a:rPr lang="en-GB"/>
              <a:t> Ebene</a:t>
            </a:r>
          </a:p>
          <a:p>
            <a:pPr lvl="4"/>
            <a:r>
              <a:rPr lang="en-GB" err="1"/>
              <a:t>Fünfte</a:t>
            </a:r>
            <a:r>
              <a:rPr lang="en-GB"/>
              <a:t> Ebene</a:t>
            </a:r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56C6FE21-6ABD-47BD-A597-14F65A78FD92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9840592" y="788974"/>
            <a:ext cx="1584000" cy="46751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tx2">
                <a:alpha val="0"/>
              </a:schemeClr>
            </a:solidFill>
          </a:ln>
        </p:spPr>
        <p:txBody>
          <a:bodyPr/>
          <a:lstStyle/>
          <a:p>
            <a:pPr lvl="0"/>
            <a:r>
              <a:rPr lang="en-GB"/>
              <a:t> 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F76FAF1B-5A59-4885-96BF-6BEE4F89BD9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766764" y="260752"/>
            <a:ext cx="6553200" cy="936000"/>
          </a:xfrm>
        </p:spPr>
        <p:txBody>
          <a:bodyPr/>
          <a:lstStyle/>
          <a:p>
            <a:r>
              <a:rPr lang="en-GB" err="1"/>
              <a:t>Mastertitelformat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137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 userDrawn="1">
          <p15:clr>
            <a:srgbClr val="5ACBF0"/>
          </p15:clr>
        </p15:guide>
        <p15:guide id="2" orient="horz" pos="3838" userDrawn="1">
          <p15:clr>
            <a:srgbClr val="5ACBF0"/>
          </p15:clr>
        </p15:guide>
        <p15:guide id="3" pos="7197" userDrawn="1">
          <p15:clr>
            <a:srgbClr val="5ACBF0"/>
          </p15:clr>
        </p15:guide>
        <p15:guide id="4" pos="483" userDrawn="1">
          <p15:clr>
            <a:srgbClr val="5ACBF0"/>
          </p15:clr>
        </p15:guide>
        <p15:guide id="5" pos="4793" userDrawn="1">
          <p15:clr>
            <a:srgbClr val="5ACBF0"/>
          </p15:clr>
        </p15:guide>
        <p15:guide id="6" pos="4611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F6C3A47-D24D-437C-8C58-6578B75380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  <a:solidFill>
            <a:schemeClr val="bg2"/>
          </a:solidFill>
        </p:spPr>
        <p:txBody>
          <a:bodyPr bIns="828000" anchor="ctr">
            <a:normAutofit/>
          </a:bodyPr>
          <a:lstStyle>
            <a:lvl1pPr algn="ctr">
              <a:defRPr sz="1200"/>
            </a:lvl1pPr>
          </a:lstStyle>
          <a:p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3A9AEAA-16C3-41C3-A7B7-1098994EE40E}"/>
              </a:ext>
            </a:extLst>
          </p:cNvPr>
          <p:cNvSpPr/>
          <p:nvPr userDrawn="1"/>
        </p:nvSpPr>
        <p:spPr bwMode="gray">
          <a:xfrm>
            <a:off x="767408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4DBD4BB-292B-4760-BF40-DA8D56FA3AE2}"/>
              </a:ext>
            </a:extLst>
          </p:cNvPr>
          <p:cNvSpPr/>
          <p:nvPr userDrawn="1"/>
        </p:nvSpPr>
        <p:spPr bwMode="gray">
          <a:xfrm>
            <a:off x="2134960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C5BAC43-B9EA-41CE-BA8E-88265BBED7D3}"/>
              </a:ext>
            </a:extLst>
          </p:cNvPr>
          <p:cNvSpPr/>
          <p:nvPr userDrawn="1"/>
        </p:nvSpPr>
        <p:spPr bwMode="gray">
          <a:xfrm>
            <a:off x="3503232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15B8B3A-A4F0-4607-BBAE-C29903ACEC5B}"/>
              </a:ext>
            </a:extLst>
          </p:cNvPr>
          <p:cNvSpPr/>
          <p:nvPr userDrawn="1"/>
        </p:nvSpPr>
        <p:spPr bwMode="gray">
          <a:xfrm>
            <a:off x="4871504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51682A4-D503-4705-BEFD-A76B237EE00B}"/>
              </a:ext>
            </a:extLst>
          </p:cNvPr>
          <p:cNvSpPr/>
          <p:nvPr userDrawn="1"/>
        </p:nvSpPr>
        <p:spPr bwMode="gray">
          <a:xfrm>
            <a:off x="6239776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B701514-3F93-4B11-A17D-7C51BA025700}"/>
              </a:ext>
            </a:extLst>
          </p:cNvPr>
          <p:cNvSpPr/>
          <p:nvPr userDrawn="1"/>
        </p:nvSpPr>
        <p:spPr bwMode="gray">
          <a:xfrm>
            <a:off x="7608048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A0A138B-49BC-49A3-8D90-059C30468FDB}"/>
              </a:ext>
            </a:extLst>
          </p:cNvPr>
          <p:cNvSpPr/>
          <p:nvPr userDrawn="1"/>
        </p:nvSpPr>
        <p:spPr bwMode="gray">
          <a:xfrm>
            <a:off x="8976320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5AA852F-80E1-4C3A-8BCD-E30CE5D37D70}"/>
              </a:ext>
            </a:extLst>
          </p:cNvPr>
          <p:cNvSpPr/>
          <p:nvPr userDrawn="1"/>
        </p:nvSpPr>
        <p:spPr bwMode="gray">
          <a:xfrm>
            <a:off x="10344592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895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" userDrawn="1">
          <p15:clr>
            <a:srgbClr val="5ACBF0"/>
          </p15:clr>
        </p15:guide>
        <p15:guide id="2" pos="7197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|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F6C3A47-D24D-437C-8C58-6578B75380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  <a:solidFill>
            <a:schemeClr val="bg2"/>
          </a:solidFill>
        </p:spPr>
        <p:txBody>
          <a:bodyPr bIns="828000" anchor="ctr">
            <a:normAutofit/>
          </a:bodyPr>
          <a:lstStyle>
            <a:lvl1pPr algn="ctr">
              <a:defRPr sz="1200"/>
            </a:lvl1pPr>
          </a:lstStyle>
          <a:p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3A9AEAA-16C3-41C3-A7B7-1098994EE40E}"/>
              </a:ext>
            </a:extLst>
          </p:cNvPr>
          <p:cNvSpPr/>
          <p:nvPr userDrawn="1"/>
        </p:nvSpPr>
        <p:spPr bwMode="gray">
          <a:xfrm>
            <a:off x="767408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4DBD4BB-292B-4760-BF40-DA8D56FA3AE2}"/>
              </a:ext>
            </a:extLst>
          </p:cNvPr>
          <p:cNvSpPr/>
          <p:nvPr userDrawn="1"/>
        </p:nvSpPr>
        <p:spPr bwMode="gray">
          <a:xfrm>
            <a:off x="2134960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C5BAC43-B9EA-41CE-BA8E-88265BBED7D3}"/>
              </a:ext>
            </a:extLst>
          </p:cNvPr>
          <p:cNvSpPr/>
          <p:nvPr userDrawn="1"/>
        </p:nvSpPr>
        <p:spPr bwMode="gray">
          <a:xfrm>
            <a:off x="3503232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15B8B3A-A4F0-4607-BBAE-C29903ACEC5B}"/>
              </a:ext>
            </a:extLst>
          </p:cNvPr>
          <p:cNvSpPr/>
          <p:nvPr userDrawn="1"/>
        </p:nvSpPr>
        <p:spPr bwMode="gray">
          <a:xfrm>
            <a:off x="4871504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51682A4-D503-4705-BEFD-A76B237EE00B}"/>
              </a:ext>
            </a:extLst>
          </p:cNvPr>
          <p:cNvSpPr/>
          <p:nvPr userDrawn="1"/>
        </p:nvSpPr>
        <p:spPr bwMode="gray">
          <a:xfrm>
            <a:off x="6239776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B701514-3F93-4B11-A17D-7C51BA025700}"/>
              </a:ext>
            </a:extLst>
          </p:cNvPr>
          <p:cNvSpPr/>
          <p:nvPr userDrawn="1"/>
        </p:nvSpPr>
        <p:spPr bwMode="gray">
          <a:xfrm>
            <a:off x="7608048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A0A138B-49BC-49A3-8D90-059C30468FDB}"/>
              </a:ext>
            </a:extLst>
          </p:cNvPr>
          <p:cNvSpPr/>
          <p:nvPr userDrawn="1"/>
        </p:nvSpPr>
        <p:spPr bwMode="gray">
          <a:xfrm>
            <a:off x="8976320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5AA852F-80E1-4C3A-8BCD-E30CE5D37D70}"/>
              </a:ext>
            </a:extLst>
          </p:cNvPr>
          <p:cNvSpPr/>
          <p:nvPr userDrawn="1"/>
        </p:nvSpPr>
        <p:spPr bwMode="gray">
          <a:xfrm>
            <a:off x="10344592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593858F5-4687-47AF-A000-65E342C5B88C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 bwMode="gray">
          <a:xfrm>
            <a:off x="767408" y="5229296"/>
            <a:ext cx="5040000" cy="864000"/>
          </a:xfrm>
        </p:spPr>
        <p:txBody>
          <a:bodyPr>
            <a:noAutofit/>
          </a:bodyPr>
          <a:lstStyle>
            <a:lvl1pPr marL="1588" indent="0" algn="l">
              <a:spcBef>
                <a:spcPts val="0"/>
              </a:spcBef>
              <a:buNone/>
              <a:defRPr sz="1800" i="0">
                <a:solidFill>
                  <a:schemeClr val="bg1"/>
                </a:solidFill>
                <a:latin typeface="+mn-lt"/>
              </a:defRPr>
            </a:lvl1pPr>
            <a:lvl2pPr marL="1588" indent="0" algn="l">
              <a:spcBef>
                <a:spcPts val="0"/>
              </a:spcBef>
              <a:buNone/>
              <a:defRPr sz="1800" i="0">
                <a:solidFill>
                  <a:schemeClr val="bg1"/>
                </a:solidFill>
                <a:latin typeface="+mn-lt"/>
              </a:defRPr>
            </a:lvl2pPr>
            <a:lvl3pPr marL="1588" indent="0" algn="l">
              <a:spcBef>
                <a:spcPts val="0"/>
              </a:spcBef>
              <a:buNone/>
              <a:defRPr sz="1800" i="0">
                <a:solidFill>
                  <a:schemeClr val="bg1"/>
                </a:solidFill>
                <a:latin typeface="+mn-lt"/>
              </a:defRPr>
            </a:lvl3pPr>
            <a:lvl4pPr marL="1588" indent="0" algn="l">
              <a:spcBef>
                <a:spcPts val="0"/>
              </a:spcBef>
              <a:buNone/>
              <a:defRPr sz="1800" i="0">
                <a:solidFill>
                  <a:schemeClr val="bg1"/>
                </a:solidFill>
                <a:latin typeface="+mn-lt"/>
              </a:defRPr>
            </a:lvl4pPr>
            <a:lvl5pPr marL="1588" indent="0" algn="l">
              <a:spcBef>
                <a:spcPts val="0"/>
              </a:spcBef>
              <a:buNone/>
              <a:defRPr sz="1800" i="0">
                <a:solidFill>
                  <a:schemeClr val="bg1"/>
                </a:solidFill>
                <a:latin typeface="+mn-lt"/>
              </a:defRPr>
            </a:lvl5pPr>
            <a:lvl6pPr marL="1588" indent="0" algn="l">
              <a:spcBef>
                <a:spcPts val="0"/>
              </a:spcBef>
              <a:buNone/>
              <a:defRPr sz="1800" i="0">
                <a:solidFill>
                  <a:schemeClr val="bg1"/>
                </a:solidFill>
                <a:latin typeface="+mn-lt"/>
              </a:defRPr>
            </a:lvl6pPr>
            <a:lvl7pPr marL="1588" indent="0" algn="l">
              <a:spcBef>
                <a:spcPts val="0"/>
              </a:spcBef>
              <a:buNone/>
              <a:defRPr sz="1800" i="0">
                <a:solidFill>
                  <a:schemeClr val="bg1"/>
                </a:solidFill>
                <a:latin typeface="+mn-lt"/>
              </a:defRPr>
            </a:lvl7pPr>
            <a:lvl8pPr marL="1588" indent="0" algn="l">
              <a:spcBef>
                <a:spcPts val="0"/>
              </a:spcBef>
              <a:buNone/>
              <a:defRPr sz="1800" i="0">
                <a:solidFill>
                  <a:schemeClr val="bg1"/>
                </a:solidFill>
                <a:latin typeface="+mn-lt"/>
              </a:defRPr>
            </a:lvl8pPr>
            <a:lvl9pPr marL="1588" indent="0" algn="l">
              <a:spcBef>
                <a:spcPts val="0"/>
              </a:spcBef>
              <a:buNone/>
              <a:defRPr sz="180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err="1"/>
              <a:t>Optionaler</a:t>
            </a:r>
            <a:r>
              <a:rPr lang="en-GB"/>
              <a:t> Text</a:t>
            </a:r>
          </a:p>
          <a:p>
            <a:pPr lvl="1"/>
            <a:r>
              <a:rPr lang="en-GB"/>
              <a:t>Zwei</a:t>
            </a:r>
          </a:p>
          <a:p>
            <a:pPr lvl="2"/>
            <a:r>
              <a:rPr lang="en-GB" err="1"/>
              <a:t>Drei</a:t>
            </a:r>
            <a:endParaRPr lang="en-GB"/>
          </a:p>
          <a:p>
            <a:pPr lvl="3"/>
            <a:r>
              <a:rPr lang="en-GB" err="1"/>
              <a:t>Vier</a:t>
            </a:r>
            <a:endParaRPr lang="en-GB"/>
          </a:p>
          <a:p>
            <a:pPr lvl="4"/>
            <a:r>
              <a:rPr lang="en-GB" err="1"/>
              <a:t>Fünf</a:t>
            </a:r>
            <a:endParaRPr lang="en-GB"/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C90B4A-5427-4B6F-86E8-848B8D309DA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" y="4234857"/>
            <a:ext cx="6166964" cy="706311"/>
          </a:xfrm>
          <a:solidFill>
            <a:schemeClr val="tx1"/>
          </a:solidFill>
        </p:spPr>
        <p:txBody>
          <a:bodyPr wrap="none" lIns="756000" tIns="144000" rIns="144000" bIns="144000" anchor="ctr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err="1"/>
              <a:t>Mastertitelformat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13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" userDrawn="1">
          <p15:clr>
            <a:srgbClr val="5ACBF0"/>
          </p15:clr>
        </p15:guide>
        <p15:guide id="2" pos="7197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9FD2AF-0E30-4B52-9674-D475A9DE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Title of presentation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56A205-2035-4412-AADC-29EB3E74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D75F291-B186-437B-9BD4-204251E78F3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B8E0EFC-E370-4114-AEE8-D6B92840DD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7408" y="1196752"/>
            <a:ext cx="7920880" cy="360000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0" indent="0">
              <a:spcBef>
                <a:spcPts val="0"/>
              </a:spcBef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3pPr>
            <a:lvl4pPr marL="0" indent="0">
              <a:spcBef>
                <a:spcPts val="0"/>
              </a:spcBef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9pPr>
          </a:lstStyle>
          <a:p>
            <a:pPr lvl="0"/>
            <a:r>
              <a:rPr lang="en-GB" err="1"/>
              <a:t>Optionale</a:t>
            </a:r>
            <a:r>
              <a:rPr lang="en-GB"/>
              <a:t> Sub-Headline</a:t>
            </a:r>
          </a:p>
          <a:p>
            <a:pPr lvl="1"/>
            <a:r>
              <a:rPr lang="en-GB" err="1"/>
              <a:t>Zweite</a:t>
            </a:r>
            <a:r>
              <a:rPr lang="en-GB"/>
              <a:t> Ebene</a:t>
            </a:r>
          </a:p>
          <a:p>
            <a:pPr lvl="2"/>
            <a:r>
              <a:rPr lang="en-GB" err="1"/>
              <a:t>Dritte</a:t>
            </a:r>
            <a:r>
              <a:rPr lang="en-GB"/>
              <a:t> Ebene</a:t>
            </a:r>
          </a:p>
          <a:p>
            <a:pPr lvl="3"/>
            <a:r>
              <a:rPr lang="en-GB" err="1"/>
              <a:t>Vierte</a:t>
            </a:r>
            <a:r>
              <a:rPr lang="en-GB"/>
              <a:t> Ebene</a:t>
            </a:r>
          </a:p>
          <a:p>
            <a:pPr lvl="4"/>
            <a:r>
              <a:rPr lang="en-GB" err="1"/>
              <a:t>Fünfte</a:t>
            </a:r>
            <a:r>
              <a:rPr lang="en-GB"/>
              <a:t> Ebene</a:t>
            </a:r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F172FE0-F09B-46EA-905A-FA9C5FEC62F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err="1"/>
              <a:t>Mastertitelformat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86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97" userDrawn="1">
          <p15:clr>
            <a:srgbClr val="5ACBF0"/>
          </p15:clr>
        </p15:guide>
        <p15:guide id="2" orient="horz" pos="3838" userDrawn="1">
          <p15:clr>
            <a:srgbClr val="5ACBF0"/>
          </p15:clr>
        </p15:guide>
        <p15:guide id="3" pos="483" userDrawn="1">
          <p15:clr>
            <a:srgbClr val="5ACBF0"/>
          </p15:clr>
        </p15:guide>
        <p15:guide id="4" orient="horz" pos="1344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9FD2AF-0E30-4B52-9674-D475A9DE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Title of presentation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56A205-2035-4412-AADC-29EB3E74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D75F291-B186-437B-9BD4-204251E78F3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Bildplatzhalter 7">
            <a:extLst>
              <a:ext uri="{FF2B5EF4-FFF2-40B4-BE49-F238E27FC236}">
                <a16:creationId xmlns:a16="http://schemas.microsoft.com/office/drawing/2014/main" id="{1E9ECAE5-3083-41C9-B45F-ED04595194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766763" y="2133600"/>
            <a:ext cx="10658476" cy="3959225"/>
          </a:xfrm>
          <a:solidFill>
            <a:schemeClr val="bg2"/>
          </a:solidFill>
        </p:spPr>
        <p:txBody>
          <a:bodyPr bIns="828000" anchor="ctr">
            <a:normAutofit/>
          </a:bodyPr>
          <a:lstStyle>
            <a:lvl1pPr algn="ctr">
              <a:defRPr sz="1200"/>
            </a:lvl1pPr>
          </a:lstStyle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00D25B8-CD92-457D-9ECC-CD6604C276E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err="1"/>
              <a:t>Mastertitelformat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B8E0EFC-E370-4114-AEE8-D6B92840DD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7408" y="1196752"/>
            <a:ext cx="7920880" cy="360000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0" indent="0">
              <a:spcBef>
                <a:spcPts val="0"/>
              </a:spcBef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3pPr>
            <a:lvl4pPr marL="0" indent="0">
              <a:spcBef>
                <a:spcPts val="0"/>
              </a:spcBef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9pPr>
          </a:lstStyle>
          <a:p>
            <a:pPr lvl="0"/>
            <a:r>
              <a:rPr lang="en-GB" err="1"/>
              <a:t>Optionale</a:t>
            </a:r>
            <a:r>
              <a:rPr lang="en-GB"/>
              <a:t> Sub-Headline</a:t>
            </a:r>
          </a:p>
          <a:p>
            <a:pPr lvl="1"/>
            <a:r>
              <a:rPr lang="en-GB" err="1"/>
              <a:t>Zweite</a:t>
            </a:r>
            <a:r>
              <a:rPr lang="en-GB"/>
              <a:t> Ebene</a:t>
            </a:r>
          </a:p>
          <a:p>
            <a:pPr lvl="2"/>
            <a:r>
              <a:rPr lang="en-GB" err="1"/>
              <a:t>Dritte</a:t>
            </a:r>
            <a:r>
              <a:rPr lang="en-GB"/>
              <a:t> Ebene</a:t>
            </a:r>
          </a:p>
          <a:p>
            <a:pPr lvl="3"/>
            <a:r>
              <a:rPr lang="en-GB" err="1"/>
              <a:t>Vierte</a:t>
            </a:r>
            <a:r>
              <a:rPr lang="en-GB"/>
              <a:t> Ebene</a:t>
            </a:r>
          </a:p>
          <a:p>
            <a:pPr lvl="4"/>
            <a:r>
              <a:rPr lang="en-GB" err="1"/>
              <a:t>Fünfte</a:t>
            </a:r>
            <a:r>
              <a:rPr lang="en-GB"/>
              <a:t> Ebene</a:t>
            </a:r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080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97" userDrawn="1">
          <p15:clr>
            <a:srgbClr val="5ACBF0"/>
          </p15:clr>
        </p15:guide>
        <p15:guide id="2" orient="horz" pos="3838" userDrawn="1">
          <p15:clr>
            <a:srgbClr val="5ACBF0"/>
          </p15:clr>
        </p15:guide>
        <p15:guide id="3" pos="483" userDrawn="1">
          <p15:clr>
            <a:srgbClr val="5ACBF0"/>
          </p15:clr>
        </p15:guide>
        <p15:guide id="4" orient="horz" pos="1344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8DCEB5-9155-4443-B053-FBB3478A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Title of presentation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797D52-6AEB-41D2-BC95-741F2F3D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D75F291-B186-437B-9BD4-204251E78F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57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97" userDrawn="1">
          <p15:clr>
            <a:srgbClr val="5ACBF0"/>
          </p15:clr>
        </p15:guide>
        <p15:guide id="2" orient="horz" pos="3838" userDrawn="1">
          <p15:clr>
            <a:srgbClr val="5ACBF0"/>
          </p15:clr>
        </p15:guide>
        <p15:guide id="3" orient="horz" pos="1344" userDrawn="1">
          <p15:clr>
            <a:srgbClr val="5ACBF0"/>
          </p15:clr>
        </p15:guide>
        <p15:guide id="4" pos="483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9FD2AF-0E30-4B52-9674-D475A9DE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Title of presentation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56A205-2035-4412-AADC-29EB3E74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D75F291-B186-437B-9BD4-204251E78F3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B8E0EFC-E370-4114-AEE8-D6B92840DD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7408" y="1196752"/>
            <a:ext cx="7920880" cy="360000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0" indent="0">
              <a:spcBef>
                <a:spcPts val="0"/>
              </a:spcBef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3pPr>
            <a:lvl4pPr marL="0" indent="0">
              <a:spcBef>
                <a:spcPts val="0"/>
              </a:spcBef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9pPr>
          </a:lstStyle>
          <a:p>
            <a:pPr lvl="0"/>
            <a:r>
              <a:rPr lang="en-GB" err="1"/>
              <a:t>Optionale</a:t>
            </a:r>
            <a:r>
              <a:rPr lang="en-GB"/>
              <a:t> Sub-Headline</a:t>
            </a:r>
          </a:p>
          <a:p>
            <a:pPr lvl="1"/>
            <a:r>
              <a:rPr lang="en-GB" err="1"/>
              <a:t>Zweite</a:t>
            </a:r>
            <a:r>
              <a:rPr lang="en-GB"/>
              <a:t> Ebene</a:t>
            </a:r>
          </a:p>
          <a:p>
            <a:pPr lvl="2"/>
            <a:r>
              <a:rPr lang="en-GB" err="1"/>
              <a:t>Dritte</a:t>
            </a:r>
            <a:r>
              <a:rPr lang="en-GB"/>
              <a:t> Ebene</a:t>
            </a:r>
          </a:p>
          <a:p>
            <a:pPr lvl="3"/>
            <a:r>
              <a:rPr lang="en-GB" err="1"/>
              <a:t>Vierte</a:t>
            </a:r>
            <a:r>
              <a:rPr lang="en-GB"/>
              <a:t> Ebene</a:t>
            </a:r>
          </a:p>
          <a:p>
            <a:pPr lvl="4"/>
            <a:r>
              <a:rPr lang="en-GB" err="1"/>
              <a:t>Fünfte</a:t>
            </a:r>
            <a:r>
              <a:rPr lang="en-GB"/>
              <a:t> Ebene</a:t>
            </a:r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F172FE0-F09B-46EA-905A-FA9C5FEC62F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err="1"/>
              <a:t>Mastertitelformat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7" name="Bildplatzhalter 7">
            <a:extLst>
              <a:ext uri="{FF2B5EF4-FFF2-40B4-BE49-F238E27FC236}">
                <a16:creationId xmlns:a16="http://schemas.microsoft.com/office/drawing/2014/main" id="{5EC7B2AB-1BB5-47BD-BA45-4A24038C63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1920064" y="2132856"/>
            <a:ext cx="1296000" cy="1296000"/>
          </a:xfrm>
          <a:prstGeom prst="ellipse">
            <a:avLst/>
          </a:prstGeom>
          <a:solidFill>
            <a:schemeClr val="bg2"/>
          </a:solidFill>
        </p:spPr>
        <p:txBody>
          <a:bodyPr bIns="828000" anchor="ctr">
            <a:normAutofit/>
          </a:bodyPr>
          <a:lstStyle>
            <a:lvl1pPr algn="ctr">
              <a:defRPr sz="1200"/>
            </a:lvl1pPr>
          </a:lstStyle>
          <a:p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E7DE8488-BF17-4C52-A8D2-BA1DCEB8AFB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1127832" y="3645495"/>
            <a:ext cx="2880704" cy="431577"/>
          </a:xfrm>
        </p:spPr>
        <p:txBody>
          <a:bodyPr>
            <a:noAutofit/>
          </a:bodyPr>
          <a:lstStyle>
            <a:lvl1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3pPr>
            <a:lvl4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5pPr>
            <a:lvl6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6pPr>
            <a:lvl7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7pPr>
            <a:lvl8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8pPr>
            <a:lvl9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9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Zwei</a:t>
            </a:r>
          </a:p>
          <a:p>
            <a:pPr lvl="2"/>
            <a:r>
              <a:rPr lang="en-GB" err="1"/>
              <a:t>Drei</a:t>
            </a:r>
            <a:endParaRPr lang="en-GB"/>
          </a:p>
          <a:p>
            <a:pPr lvl="3"/>
            <a:r>
              <a:rPr lang="en-GB" err="1"/>
              <a:t>Vier</a:t>
            </a:r>
            <a:endParaRPr lang="en-GB"/>
          </a:p>
          <a:p>
            <a:pPr lvl="4"/>
            <a:r>
              <a:rPr lang="en-GB" err="1"/>
              <a:t>Fünf</a:t>
            </a:r>
            <a:endParaRPr lang="en-GB"/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BF6649A9-F073-438D-8044-3778AAD4707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 bwMode="gray">
          <a:xfrm>
            <a:off x="1127448" y="4149551"/>
            <a:ext cx="2880704" cy="1943274"/>
          </a:xfrm>
        </p:spPr>
        <p:txBody>
          <a:bodyPr>
            <a:noAutofit/>
          </a:bodyPr>
          <a:lstStyle>
            <a:lvl1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1pPr>
            <a:lvl2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2pPr>
            <a:lvl3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3pPr>
            <a:lvl4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4pPr>
            <a:lvl5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5pPr>
            <a:lvl6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6pPr>
            <a:lvl7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7pPr>
            <a:lvl8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8pPr>
            <a:lvl9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Description</a:t>
            </a:r>
          </a:p>
          <a:p>
            <a:pPr lvl="1"/>
            <a:r>
              <a:rPr lang="en-GB"/>
              <a:t>Zwei</a:t>
            </a:r>
          </a:p>
          <a:p>
            <a:pPr lvl="2"/>
            <a:r>
              <a:rPr lang="en-GB" err="1"/>
              <a:t>Drei</a:t>
            </a:r>
            <a:endParaRPr lang="en-GB"/>
          </a:p>
          <a:p>
            <a:pPr lvl="3"/>
            <a:r>
              <a:rPr lang="en-GB" err="1"/>
              <a:t>Vier</a:t>
            </a:r>
            <a:endParaRPr lang="en-GB"/>
          </a:p>
          <a:p>
            <a:pPr lvl="4"/>
            <a:r>
              <a:rPr lang="en-GB" err="1"/>
              <a:t>Fünf</a:t>
            </a:r>
            <a:endParaRPr lang="en-GB"/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  <p:sp>
        <p:nvSpPr>
          <p:cNvPr id="11" name="Bildplatzhalter 7">
            <a:extLst>
              <a:ext uri="{FF2B5EF4-FFF2-40B4-BE49-F238E27FC236}">
                <a16:creationId xmlns:a16="http://schemas.microsoft.com/office/drawing/2014/main" id="{E1CA66A1-C508-404B-BDBC-1971F62772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5304056" y="2132856"/>
            <a:ext cx="1296000" cy="1296000"/>
          </a:xfrm>
          <a:prstGeom prst="ellipse">
            <a:avLst/>
          </a:prstGeom>
          <a:solidFill>
            <a:schemeClr val="bg2"/>
          </a:solidFill>
        </p:spPr>
        <p:txBody>
          <a:bodyPr bIns="828000" anchor="ctr">
            <a:normAutofit/>
          </a:bodyPr>
          <a:lstStyle>
            <a:lvl1pPr algn="ctr">
              <a:defRPr sz="1200"/>
            </a:lvl1pPr>
          </a:lstStyle>
          <a:p>
            <a:endParaRPr lang="de-DE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1C188FD5-047D-4A29-8E2A-5F9BDD1986A9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 bwMode="gray">
          <a:xfrm>
            <a:off x="4511824" y="3645495"/>
            <a:ext cx="2880704" cy="431577"/>
          </a:xfrm>
        </p:spPr>
        <p:txBody>
          <a:bodyPr>
            <a:noAutofit/>
          </a:bodyPr>
          <a:lstStyle>
            <a:lvl1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3pPr>
            <a:lvl4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5pPr>
            <a:lvl6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6pPr>
            <a:lvl7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7pPr>
            <a:lvl8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8pPr>
            <a:lvl9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9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Zwei</a:t>
            </a:r>
          </a:p>
          <a:p>
            <a:pPr lvl="2"/>
            <a:r>
              <a:rPr lang="en-GB" err="1"/>
              <a:t>Drei</a:t>
            </a:r>
            <a:endParaRPr lang="en-GB"/>
          </a:p>
          <a:p>
            <a:pPr lvl="3"/>
            <a:r>
              <a:rPr lang="en-GB" err="1"/>
              <a:t>Vier</a:t>
            </a:r>
            <a:endParaRPr lang="en-GB"/>
          </a:p>
          <a:p>
            <a:pPr lvl="4"/>
            <a:r>
              <a:rPr lang="en-GB" err="1"/>
              <a:t>Fünf</a:t>
            </a:r>
            <a:endParaRPr lang="en-GB"/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3F26723E-8610-4C8B-98C6-BB6EC169D6E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 bwMode="gray">
          <a:xfrm>
            <a:off x="4511440" y="4149551"/>
            <a:ext cx="2880704" cy="1943274"/>
          </a:xfrm>
        </p:spPr>
        <p:txBody>
          <a:bodyPr>
            <a:noAutofit/>
          </a:bodyPr>
          <a:lstStyle>
            <a:lvl1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1pPr>
            <a:lvl2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2pPr>
            <a:lvl3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3pPr>
            <a:lvl4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4pPr>
            <a:lvl5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5pPr>
            <a:lvl6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6pPr>
            <a:lvl7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7pPr>
            <a:lvl8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8pPr>
            <a:lvl9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Description</a:t>
            </a:r>
          </a:p>
          <a:p>
            <a:pPr lvl="1"/>
            <a:r>
              <a:rPr lang="en-GB"/>
              <a:t>Zwei</a:t>
            </a:r>
          </a:p>
          <a:p>
            <a:pPr lvl="2"/>
            <a:r>
              <a:rPr lang="en-GB" err="1"/>
              <a:t>Drei</a:t>
            </a:r>
            <a:endParaRPr lang="en-GB"/>
          </a:p>
          <a:p>
            <a:pPr lvl="3"/>
            <a:r>
              <a:rPr lang="en-GB" err="1"/>
              <a:t>Vier</a:t>
            </a:r>
            <a:endParaRPr lang="en-GB"/>
          </a:p>
          <a:p>
            <a:pPr lvl="4"/>
            <a:r>
              <a:rPr lang="en-GB" err="1"/>
              <a:t>Fünf</a:t>
            </a:r>
            <a:endParaRPr lang="en-GB"/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  <p:sp>
        <p:nvSpPr>
          <p:cNvPr id="14" name="Bildplatzhalter 7">
            <a:extLst>
              <a:ext uri="{FF2B5EF4-FFF2-40B4-BE49-F238E27FC236}">
                <a16:creationId xmlns:a16="http://schemas.microsoft.com/office/drawing/2014/main" id="{4B5C5BBF-B744-4DFC-9BFB-5EF6294BA08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8688048" y="2132856"/>
            <a:ext cx="1296000" cy="1296000"/>
          </a:xfrm>
          <a:prstGeom prst="ellipse">
            <a:avLst/>
          </a:prstGeom>
          <a:solidFill>
            <a:schemeClr val="bg2"/>
          </a:solidFill>
        </p:spPr>
        <p:txBody>
          <a:bodyPr bIns="828000" anchor="ctr">
            <a:normAutofit/>
          </a:bodyPr>
          <a:lstStyle>
            <a:lvl1pPr algn="ctr">
              <a:defRPr sz="1200"/>
            </a:lvl1pPr>
          </a:lstStyle>
          <a:p>
            <a:endParaRPr lang="de-DE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89355300-EC27-4CF3-8AC6-CB8691A4F21A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 bwMode="gray">
          <a:xfrm>
            <a:off x="7895816" y="3645495"/>
            <a:ext cx="2880704" cy="431577"/>
          </a:xfrm>
        </p:spPr>
        <p:txBody>
          <a:bodyPr>
            <a:noAutofit/>
          </a:bodyPr>
          <a:lstStyle>
            <a:lvl1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3pPr>
            <a:lvl4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5pPr>
            <a:lvl6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6pPr>
            <a:lvl7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7pPr>
            <a:lvl8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8pPr>
            <a:lvl9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9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Zwei</a:t>
            </a:r>
          </a:p>
          <a:p>
            <a:pPr lvl="2"/>
            <a:r>
              <a:rPr lang="en-GB" err="1"/>
              <a:t>Drei</a:t>
            </a:r>
            <a:endParaRPr lang="en-GB"/>
          </a:p>
          <a:p>
            <a:pPr lvl="3"/>
            <a:r>
              <a:rPr lang="en-GB" err="1"/>
              <a:t>Vier</a:t>
            </a:r>
            <a:endParaRPr lang="en-GB"/>
          </a:p>
          <a:p>
            <a:pPr lvl="4"/>
            <a:r>
              <a:rPr lang="en-GB" err="1"/>
              <a:t>Fünf</a:t>
            </a:r>
            <a:endParaRPr lang="en-GB"/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F20DC08D-25DD-45A6-9E57-CDAB35917868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 bwMode="gray">
          <a:xfrm>
            <a:off x="7895432" y="4149551"/>
            <a:ext cx="2880704" cy="1943274"/>
          </a:xfrm>
        </p:spPr>
        <p:txBody>
          <a:bodyPr>
            <a:noAutofit/>
          </a:bodyPr>
          <a:lstStyle>
            <a:lvl1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1pPr>
            <a:lvl2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2pPr>
            <a:lvl3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3pPr>
            <a:lvl4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4pPr>
            <a:lvl5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5pPr>
            <a:lvl6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6pPr>
            <a:lvl7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7pPr>
            <a:lvl8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8pPr>
            <a:lvl9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Description</a:t>
            </a:r>
          </a:p>
          <a:p>
            <a:pPr lvl="1"/>
            <a:r>
              <a:rPr lang="en-GB"/>
              <a:t>Zwei</a:t>
            </a:r>
          </a:p>
          <a:p>
            <a:pPr lvl="2"/>
            <a:r>
              <a:rPr lang="en-GB" err="1"/>
              <a:t>Drei</a:t>
            </a:r>
            <a:endParaRPr lang="en-GB"/>
          </a:p>
          <a:p>
            <a:pPr lvl="3"/>
            <a:r>
              <a:rPr lang="en-GB" err="1"/>
              <a:t>Vier</a:t>
            </a:r>
            <a:endParaRPr lang="en-GB"/>
          </a:p>
          <a:p>
            <a:pPr lvl="4"/>
            <a:r>
              <a:rPr lang="en-GB" err="1"/>
              <a:t>Fünf</a:t>
            </a:r>
            <a:endParaRPr lang="en-GB"/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798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97" userDrawn="1">
          <p15:clr>
            <a:srgbClr val="5ACBF0"/>
          </p15:clr>
        </p15:guide>
        <p15:guide id="2" orient="horz" pos="3838" userDrawn="1">
          <p15:clr>
            <a:srgbClr val="5ACBF0"/>
          </p15:clr>
        </p15:guide>
        <p15:guide id="3" pos="483" userDrawn="1">
          <p15:clr>
            <a:srgbClr val="5ACBF0"/>
          </p15:clr>
        </p15:guide>
        <p15:guide id="4" orient="horz" pos="1344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8CD0FA8F-1345-4EF2-8691-A68DDE9755A8}"/>
              </a:ext>
            </a:extLst>
          </p:cNvPr>
          <p:cNvSpPr/>
          <p:nvPr userDrawn="1"/>
        </p:nvSpPr>
        <p:spPr bwMode="gray">
          <a:xfrm>
            <a:off x="5394586" y="2223914"/>
            <a:ext cx="1296000" cy="12960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459C78-BBBF-4479-85FB-364180723BB6}"/>
              </a:ext>
            </a:extLst>
          </p:cNvPr>
          <p:cNvSpPr/>
          <p:nvPr userDrawn="1"/>
        </p:nvSpPr>
        <p:spPr bwMode="gray">
          <a:xfrm>
            <a:off x="8778578" y="2223914"/>
            <a:ext cx="1296000" cy="12960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err="1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5A718E8-9C93-457E-88A6-5B2F72A76218}"/>
              </a:ext>
            </a:extLst>
          </p:cNvPr>
          <p:cNvSpPr/>
          <p:nvPr userDrawn="1"/>
        </p:nvSpPr>
        <p:spPr bwMode="gray">
          <a:xfrm>
            <a:off x="2010594" y="2223914"/>
            <a:ext cx="1296000" cy="12960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err="1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9FD2AF-0E30-4B52-9674-D475A9DE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Title of presentation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56A205-2035-4412-AADC-29EB3E74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D75F291-B186-437B-9BD4-204251E78F3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B8E0EFC-E370-4114-AEE8-D6B92840DD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7408" y="1196752"/>
            <a:ext cx="7920880" cy="360000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0" indent="0">
              <a:spcBef>
                <a:spcPts val="0"/>
              </a:spcBef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3pPr>
            <a:lvl4pPr marL="0" indent="0">
              <a:spcBef>
                <a:spcPts val="0"/>
              </a:spcBef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9pPr>
          </a:lstStyle>
          <a:p>
            <a:pPr lvl="0"/>
            <a:r>
              <a:rPr lang="en-GB" err="1"/>
              <a:t>Optionale</a:t>
            </a:r>
            <a:r>
              <a:rPr lang="en-GB"/>
              <a:t> Sub-Headline</a:t>
            </a:r>
          </a:p>
          <a:p>
            <a:pPr lvl="1"/>
            <a:r>
              <a:rPr lang="en-GB" err="1"/>
              <a:t>Zweite</a:t>
            </a:r>
            <a:r>
              <a:rPr lang="en-GB"/>
              <a:t> Ebene</a:t>
            </a:r>
          </a:p>
          <a:p>
            <a:pPr lvl="2"/>
            <a:r>
              <a:rPr lang="en-GB" err="1"/>
              <a:t>Dritte</a:t>
            </a:r>
            <a:r>
              <a:rPr lang="en-GB"/>
              <a:t> Ebene</a:t>
            </a:r>
          </a:p>
          <a:p>
            <a:pPr lvl="3"/>
            <a:r>
              <a:rPr lang="en-GB" err="1"/>
              <a:t>Vierte</a:t>
            </a:r>
            <a:r>
              <a:rPr lang="en-GB"/>
              <a:t> Ebene</a:t>
            </a:r>
          </a:p>
          <a:p>
            <a:pPr lvl="4"/>
            <a:r>
              <a:rPr lang="en-GB" err="1"/>
              <a:t>Fünfte</a:t>
            </a:r>
            <a:r>
              <a:rPr lang="en-GB"/>
              <a:t> Ebene</a:t>
            </a:r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F172FE0-F09B-46EA-905A-FA9C5FEC62F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err="1"/>
              <a:t>Mastertitelformat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7" name="Bildplatzhalter 7">
            <a:extLst>
              <a:ext uri="{FF2B5EF4-FFF2-40B4-BE49-F238E27FC236}">
                <a16:creationId xmlns:a16="http://schemas.microsoft.com/office/drawing/2014/main" id="{5EC7B2AB-1BB5-47BD-BA45-4A24038C63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1920064" y="2132856"/>
            <a:ext cx="1296000" cy="1296000"/>
          </a:xfrm>
          <a:prstGeom prst="rect">
            <a:avLst/>
          </a:prstGeom>
          <a:solidFill>
            <a:schemeClr val="bg2"/>
          </a:solidFill>
        </p:spPr>
        <p:txBody>
          <a:bodyPr bIns="828000" anchor="ctr">
            <a:normAutofit/>
          </a:bodyPr>
          <a:lstStyle>
            <a:lvl1pPr algn="ctr">
              <a:defRPr sz="1200"/>
            </a:lvl1pPr>
          </a:lstStyle>
          <a:p>
            <a:endParaRPr lang="de-DE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E7DE8488-BF17-4C52-A8D2-BA1DCEB8AFB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1127832" y="3645495"/>
            <a:ext cx="2880704" cy="431577"/>
          </a:xfrm>
        </p:spPr>
        <p:txBody>
          <a:bodyPr>
            <a:noAutofit/>
          </a:bodyPr>
          <a:lstStyle>
            <a:lvl1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3pPr>
            <a:lvl4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5pPr>
            <a:lvl6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6pPr>
            <a:lvl7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7pPr>
            <a:lvl8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8pPr>
            <a:lvl9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9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Zwei</a:t>
            </a:r>
          </a:p>
          <a:p>
            <a:pPr lvl="2"/>
            <a:r>
              <a:rPr lang="en-GB" err="1"/>
              <a:t>Drei</a:t>
            </a:r>
            <a:endParaRPr lang="en-GB"/>
          </a:p>
          <a:p>
            <a:pPr lvl="3"/>
            <a:r>
              <a:rPr lang="en-GB" err="1"/>
              <a:t>Vier</a:t>
            </a:r>
            <a:endParaRPr lang="en-GB"/>
          </a:p>
          <a:p>
            <a:pPr lvl="4"/>
            <a:r>
              <a:rPr lang="en-GB" err="1"/>
              <a:t>Fünf</a:t>
            </a:r>
            <a:endParaRPr lang="en-GB"/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BF6649A9-F073-438D-8044-3778AAD4707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 bwMode="gray">
          <a:xfrm>
            <a:off x="1127448" y="4149551"/>
            <a:ext cx="2880704" cy="1943274"/>
          </a:xfrm>
        </p:spPr>
        <p:txBody>
          <a:bodyPr>
            <a:noAutofit/>
          </a:bodyPr>
          <a:lstStyle>
            <a:lvl1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1pPr>
            <a:lvl2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2pPr>
            <a:lvl3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3pPr>
            <a:lvl4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4pPr>
            <a:lvl5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5pPr>
            <a:lvl6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6pPr>
            <a:lvl7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7pPr>
            <a:lvl8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8pPr>
            <a:lvl9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Description</a:t>
            </a:r>
          </a:p>
          <a:p>
            <a:pPr lvl="1"/>
            <a:r>
              <a:rPr lang="en-GB"/>
              <a:t>Zwei</a:t>
            </a:r>
          </a:p>
          <a:p>
            <a:pPr lvl="2"/>
            <a:r>
              <a:rPr lang="en-GB" err="1"/>
              <a:t>Drei</a:t>
            </a:r>
            <a:endParaRPr lang="en-GB"/>
          </a:p>
          <a:p>
            <a:pPr lvl="3"/>
            <a:r>
              <a:rPr lang="en-GB" err="1"/>
              <a:t>Vier</a:t>
            </a:r>
            <a:endParaRPr lang="en-GB"/>
          </a:p>
          <a:p>
            <a:pPr lvl="4"/>
            <a:r>
              <a:rPr lang="en-GB" err="1"/>
              <a:t>Fünf</a:t>
            </a:r>
            <a:endParaRPr lang="en-GB"/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  <p:sp>
        <p:nvSpPr>
          <p:cNvPr id="11" name="Bildplatzhalter 7">
            <a:extLst>
              <a:ext uri="{FF2B5EF4-FFF2-40B4-BE49-F238E27FC236}">
                <a16:creationId xmlns:a16="http://schemas.microsoft.com/office/drawing/2014/main" id="{E1CA66A1-C508-404B-BDBC-1971F62772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5304056" y="2132856"/>
            <a:ext cx="1296000" cy="1296000"/>
          </a:xfrm>
          <a:prstGeom prst="rect">
            <a:avLst/>
          </a:prstGeom>
          <a:solidFill>
            <a:schemeClr val="bg2"/>
          </a:solidFill>
        </p:spPr>
        <p:txBody>
          <a:bodyPr bIns="828000" anchor="ctr">
            <a:normAutofit/>
          </a:bodyPr>
          <a:lstStyle>
            <a:lvl1pPr algn="ctr">
              <a:defRPr sz="1200"/>
            </a:lvl1pPr>
          </a:lstStyle>
          <a:p>
            <a:endParaRPr lang="de-DE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1C188FD5-047D-4A29-8E2A-5F9BDD1986A9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 bwMode="gray">
          <a:xfrm>
            <a:off x="4511824" y="3645495"/>
            <a:ext cx="2880704" cy="431577"/>
          </a:xfrm>
        </p:spPr>
        <p:txBody>
          <a:bodyPr>
            <a:noAutofit/>
          </a:bodyPr>
          <a:lstStyle>
            <a:lvl1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3pPr>
            <a:lvl4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5pPr>
            <a:lvl6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6pPr>
            <a:lvl7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7pPr>
            <a:lvl8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8pPr>
            <a:lvl9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9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Zwei</a:t>
            </a:r>
          </a:p>
          <a:p>
            <a:pPr lvl="2"/>
            <a:r>
              <a:rPr lang="en-GB" err="1"/>
              <a:t>Drei</a:t>
            </a:r>
            <a:endParaRPr lang="en-GB"/>
          </a:p>
          <a:p>
            <a:pPr lvl="3"/>
            <a:r>
              <a:rPr lang="en-GB" err="1"/>
              <a:t>Vier</a:t>
            </a:r>
            <a:endParaRPr lang="en-GB"/>
          </a:p>
          <a:p>
            <a:pPr lvl="4"/>
            <a:r>
              <a:rPr lang="en-GB" err="1"/>
              <a:t>Fünf</a:t>
            </a:r>
            <a:endParaRPr lang="en-GB"/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3F26723E-8610-4C8B-98C6-BB6EC169D6E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 bwMode="gray">
          <a:xfrm>
            <a:off x="4511440" y="4149551"/>
            <a:ext cx="2880704" cy="1943274"/>
          </a:xfrm>
        </p:spPr>
        <p:txBody>
          <a:bodyPr>
            <a:noAutofit/>
          </a:bodyPr>
          <a:lstStyle>
            <a:lvl1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1pPr>
            <a:lvl2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2pPr>
            <a:lvl3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3pPr>
            <a:lvl4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4pPr>
            <a:lvl5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5pPr>
            <a:lvl6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6pPr>
            <a:lvl7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7pPr>
            <a:lvl8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8pPr>
            <a:lvl9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Description</a:t>
            </a:r>
          </a:p>
          <a:p>
            <a:pPr lvl="1"/>
            <a:r>
              <a:rPr lang="en-GB"/>
              <a:t>Zwei</a:t>
            </a:r>
          </a:p>
          <a:p>
            <a:pPr lvl="2"/>
            <a:r>
              <a:rPr lang="en-GB" err="1"/>
              <a:t>Drei</a:t>
            </a:r>
            <a:endParaRPr lang="en-GB"/>
          </a:p>
          <a:p>
            <a:pPr lvl="3"/>
            <a:r>
              <a:rPr lang="en-GB" err="1"/>
              <a:t>Vier</a:t>
            </a:r>
            <a:endParaRPr lang="en-GB"/>
          </a:p>
          <a:p>
            <a:pPr lvl="4"/>
            <a:r>
              <a:rPr lang="en-GB" err="1"/>
              <a:t>Fünf</a:t>
            </a:r>
            <a:endParaRPr lang="en-GB"/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  <p:sp>
        <p:nvSpPr>
          <p:cNvPr id="14" name="Bildplatzhalter 7">
            <a:extLst>
              <a:ext uri="{FF2B5EF4-FFF2-40B4-BE49-F238E27FC236}">
                <a16:creationId xmlns:a16="http://schemas.microsoft.com/office/drawing/2014/main" id="{4B5C5BBF-B744-4DFC-9BFB-5EF6294BA08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8688048" y="2132856"/>
            <a:ext cx="1296000" cy="1296000"/>
          </a:xfrm>
          <a:prstGeom prst="rect">
            <a:avLst/>
          </a:prstGeom>
          <a:solidFill>
            <a:schemeClr val="bg2"/>
          </a:solidFill>
        </p:spPr>
        <p:txBody>
          <a:bodyPr bIns="828000" anchor="ctr">
            <a:normAutofit/>
          </a:bodyPr>
          <a:lstStyle>
            <a:lvl1pPr algn="ctr">
              <a:defRPr sz="1200"/>
            </a:lvl1pPr>
          </a:lstStyle>
          <a:p>
            <a:endParaRPr lang="de-DE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89355300-EC27-4CF3-8AC6-CB8691A4F21A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 bwMode="gray">
          <a:xfrm>
            <a:off x="7895816" y="3645495"/>
            <a:ext cx="2880704" cy="431577"/>
          </a:xfrm>
        </p:spPr>
        <p:txBody>
          <a:bodyPr>
            <a:noAutofit/>
          </a:bodyPr>
          <a:lstStyle>
            <a:lvl1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3pPr>
            <a:lvl4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5pPr>
            <a:lvl6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6pPr>
            <a:lvl7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7pPr>
            <a:lvl8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8pPr>
            <a:lvl9pPr marL="1588" indent="0" algn="ctr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9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Zwei</a:t>
            </a:r>
          </a:p>
          <a:p>
            <a:pPr lvl="2"/>
            <a:r>
              <a:rPr lang="en-GB" err="1"/>
              <a:t>Drei</a:t>
            </a:r>
            <a:endParaRPr lang="en-GB"/>
          </a:p>
          <a:p>
            <a:pPr lvl="3"/>
            <a:r>
              <a:rPr lang="en-GB" err="1"/>
              <a:t>Vier</a:t>
            </a:r>
            <a:endParaRPr lang="en-GB"/>
          </a:p>
          <a:p>
            <a:pPr lvl="4"/>
            <a:r>
              <a:rPr lang="en-GB" err="1"/>
              <a:t>Fünf</a:t>
            </a:r>
            <a:endParaRPr lang="en-GB"/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F20DC08D-25DD-45A6-9E57-CDAB35917868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 bwMode="gray">
          <a:xfrm>
            <a:off x="7895432" y="4149551"/>
            <a:ext cx="2880704" cy="1943274"/>
          </a:xfrm>
        </p:spPr>
        <p:txBody>
          <a:bodyPr>
            <a:noAutofit/>
          </a:bodyPr>
          <a:lstStyle>
            <a:lvl1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1pPr>
            <a:lvl2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2pPr>
            <a:lvl3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3pPr>
            <a:lvl4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4pPr>
            <a:lvl5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5pPr>
            <a:lvl6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6pPr>
            <a:lvl7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7pPr>
            <a:lvl8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8pPr>
            <a:lvl9pPr marL="1588" indent="0" algn="ct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Description</a:t>
            </a:r>
          </a:p>
          <a:p>
            <a:pPr lvl="1"/>
            <a:r>
              <a:rPr lang="en-GB"/>
              <a:t>Zwei</a:t>
            </a:r>
          </a:p>
          <a:p>
            <a:pPr lvl="2"/>
            <a:r>
              <a:rPr lang="en-GB" err="1"/>
              <a:t>Drei</a:t>
            </a:r>
            <a:endParaRPr lang="en-GB"/>
          </a:p>
          <a:p>
            <a:pPr lvl="3"/>
            <a:r>
              <a:rPr lang="en-GB" err="1"/>
              <a:t>Vier</a:t>
            </a:r>
            <a:endParaRPr lang="en-GB"/>
          </a:p>
          <a:p>
            <a:pPr lvl="4"/>
            <a:r>
              <a:rPr lang="en-GB" err="1"/>
              <a:t>Fünf</a:t>
            </a:r>
            <a:endParaRPr lang="en-GB"/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507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97" userDrawn="1">
          <p15:clr>
            <a:srgbClr val="5ACBF0"/>
          </p15:clr>
        </p15:guide>
        <p15:guide id="2" orient="horz" pos="3838" userDrawn="1">
          <p15:clr>
            <a:srgbClr val="5ACBF0"/>
          </p15:clr>
        </p15:guide>
        <p15:guide id="3" pos="483" userDrawn="1">
          <p15:clr>
            <a:srgbClr val="5ACBF0"/>
          </p15:clr>
        </p15:guide>
        <p15:guide id="4" orient="horz" pos="1344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4344ECAB-6795-42AC-81AF-730C050BC53C}"/>
              </a:ext>
            </a:extLst>
          </p:cNvPr>
          <p:cNvSpPr/>
          <p:nvPr userDrawn="1"/>
        </p:nvSpPr>
        <p:spPr bwMode="gray">
          <a:xfrm>
            <a:off x="191344" y="4077072"/>
            <a:ext cx="1800200" cy="1800200"/>
          </a:xfrm>
          <a:prstGeom prst="ellipse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err="1">
              <a:solidFill>
                <a:schemeClr val="tx1"/>
              </a:solidFill>
            </a:endParaRPr>
          </a:p>
        </p:txBody>
      </p:sp>
      <p:sp>
        <p:nvSpPr>
          <p:cNvPr id="7" name="Bildplatzhalter 7">
            <a:extLst>
              <a:ext uri="{FF2B5EF4-FFF2-40B4-BE49-F238E27FC236}">
                <a16:creationId xmlns:a16="http://schemas.microsoft.com/office/drawing/2014/main" id="{FB676B6F-04D0-40EE-B15D-9D67F15126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07368" y="1268760"/>
            <a:ext cx="4176000" cy="4176000"/>
          </a:xfrm>
          <a:prstGeom prst="ellipse">
            <a:avLst/>
          </a:prstGeom>
          <a:solidFill>
            <a:schemeClr val="bg2"/>
          </a:solidFill>
        </p:spPr>
        <p:txBody>
          <a:bodyPr bIns="828000" anchor="ctr">
            <a:normAutofit/>
          </a:bodyPr>
          <a:lstStyle>
            <a:lvl1pPr algn="ctr">
              <a:defRPr sz="1200"/>
            </a:lvl1pPr>
          </a:lstStyle>
          <a:p>
            <a:endParaRPr lang="de-DE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BDE4D700-4C7D-4F07-BB50-B5A3B33BF73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6235810" y="2204897"/>
            <a:ext cx="5189428" cy="288000"/>
          </a:xfrm>
        </p:spPr>
        <p:txBody>
          <a:bodyPr anchor="b" anchorCtr="0">
            <a:noAutofit/>
          </a:bodyPr>
          <a:lstStyle>
            <a:lvl1pPr marL="1588" indent="0" algn="l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1588" indent="0" algn="l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588" indent="0" algn="l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3pPr>
            <a:lvl4pPr marL="1588" indent="0" algn="l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1588" indent="0" algn="l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5pPr>
            <a:lvl6pPr marL="1588" indent="0" algn="l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6pPr>
            <a:lvl7pPr marL="1588" indent="0" algn="l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7pPr>
            <a:lvl8pPr marL="1588" indent="0" algn="l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8pPr>
            <a:lvl9pPr marL="1588" indent="0" algn="l">
              <a:spcBef>
                <a:spcPts val="0"/>
              </a:spcBef>
              <a:buNone/>
              <a:defRPr sz="1800" i="1">
                <a:solidFill>
                  <a:schemeClr val="tx2"/>
                </a:solidFill>
                <a:latin typeface="Georgia" panose="02040502050405020303" pitchFamily="18" charset="0"/>
              </a:defRPr>
            </a:lvl9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Zwei</a:t>
            </a:r>
          </a:p>
          <a:p>
            <a:pPr lvl="2"/>
            <a:r>
              <a:rPr lang="en-GB" err="1"/>
              <a:t>Drei</a:t>
            </a:r>
            <a:endParaRPr lang="en-GB"/>
          </a:p>
          <a:p>
            <a:pPr lvl="3"/>
            <a:r>
              <a:rPr lang="en-GB" err="1"/>
              <a:t>Vier</a:t>
            </a:r>
            <a:endParaRPr lang="en-GB"/>
          </a:p>
          <a:p>
            <a:pPr lvl="4"/>
            <a:r>
              <a:rPr lang="en-GB" err="1"/>
              <a:t>Fünf</a:t>
            </a:r>
            <a:endParaRPr lang="en-GB"/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42B40361-DF1F-4E76-B293-9DC861C0A9F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 bwMode="gray">
          <a:xfrm>
            <a:off x="6240376" y="2636912"/>
            <a:ext cx="5184862" cy="288000"/>
          </a:xfrm>
        </p:spPr>
        <p:txBody>
          <a:bodyPr>
            <a:noAutofit/>
          </a:bodyPr>
          <a:lstStyle>
            <a:lvl1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1pPr>
            <a:lvl2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2pPr>
            <a:lvl3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3pPr>
            <a:lvl4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4pPr>
            <a:lvl5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5pPr>
            <a:lvl6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6pPr>
            <a:lvl7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7pPr>
            <a:lvl8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8pPr>
            <a:lvl9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Position</a:t>
            </a:r>
          </a:p>
          <a:p>
            <a:pPr lvl="1"/>
            <a:r>
              <a:rPr lang="en-GB"/>
              <a:t>Zwei</a:t>
            </a:r>
          </a:p>
          <a:p>
            <a:pPr lvl="2"/>
            <a:r>
              <a:rPr lang="en-GB" err="1"/>
              <a:t>Drei</a:t>
            </a:r>
            <a:endParaRPr lang="en-GB"/>
          </a:p>
          <a:p>
            <a:pPr lvl="3"/>
            <a:r>
              <a:rPr lang="en-GB" err="1"/>
              <a:t>Vier</a:t>
            </a:r>
            <a:endParaRPr lang="en-GB"/>
          </a:p>
          <a:p>
            <a:pPr lvl="4"/>
            <a:r>
              <a:rPr lang="en-GB" err="1"/>
              <a:t>Fünf</a:t>
            </a:r>
            <a:endParaRPr lang="en-GB"/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D2AB3001-CF7C-4AD0-A2FD-ED5030B12A4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 bwMode="gray">
          <a:xfrm>
            <a:off x="6240392" y="3426036"/>
            <a:ext cx="5184846" cy="288000"/>
          </a:xfrm>
        </p:spPr>
        <p:txBody>
          <a:bodyPr anchor="b" anchorCtr="0">
            <a:noAutofit/>
          </a:bodyPr>
          <a:lstStyle>
            <a:lvl1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1pPr>
            <a:lvl2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2pPr>
            <a:lvl3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3pPr>
            <a:lvl4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4pPr>
            <a:lvl5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5pPr>
            <a:lvl6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6pPr>
            <a:lvl7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7pPr>
            <a:lvl8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8pPr>
            <a:lvl9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Website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EF467E02-2251-4295-A4D3-7A8DC1007C51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 bwMode="gray">
          <a:xfrm>
            <a:off x="6240392" y="4073922"/>
            <a:ext cx="5184846" cy="288000"/>
          </a:xfrm>
        </p:spPr>
        <p:txBody>
          <a:bodyPr anchor="b" anchorCtr="0">
            <a:noAutofit/>
          </a:bodyPr>
          <a:lstStyle>
            <a:lvl1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1pPr>
            <a:lvl2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2pPr>
            <a:lvl3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3pPr>
            <a:lvl4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4pPr>
            <a:lvl5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5pPr>
            <a:lvl6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6pPr>
            <a:lvl7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7pPr>
            <a:lvl8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8pPr>
            <a:lvl9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Phone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6177655-1B1A-483B-98BB-8567B90BA8C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 bwMode="gray">
          <a:xfrm>
            <a:off x="6240392" y="4728059"/>
            <a:ext cx="5184846" cy="288000"/>
          </a:xfrm>
        </p:spPr>
        <p:txBody>
          <a:bodyPr anchor="b" anchorCtr="0">
            <a:noAutofit/>
          </a:bodyPr>
          <a:lstStyle>
            <a:lvl1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1pPr>
            <a:lvl2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2pPr>
            <a:lvl3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3pPr>
            <a:lvl4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4pPr>
            <a:lvl5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5pPr>
            <a:lvl6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6pPr>
            <a:lvl7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7pPr>
            <a:lvl8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8pPr>
            <a:lvl9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Mail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A3DC7D85-2057-447E-9104-BCB7AA01521D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 bwMode="gray">
          <a:xfrm>
            <a:off x="6240392" y="5297761"/>
            <a:ext cx="5184846" cy="288000"/>
          </a:xfrm>
        </p:spPr>
        <p:txBody>
          <a:bodyPr anchor="b" anchorCtr="0">
            <a:noAutofit/>
          </a:bodyPr>
          <a:lstStyle>
            <a:lvl1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1pPr>
            <a:lvl2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2pPr>
            <a:lvl3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3pPr>
            <a:lvl4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4pPr>
            <a:lvl5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5pPr>
            <a:lvl6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6pPr>
            <a:lvl7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7pPr>
            <a:lvl8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8pPr>
            <a:lvl9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Twitter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063810E8-7A7E-4094-BDDD-0E7D8BA5E68F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 bwMode="gray">
          <a:xfrm>
            <a:off x="6240392" y="5805296"/>
            <a:ext cx="5184846" cy="288000"/>
          </a:xfrm>
        </p:spPr>
        <p:txBody>
          <a:bodyPr anchor="b" anchorCtr="0">
            <a:noAutofit/>
          </a:bodyPr>
          <a:lstStyle>
            <a:lvl1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1pPr>
            <a:lvl2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2pPr>
            <a:lvl3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3pPr>
            <a:lvl4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4pPr>
            <a:lvl5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5pPr>
            <a:lvl6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6pPr>
            <a:lvl7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7pPr>
            <a:lvl8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8pPr>
            <a:lvl9pPr marL="1588" indent="0" algn="l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LinkedIn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FC38972E-5CAA-46B3-A7F5-ECAAF8C54813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 bwMode="gray">
          <a:xfrm>
            <a:off x="5663952" y="3356992"/>
            <a:ext cx="432000" cy="4320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1301495F-1C26-4AA4-A1CB-8F11E63CD661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 bwMode="gray">
          <a:xfrm>
            <a:off x="5663952" y="4005579"/>
            <a:ext cx="432000" cy="4320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5B50E680-4EE7-46FC-9905-CA02061BCBEE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 bwMode="gray">
          <a:xfrm>
            <a:off x="5663952" y="4658435"/>
            <a:ext cx="432000" cy="432000"/>
          </a:xfrm>
          <a:blipFill>
            <a:blip r:embed="rId4"/>
            <a:stretch>
              <a:fillRect/>
            </a:stretch>
          </a:blipFill>
        </p:spPr>
        <p:txBody>
          <a:bodyPr>
            <a:noAutofit/>
          </a:bodyPr>
          <a:lstStyle>
            <a:lvl1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1245ADEE-07B5-4286-9CBF-DA6876257E53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 bwMode="gray">
          <a:xfrm>
            <a:off x="5735904" y="5297761"/>
            <a:ext cx="288000" cy="2880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87064731-069F-4E8F-92FA-2790443A32E5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 bwMode="gray">
          <a:xfrm>
            <a:off x="5735904" y="5810992"/>
            <a:ext cx="288000" cy="288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1588" indent="0" algn="l">
              <a:spcBef>
                <a:spcPts val="0"/>
              </a:spcBef>
              <a:buNone/>
              <a:defRPr sz="1800" i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9522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" userDrawn="1">
          <p15:clr>
            <a:srgbClr val="5ACBF0"/>
          </p15:clr>
        </p15:guide>
        <p15:guide id="2" pos="7197" userDrawn="1">
          <p15:clr>
            <a:srgbClr val="5ACBF0"/>
          </p15:clr>
        </p15:guide>
        <p15:guide id="3" orient="horz" pos="3838" userDrawn="1">
          <p15:clr>
            <a:srgbClr val="5ACBF0"/>
          </p15:clr>
        </p15:guide>
        <p15:guide id="5" pos="3931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|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F6C3A47-D24D-437C-8C58-6578B75380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  <a:solidFill>
            <a:schemeClr val="bg2"/>
          </a:solidFill>
        </p:spPr>
        <p:txBody>
          <a:bodyPr bIns="828000" anchor="ctr">
            <a:normAutofit/>
          </a:bodyPr>
          <a:lstStyle>
            <a:lvl1pPr algn="ctr">
              <a:defRPr sz="1200"/>
            </a:lvl1pPr>
          </a:lstStyle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B800B8-C9F6-4309-AA35-4FE3E0274861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0" y="4293096"/>
            <a:ext cx="7967453" cy="990217"/>
          </a:xfrm>
          <a:solidFill>
            <a:schemeClr val="tx2"/>
          </a:solidFill>
        </p:spPr>
        <p:txBody>
          <a:bodyPr wrap="none" lIns="756000" tIns="144000" rIns="144000" bIns="288000" anchor="t" anchorCtr="0">
            <a:sp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Mastertitelformat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ECD1BD2-75F4-438E-8FD4-90F4AA8F7F1E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 bwMode="gray">
          <a:xfrm>
            <a:off x="8760592" y="764704"/>
            <a:ext cx="2664000" cy="786282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tx2">
                <a:alpha val="0"/>
              </a:schemeClr>
            </a:solidFill>
          </a:ln>
        </p:spPr>
        <p:txBody>
          <a:bodyPr/>
          <a:lstStyle/>
          <a:p>
            <a:pPr lvl="0"/>
            <a:r>
              <a:rPr lang="en-GB"/>
              <a:t>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3A9AEAA-16C3-41C3-A7B7-1098994EE40E}"/>
              </a:ext>
            </a:extLst>
          </p:cNvPr>
          <p:cNvSpPr/>
          <p:nvPr userDrawn="1"/>
        </p:nvSpPr>
        <p:spPr bwMode="gray">
          <a:xfrm>
            <a:off x="767408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4DBD4BB-292B-4760-BF40-DA8D56FA3AE2}"/>
              </a:ext>
            </a:extLst>
          </p:cNvPr>
          <p:cNvSpPr/>
          <p:nvPr userDrawn="1"/>
        </p:nvSpPr>
        <p:spPr bwMode="gray">
          <a:xfrm>
            <a:off x="2134960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C5BAC43-B9EA-41CE-BA8E-88265BBED7D3}"/>
              </a:ext>
            </a:extLst>
          </p:cNvPr>
          <p:cNvSpPr/>
          <p:nvPr userDrawn="1"/>
        </p:nvSpPr>
        <p:spPr bwMode="gray">
          <a:xfrm>
            <a:off x="3503232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15B8B3A-A4F0-4607-BBAE-C29903ACEC5B}"/>
              </a:ext>
            </a:extLst>
          </p:cNvPr>
          <p:cNvSpPr/>
          <p:nvPr userDrawn="1"/>
        </p:nvSpPr>
        <p:spPr bwMode="gray">
          <a:xfrm>
            <a:off x="4871504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51682A4-D503-4705-BEFD-A76B237EE00B}"/>
              </a:ext>
            </a:extLst>
          </p:cNvPr>
          <p:cNvSpPr/>
          <p:nvPr userDrawn="1"/>
        </p:nvSpPr>
        <p:spPr bwMode="gray">
          <a:xfrm>
            <a:off x="6239776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B701514-3F93-4B11-A17D-7C51BA025700}"/>
              </a:ext>
            </a:extLst>
          </p:cNvPr>
          <p:cNvSpPr/>
          <p:nvPr userDrawn="1"/>
        </p:nvSpPr>
        <p:spPr bwMode="gray">
          <a:xfrm>
            <a:off x="7608048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A0A138B-49BC-49A3-8D90-059C30468FDB}"/>
              </a:ext>
            </a:extLst>
          </p:cNvPr>
          <p:cNvSpPr/>
          <p:nvPr userDrawn="1"/>
        </p:nvSpPr>
        <p:spPr bwMode="gray">
          <a:xfrm>
            <a:off x="8976320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5AA852F-80E1-4C3A-8BCD-E30CE5D37D70}"/>
              </a:ext>
            </a:extLst>
          </p:cNvPr>
          <p:cNvSpPr/>
          <p:nvPr userDrawn="1"/>
        </p:nvSpPr>
        <p:spPr bwMode="gray">
          <a:xfrm>
            <a:off x="10344592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3F43E0-0B72-4420-8EE0-463163215CED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66762" y="5040178"/>
            <a:ext cx="5082317" cy="660144"/>
          </a:xfrm>
          <a:solidFill>
            <a:schemeClr val="bg1"/>
          </a:solidFill>
        </p:spPr>
        <p:txBody>
          <a:bodyPr wrap="none" lIns="144000" tIns="144000" rIns="144000" bIns="144000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2400" i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0"/>
              </a:spcBef>
              <a:buNone/>
              <a:defRPr sz="2400" i="0">
                <a:solidFill>
                  <a:schemeClr val="tx1"/>
                </a:solidFill>
                <a:latin typeface="+mj-lt"/>
              </a:defRPr>
            </a:lvl2pPr>
            <a:lvl3pPr marL="0" indent="0" algn="l">
              <a:spcBef>
                <a:spcPts val="0"/>
              </a:spcBef>
              <a:buNone/>
              <a:defRPr sz="2400" i="0">
                <a:solidFill>
                  <a:schemeClr val="tx1"/>
                </a:solidFill>
                <a:latin typeface="+mj-lt"/>
              </a:defRPr>
            </a:lvl3pPr>
            <a:lvl4pPr marL="0" indent="0" algn="l">
              <a:spcBef>
                <a:spcPts val="0"/>
              </a:spcBef>
              <a:buNone/>
              <a:defRPr sz="2400" i="0">
                <a:solidFill>
                  <a:schemeClr val="tx1"/>
                </a:solidFill>
                <a:latin typeface="+mj-lt"/>
              </a:defRPr>
            </a:lvl4pPr>
            <a:lvl5pPr marL="0" indent="0" algn="l">
              <a:spcBef>
                <a:spcPts val="0"/>
              </a:spcBef>
              <a:buNone/>
              <a:defRPr sz="2400" i="0">
                <a:solidFill>
                  <a:schemeClr val="tx1"/>
                </a:solidFill>
                <a:latin typeface="+mj-lt"/>
              </a:defRPr>
            </a:lvl5pPr>
            <a:lvl6pPr marL="0" indent="0" algn="l">
              <a:spcBef>
                <a:spcPts val="0"/>
              </a:spcBef>
              <a:buNone/>
              <a:defRPr sz="2400" i="0">
                <a:solidFill>
                  <a:schemeClr val="tx1"/>
                </a:solidFill>
                <a:latin typeface="+mj-lt"/>
              </a:defRPr>
            </a:lvl6pPr>
            <a:lvl7pPr marL="0" indent="0" algn="l">
              <a:spcBef>
                <a:spcPts val="0"/>
              </a:spcBef>
              <a:buNone/>
              <a:defRPr sz="2400" i="0">
                <a:solidFill>
                  <a:schemeClr val="tx1"/>
                </a:solidFill>
                <a:latin typeface="+mj-lt"/>
              </a:defRPr>
            </a:lvl7pPr>
            <a:lvl8pPr marL="0" indent="0" algn="l">
              <a:spcBef>
                <a:spcPts val="0"/>
              </a:spcBef>
              <a:buNone/>
              <a:defRPr sz="2400" i="0">
                <a:solidFill>
                  <a:schemeClr val="tx1"/>
                </a:solidFill>
                <a:latin typeface="+mj-lt"/>
              </a:defRPr>
            </a:lvl8pPr>
            <a:lvl9pPr marL="0" indent="0" algn="l">
              <a:spcBef>
                <a:spcPts val="0"/>
              </a:spcBef>
              <a:buNone/>
              <a:defRPr sz="2400" i="0">
                <a:solidFill>
                  <a:schemeClr val="tx1"/>
                </a:solidFill>
                <a:latin typeface="+mj-lt"/>
              </a:defRPr>
            </a:lvl9pPr>
          </a:lstStyle>
          <a:p>
            <a:r>
              <a:rPr lang="en-GB"/>
              <a:t>Master-</a:t>
            </a:r>
            <a:r>
              <a:rPr lang="en-GB" err="1"/>
              <a:t>Untertitelformat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6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" userDrawn="1">
          <p15:clr>
            <a:srgbClr val="5ACBF0"/>
          </p15:clr>
        </p15:guide>
        <p15:guide id="2" pos="7197" userDrawn="1">
          <p15:clr>
            <a:srgbClr val="5ACBF0"/>
          </p15:clr>
        </p15:guide>
        <p15:guide id="3" orient="horz" pos="3838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B77E-9417-A075-DC8E-59C52C25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B0A8-7C74-39EF-948E-703B90D0E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A45F8-F083-CCCC-C94B-A92970F1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D335-C7E1-4063-B674-AEF5989B66FB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76246-4DF8-5C7F-78CD-BD1ACC5A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AA363-63F7-24E8-8C3C-412940AB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3E6C-877C-44D8-8955-40FB512DE7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07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|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B800B8-C9F6-4309-AA35-4FE3E0274861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503712" y="2636936"/>
            <a:ext cx="5760000" cy="1656000"/>
          </a:xfrm>
          <a:noFill/>
        </p:spPr>
        <p:txBody>
          <a:bodyPr lIns="0" anchor="b">
            <a:no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3F43E0-0B72-4420-8EE0-463163215CED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503712" y="4509224"/>
            <a:ext cx="5760640" cy="936000"/>
          </a:xfrm>
          <a:noFill/>
        </p:spPr>
        <p:txBody>
          <a:bodyPr l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1600" i="0">
                <a:solidFill>
                  <a:schemeClr val="tx1"/>
                </a:solidFill>
                <a:latin typeface="+mn-lt"/>
              </a:defRPr>
            </a:lvl2pPr>
            <a:lvl3pPr marL="0" indent="0" algn="l">
              <a:spcBef>
                <a:spcPts val="600"/>
              </a:spcBef>
              <a:spcAft>
                <a:spcPts val="0"/>
              </a:spcAft>
              <a:buNone/>
              <a:defRPr sz="1600" i="0">
                <a:solidFill>
                  <a:schemeClr val="tx1"/>
                </a:solidFill>
                <a:latin typeface="+mn-lt"/>
              </a:defRPr>
            </a:lvl3pPr>
            <a:lvl4pPr marL="0" indent="0" algn="l">
              <a:spcBef>
                <a:spcPts val="600"/>
              </a:spcBef>
              <a:spcAft>
                <a:spcPts val="0"/>
              </a:spcAft>
              <a:buNone/>
              <a:defRPr sz="1600" i="0">
                <a:solidFill>
                  <a:schemeClr val="tx1"/>
                </a:solidFill>
                <a:latin typeface="+mn-lt"/>
              </a:defRPr>
            </a:lvl4pPr>
            <a:lvl5pPr marL="0" indent="0" algn="l">
              <a:spcBef>
                <a:spcPts val="600"/>
              </a:spcBef>
              <a:spcAft>
                <a:spcPts val="0"/>
              </a:spcAft>
              <a:buNone/>
              <a:defRPr sz="1600" i="0">
                <a:solidFill>
                  <a:schemeClr val="tx1"/>
                </a:solidFill>
                <a:latin typeface="+mn-lt"/>
              </a:defRPr>
            </a:lvl5pPr>
            <a:lvl6pPr marL="0" indent="0" algn="l">
              <a:spcBef>
                <a:spcPts val="600"/>
              </a:spcBef>
              <a:spcAft>
                <a:spcPts val="0"/>
              </a:spcAft>
              <a:buNone/>
              <a:defRPr sz="1600" i="0">
                <a:solidFill>
                  <a:schemeClr val="tx1"/>
                </a:solidFill>
                <a:latin typeface="+mn-lt"/>
              </a:defRPr>
            </a:lvl6pPr>
            <a:lvl7pPr marL="0" indent="0" algn="l">
              <a:spcBef>
                <a:spcPts val="600"/>
              </a:spcBef>
              <a:spcAft>
                <a:spcPts val="0"/>
              </a:spcAft>
              <a:buNone/>
              <a:defRPr sz="1600" i="0">
                <a:solidFill>
                  <a:schemeClr val="tx1"/>
                </a:solidFill>
                <a:latin typeface="+mn-lt"/>
              </a:defRPr>
            </a:lvl7pPr>
            <a:lvl8pPr marL="0" indent="0" algn="l">
              <a:spcBef>
                <a:spcPts val="600"/>
              </a:spcBef>
              <a:spcAft>
                <a:spcPts val="0"/>
              </a:spcAft>
              <a:buNone/>
              <a:defRPr sz="1600" i="0">
                <a:solidFill>
                  <a:schemeClr val="tx1"/>
                </a:solidFill>
                <a:latin typeface="+mn-lt"/>
              </a:defRPr>
            </a:lvl8pPr>
            <a:lvl9pPr marL="0" indent="0" algn="l">
              <a:spcBef>
                <a:spcPts val="600"/>
              </a:spcBef>
              <a:spcAft>
                <a:spcPts val="0"/>
              </a:spcAft>
              <a:buNone/>
              <a:defRPr sz="1600" i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Master-Untertitelformat bearbeiten</a:t>
            </a:r>
          </a:p>
          <a:p>
            <a:pPr lvl="1"/>
            <a:r>
              <a:rPr lang="de-DE"/>
              <a:t>Zwei</a:t>
            </a:r>
          </a:p>
          <a:p>
            <a:pPr lvl="2"/>
            <a:r>
              <a:rPr lang="de-DE"/>
              <a:t>Drei</a:t>
            </a:r>
          </a:p>
          <a:p>
            <a:pPr lvl="3"/>
            <a:r>
              <a:rPr lang="de-DE"/>
              <a:t>Vier</a:t>
            </a:r>
          </a:p>
          <a:p>
            <a:pPr lvl="4"/>
            <a:r>
              <a:rPr lang="de-DE"/>
              <a:t>Fünf</a:t>
            </a:r>
          </a:p>
          <a:p>
            <a:pPr lvl="5"/>
            <a:r>
              <a:rPr lang="de-DE"/>
              <a:t>Sechs</a:t>
            </a:r>
          </a:p>
          <a:p>
            <a:pPr lvl="6"/>
            <a:r>
              <a:rPr lang="de-DE"/>
              <a:t>Sieben</a:t>
            </a:r>
          </a:p>
          <a:p>
            <a:pPr lvl="7"/>
            <a:r>
              <a:rPr lang="de-DE"/>
              <a:t>Acht</a:t>
            </a:r>
          </a:p>
          <a:p>
            <a:pPr lvl="8"/>
            <a:r>
              <a:rPr lang="de-DE"/>
              <a:t>Neun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A4B856-0844-4A5E-AE41-CE0BBB42EF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8760592" y="764704"/>
            <a:ext cx="2664000" cy="782883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4532A055-5BA4-4403-A366-228B9C50D371}"/>
              </a:ext>
            </a:extLst>
          </p:cNvPr>
          <p:cNvSpPr/>
          <p:nvPr userDrawn="1"/>
        </p:nvSpPr>
        <p:spPr bwMode="gray">
          <a:xfrm>
            <a:off x="767408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6C1647F-2191-4247-81E8-9C228A0E5BB9}"/>
              </a:ext>
            </a:extLst>
          </p:cNvPr>
          <p:cNvSpPr/>
          <p:nvPr userDrawn="1"/>
        </p:nvSpPr>
        <p:spPr bwMode="gray">
          <a:xfrm>
            <a:off x="2134960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36DB5C-2D83-44B8-BE71-939DCF11D466}"/>
              </a:ext>
            </a:extLst>
          </p:cNvPr>
          <p:cNvSpPr/>
          <p:nvPr userDrawn="1"/>
        </p:nvSpPr>
        <p:spPr bwMode="gray">
          <a:xfrm>
            <a:off x="3503232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A59BA87-989B-4212-A385-88F9BBFFEE35}"/>
              </a:ext>
            </a:extLst>
          </p:cNvPr>
          <p:cNvSpPr/>
          <p:nvPr userDrawn="1"/>
        </p:nvSpPr>
        <p:spPr bwMode="gray">
          <a:xfrm>
            <a:off x="4871504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9FE805F-F04F-4C6C-8274-AAEFCB77EBC3}"/>
              </a:ext>
            </a:extLst>
          </p:cNvPr>
          <p:cNvSpPr/>
          <p:nvPr userDrawn="1"/>
        </p:nvSpPr>
        <p:spPr bwMode="gray">
          <a:xfrm>
            <a:off x="6239776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ACC9F7F-296D-4E68-BDF7-A6F7563550B2}"/>
              </a:ext>
            </a:extLst>
          </p:cNvPr>
          <p:cNvSpPr/>
          <p:nvPr userDrawn="1"/>
        </p:nvSpPr>
        <p:spPr bwMode="gray">
          <a:xfrm>
            <a:off x="7608048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377451F-5027-4D1C-AB4F-0DB789E7728E}"/>
              </a:ext>
            </a:extLst>
          </p:cNvPr>
          <p:cNvSpPr/>
          <p:nvPr userDrawn="1"/>
        </p:nvSpPr>
        <p:spPr bwMode="gray">
          <a:xfrm>
            <a:off x="8976320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7CC8560-2321-46A0-98B8-3FADB7193A7A}"/>
              </a:ext>
            </a:extLst>
          </p:cNvPr>
          <p:cNvSpPr/>
          <p:nvPr userDrawn="1"/>
        </p:nvSpPr>
        <p:spPr bwMode="gray">
          <a:xfrm>
            <a:off x="10344592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228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|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BA4B856-0844-4A5E-AE41-CE0BBB42EF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8760592" y="764704"/>
            <a:ext cx="2664000" cy="782883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4532A055-5BA4-4403-A366-228B9C50D371}"/>
              </a:ext>
            </a:extLst>
          </p:cNvPr>
          <p:cNvSpPr/>
          <p:nvPr userDrawn="1"/>
        </p:nvSpPr>
        <p:spPr bwMode="gray">
          <a:xfrm>
            <a:off x="767408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6C1647F-2191-4247-81E8-9C228A0E5BB9}"/>
              </a:ext>
            </a:extLst>
          </p:cNvPr>
          <p:cNvSpPr/>
          <p:nvPr userDrawn="1"/>
        </p:nvSpPr>
        <p:spPr bwMode="gray">
          <a:xfrm>
            <a:off x="2134960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36DB5C-2D83-44B8-BE71-939DCF11D466}"/>
              </a:ext>
            </a:extLst>
          </p:cNvPr>
          <p:cNvSpPr/>
          <p:nvPr userDrawn="1"/>
        </p:nvSpPr>
        <p:spPr bwMode="gray">
          <a:xfrm>
            <a:off x="3503232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A59BA87-989B-4212-A385-88F9BBFFEE35}"/>
              </a:ext>
            </a:extLst>
          </p:cNvPr>
          <p:cNvSpPr/>
          <p:nvPr userDrawn="1"/>
        </p:nvSpPr>
        <p:spPr bwMode="gray">
          <a:xfrm>
            <a:off x="4871504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9FE805F-F04F-4C6C-8274-AAEFCB77EBC3}"/>
              </a:ext>
            </a:extLst>
          </p:cNvPr>
          <p:cNvSpPr/>
          <p:nvPr userDrawn="1"/>
        </p:nvSpPr>
        <p:spPr bwMode="gray">
          <a:xfrm>
            <a:off x="6239776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ACC9F7F-296D-4E68-BDF7-A6F7563550B2}"/>
              </a:ext>
            </a:extLst>
          </p:cNvPr>
          <p:cNvSpPr/>
          <p:nvPr userDrawn="1"/>
        </p:nvSpPr>
        <p:spPr bwMode="gray">
          <a:xfrm>
            <a:off x="7608048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377451F-5027-4D1C-AB4F-0DB789E7728E}"/>
              </a:ext>
            </a:extLst>
          </p:cNvPr>
          <p:cNvSpPr/>
          <p:nvPr userDrawn="1"/>
        </p:nvSpPr>
        <p:spPr bwMode="gray">
          <a:xfrm>
            <a:off x="8976320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7CC8560-2321-46A0-98B8-3FADB7193A7A}"/>
              </a:ext>
            </a:extLst>
          </p:cNvPr>
          <p:cNvSpPr/>
          <p:nvPr userDrawn="1"/>
        </p:nvSpPr>
        <p:spPr bwMode="gray">
          <a:xfrm>
            <a:off x="10344592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1BB5C65-6A76-46C0-991A-9CEF370197C8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0" y="3762038"/>
            <a:ext cx="7967453" cy="990217"/>
          </a:xfrm>
          <a:solidFill>
            <a:schemeClr val="tx2"/>
          </a:solidFill>
        </p:spPr>
        <p:txBody>
          <a:bodyPr wrap="none" lIns="756000" tIns="144000" rIns="144000" bIns="288000" anchor="t" anchorCtr="0">
            <a:sp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Mastertitelformat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9D0483-F35A-4EBC-8122-3E2AE11D96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66763" y="4509120"/>
            <a:ext cx="5082317" cy="660144"/>
          </a:xfrm>
          <a:solidFill>
            <a:schemeClr val="tx1"/>
          </a:solidFill>
        </p:spPr>
        <p:txBody>
          <a:bodyPr wrap="none" lIns="144000" tIns="144000" rIns="144000" bIns="144000">
            <a:spAutoFit/>
          </a:bodyPr>
          <a:lstStyle>
            <a:lvl1pPr marL="0" indent="0">
              <a:buFontTx/>
              <a:buNone/>
              <a:defRPr sz="2400" i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2400" i="0">
                <a:solidFill>
                  <a:schemeClr val="bg1"/>
                </a:solidFill>
                <a:latin typeface="+mn-lt"/>
              </a:defRPr>
            </a:lvl2pPr>
            <a:lvl3pPr marL="0" indent="0">
              <a:buFontTx/>
              <a:buNone/>
              <a:defRPr sz="2400" i="0">
                <a:solidFill>
                  <a:schemeClr val="bg1"/>
                </a:solidFill>
                <a:latin typeface="+mn-lt"/>
              </a:defRPr>
            </a:lvl3pPr>
            <a:lvl4pPr marL="0" indent="0">
              <a:buFontTx/>
              <a:buNone/>
              <a:defRPr sz="2400" i="0">
                <a:solidFill>
                  <a:schemeClr val="bg1"/>
                </a:solidFill>
                <a:latin typeface="+mn-lt"/>
              </a:defRPr>
            </a:lvl4pPr>
            <a:lvl5pPr marL="0" indent="0">
              <a:buFontTx/>
              <a:buNone/>
              <a:defRPr sz="2400" i="0">
                <a:solidFill>
                  <a:schemeClr val="bg1"/>
                </a:solidFill>
                <a:latin typeface="+mn-lt"/>
              </a:defRPr>
            </a:lvl5pPr>
            <a:lvl6pPr marL="0" indent="0">
              <a:buFontTx/>
              <a:buNone/>
              <a:defRPr sz="2400" i="0">
                <a:solidFill>
                  <a:schemeClr val="bg1"/>
                </a:solidFill>
                <a:latin typeface="+mn-lt"/>
              </a:defRPr>
            </a:lvl6pPr>
            <a:lvl7pPr marL="0" indent="0">
              <a:buFontTx/>
              <a:buNone/>
              <a:defRPr sz="2400" i="0">
                <a:solidFill>
                  <a:schemeClr val="bg1"/>
                </a:solidFill>
                <a:latin typeface="+mn-lt"/>
              </a:defRPr>
            </a:lvl7pPr>
            <a:lvl8pPr marL="0" indent="0">
              <a:buFontTx/>
              <a:buNone/>
              <a:defRPr sz="2400" i="0">
                <a:solidFill>
                  <a:schemeClr val="bg1"/>
                </a:solidFill>
                <a:latin typeface="+mn-lt"/>
              </a:defRPr>
            </a:lvl8pPr>
            <a:lvl9pPr marL="0" indent="0">
              <a:buFontTx/>
              <a:buNone/>
              <a:defRPr sz="240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/>
              <a:t>Master-</a:t>
            </a:r>
            <a:r>
              <a:rPr lang="en-GB" err="1"/>
              <a:t>Untertitelformat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24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" userDrawn="1">
          <p15:clr>
            <a:srgbClr val="5ACBF0"/>
          </p15:clr>
        </p15:guide>
        <p15:guide id="2" pos="7197" userDrawn="1">
          <p15:clr>
            <a:srgbClr val="5ACBF0"/>
          </p15:clr>
        </p15:guide>
        <p15:guide id="3" orient="horz" pos="3838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C20F7C-3931-4AF5-83F3-F3BA74B04D3D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503712" y="4005064"/>
            <a:ext cx="4896544" cy="792000"/>
          </a:xfrm>
        </p:spPr>
        <p:txBody>
          <a:bodyPr>
            <a:noAutofit/>
          </a:bodyPr>
          <a:lstStyle>
            <a:lvl1pPr marL="1588" indent="0" algn="r">
              <a:spcBef>
                <a:spcPts val="0"/>
              </a:spcBef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1588" indent="0" algn="r">
              <a:spcBef>
                <a:spcPts val="0"/>
              </a:spcBef>
              <a:buNone/>
              <a:defRPr sz="2400" i="0">
                <a:solidFill>
                  <a:schemeClr val="tx1"/>
                </a:solidFill>
                <a:latin typeface="+mn-lt"/>
              </a:defRPr>
            </a:lvl2pPr>
            <a:lvl3pPr marL="1588" indent="0" algn="r">
              <a:spcBef>
                <a:spcPts val="0"/>
              </a:spcBef>
              <a:buNone/>
              <a:defRPr sz="2400" i="0">
                <a:solidFill>
                  <a:schemeClr val="tx1"/>
                </a:solidFill>
                <a:latin typeface="+mn-lt"/>
              </a:defRPr>
            </a:lvl3pPr>
            <a:lvl4pPr marL="1588" indent="0" algn="r">
              <a:spcBef>
                <a:spcPts val="0"/>
              </a:spcBef>
              <a:buNone/>
              <a:defRPr sz="2400" i="0">
                <a:solidFill>
                  <a:schemeClr val="tx1"/>
                </a:solidFill>
                <a:latin typeface="+mn-lt"/>
              </a:defRPr>
            </a:lvl4pPr>
            <a:lvl5pPr marL="1588" indent="0" algn="r">
              <a:spcBef>
                <a:spcPts val="0"/>
              </a:spcBef>
              <a:buNone/>
              <a:defRPr sz="2400" i="0">
                <a:solidFill>
                  <a:schemeClr val="tx1"/>
                </a:solidFill>
                <a:latin typeface="+mn-lt"/>
              </a:defRPr>
            </a:lvl5pPr>
            <a:lvl6pPr marL="1588" indent="0" algn="r">
              <a:spcBef>
                <a:spcPts val="0"/>
              </a:spcBef>
              <a:buNone/>
              <a:defRPr sz="2400" i="0">
                <a:solidFill>
                  <a:schemeClr val="tx1"/>
                </a:solidFill>
                <a:latin typeface="+mn-lt"/>
              </a:defRPr>
            </a:lvl6pPr>
            <a:lvl7pPr marL="1588" indent="0" algn="r">
              <a:spcBef>
                <a:spcPts val="0"/>
              </a:spcBef>
              <a:buNone/>
              <a:defRPr sz="2400" i="0">
                <a:solidFill>
                  <a:schemeClr val="tx1"/>
                </a:solidFill>
                <a:latin typeface="+mn-lt"/>
              </a:defRPr>
            </a:lvl7pPr>
            <a:lvl8pPr marL="1588" indent="0" algn="r">
              <a:spcBef>
                <a:spcPts val="0"/>
              </a:spcBef>
              <a:buNone/>
              <a:defRPr sz="2400" i="0">
                <a:solidFill>
                  <a:schemeClr val="tx1"/>
                </a:solidFill>
                <a:latin typeface="+mn-lt"/>
              </a:defRPr>
            </a:lvl8pPr>
            <a:lvl9pPr marL="1588" indent="0" algn="r">
              <a:spcBef>
                <a:spcPts val="0"/>
              </a:spcBef>
              <a:buNone/>
              <a:defRPr sz="240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</a:t>
            </a:r>
          </a:p>
          <a:p>
            <a:pPr lvl="2"/>
            <a:r>
              <a:rPr lang="de-DE"/>
              <a:t>Drei</a:t>
            </a:r>
          </a:p>
          <a:p>
            <a:pPr lvl="3"/>
            <a:r>
              <a:rPr lang="de-DE"/>
              <a:t>Vier</a:t>
            </a:r>
          </a:p>
          <a:p>
            <a:pPr lvl="4"/>
            <a:r>
              <a:rPr lang="de-DE"/>
              <a:t>Fünf</a:t>
            </a:r>
          </a:p>
          <a:p>
            <a:pPr lvl="5"/>
            <a:r>
              <a:rPr lang="de-DE"/>
              <a:t>Sechs</a:t>
            </a:r>
          </a:p>
          <a:p>
            <a:pPr lvl="6"/>
            <a:r>
              <a:rPr lang="de-DE"/>
              <a:t>Sieben</a:t>
            </a:r>
          </a:p>
          <a:p>
            <a:pPr lvl="7"/>
            <a:r>
              <a:rPr lang="de-DE"/>
              <a:t>Acht</a:t>
            </a:r>
          </a:p>
          <a:p>
            <a:pPr lvl="8"/>
            <a:r>
              <a:rPr lang="de-DE"/>
              <a:t>Neun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8B26A25-7CDC-4432-A192-DDF57B930275}"/>
              </a:ext>
            </a:extLst>
          </p:cNvPr>
          <p:cNvSpPr/>
          <p:nvPr userDrawn="1"/>
        </p:nvSpPr>
        <p:spPr bwMode="gray">
          <a:xfrm>
            <a:off x="8328248" y="0"/>
            <a:ext cx="3863752" cy="5445224"/>
          </a:xfrm>
          <a:custGeom>
            <a:avLst/>
            <a:gdLst>
              <a:gd name="connsiteX0" fmla="*/ 825519 w 3863752"/>
              <a:gd name="connsiteY0" fmla="*/ 0 h 5445224"/>
              <a:gd name="connsiteX1" fmla="*/ 3863752 w 3863752"/>
              <a:gd name="connsiteY1" fmla="*/ 0 h 5445224"/>
              <a:gd name="connsiteX2" fmla="*/ 3863752 w 3863752"/>
              <a:gd name="connsiteY2" fmla="*/ 5389750 h 5445224"/>
              <a:gd name="connsiteX3" fmla="*/ 3611094 w 3863752"/>
              <a:gd name="connsiteY3" fmla="*/ 5428310 h 5445224"/>
              <a:gd name="connsiteX4" fmla="*/ 3276129 w 3863752"/>
              <a:gd name="connsiteY4" fmla="*/ 5445224 h 5445224"/>
              <a:gd name="connsiteX5" fmla="*/ 0 w 3863752"/>
              <a:gd name="connsiteY5" fmla="*/ 2169095 h 5445224"/>
              <a:gd name="connsiteX6" fmla="*/ 748109 w 3863752"/>
              <a:gd name="connsiteY6" fmla="*/ 85173 h 544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3752" h="5445224">
                <a:moveTo>
                  <a:pt x="825519" y="0"/>
                </a:moveTo>
                <a:lnTo>
                  <a:pt x="3863752" y="0"/>
                </a:lnTo>
                <a:lnTo>
                  <a:pt x="3863752" y="5389750"/>
                </a:lnTo>
                <a:lnTo>
                  <a:pt x="3611094" y="5428310"/>
                </a:lnTo>
                <a:cubicBezTo>
                  <a:pt x="3500960" y="5439495"/>
                  <a:pt x="3389214" y="5445224"/>
                  <a:pt x="3276129" y="5445224"/>
                </a:cubicBezTo>
                <a:cubicBezTo>
                  <a:pt x="1466773" y="5445224"/>
                  <a:pt x="0" y="3978451"/>
                  <a:pt x="0" y="2169095"/>
                </a:cubicBezTo>
                <a:cubicBezTo>
                  <a:pt x="0" y="1377502"/>
                  <a:pt x="280750" y="651481"/>
                  <a:pt x="748109" y="85173"/>
                </a:cubicBezTo>
                <a:close/>
              </a:path>
            </a:pathLst>
          </a:cu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AE3397-185F-4DE1-892E-ACCF159F8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08352" y="2132856"/>
            <a:ext cx="1656000" cy="16560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algn="ctr">
              <a:defRPr sz="8000" b="0" i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de-DE"/>
              <a:t>01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A0B2D49-5062-4D7B-9E04-278B089F2FF5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 bwMode="gray">
          <a:xfrm>
            <a:off x="3503471" y="4941168"/>
            <a:ext cx="4896785" cy="935162"/>
          </a:xfrm>
        </p:spPr>
        <p:txBody>
          <a:bodyPr>
            <a:noAutofit/>
          </a:bodyPr>
          <a:lstStyle>
            <a:lvl1pPr marL="1588" indent="0" algn="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1pPr>
            <a:lvl2pPr marL="1588" indent="0" algn="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2pPr>
            <a:lvl3pPr marL="1588" indent="0" algn="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3pPr>
            <a:lvl4pPr marL="1588" indent="0" algn="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4pPr>
            <a:lvl5pPr marL="1588" indent="0" algn="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5pPr>
            <a:lvl6pPr marL="1588" indent="0" algn="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6pPr>
            <a:lvl7pPr marL="1588" indent="0" algn="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7pPr>
            <a:lvl8pPr marL="1588" indent="0" algn="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8pPr>
            <a:lvl9pPr marL="1588" indent="0" algn="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Optionaler Text</a:t>
            </a:r>
          </a:p>
          <a:p>
            <a:pPr lvl="1"/>
            <a:r>
              <a:rPr lang="de-DE"/>
              <a:t>Zwei</a:t>
            </a:r>
          </a:p>
          <a:p>
            <a:pPr lvl="2"/>
            <a:r>
              <a:rPr lang="de-DE"/>
              <a:t>Drei</a:t>
            </a:r>
          </a:p>
          <a:p>
            <a:pPr lvl="3"/>
            <a:r>
              <a:rPr lang="de-DE"/>
              <a:t>Vier</a:t>
            </a:r>
          </a:p>
          <a:p>
            <a:pPr lvl="4"/>
            <a:r>
              <a:rPr lang="de-DE"/>
              <a:t>Fünf</a:t>
            </a:r>
          </a:p>
          <a:p>
            <a:pPr lvl="5"/>
            <a:r>
              <a:rPr lang="de-DE"/>
              <a:t>Sechs</a:t>
            </a:r>
          </a:p>
          <a:p>
            <a:pPr lvl="6"/>
            <a:r>
              <a:rPr lang="de-DE"/>
              <a:t>Sieben</a:t>
            </a:r>
          </a:p>
          <a:p>
            <a:pPr lvl="7"/>
            <a:r>
              <a:rPr lang="de-DE"/>
              <a:t>Acht</a:t>
            </a:r>
          </a:p>
          <a:p>
            <a:pPr lvl="8"/>
            <a:r>
              <a:rPr lang="de-DE"/>
              <a:t>Neun</a:t>
            </a:r>
          </a:p>
        </p:txBody>
      </p:sp>
    </p:spTree>
    <p:extLst>
      <p:ext uri="{BB962C8B-B14F-4D97-AF65-F5344CB8AC3E}">
        <p14:creationId xmlns:p14="http://schemas.microsoft.com/office/powerpoint/2010/main" val="146744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A6CB929-62B2-4FE7-BE1A-CEF9D22900B8}"/>
              </a:ext>
            </a:extLst>
          </p:cNvPr>
          <p:cNvSpPr/>
          <p:nvPr userDrawn="1"/>
        </p:nvSpPr>
        <p:spPr bwMode="gray">
          <a:xfrm>
            <a:off x="6096000" y="0"/>
            <a:ext cx="6096000" cy="6093296"/>
          </a:xfrm>
          <a:custGeom>
            <a:avLst/>
            <a:gdLst>
              <a:gd name="connsiteX0" fmla="*/ 1006390 w 6096000"/>
              <a:gd name="connsiteY0" fmla="*/ 0 h 6093296"/>
              <a:gd name="connsiteX1" fmla="*/ 6096000 w 6096000"/>
              <a:gd name="connsiteY1" fmla="*/ 0 h 6093296"/>
              <a:gd name="connsiteX2" fmla="*/ 6096000 w 6096000"/>
              <a:gd name="connsiteY2" fmla="*/ 5084450 h 6093296"/>
              <a:gd name="connsiteX3" fmla="*/ 5890589 w 6096000"/>
              <a:gd name="connsiteY3" fmla="*/ 5271140 h 6093296"/>
              <a:gd name="connsiteX4" fmla="*/ 3600400 w 6096000"/>
              <a:gd name="connsiteY4" fmla="*/ 6093296 h 6093296"/>
              <a:gd name="connsiteX5" fmla="*/ 0 w 6096000"/>
              <a:gd name="connsiteY5" fmla="*/ 2492896 h 6093296"/>
              <a:gd name="connsiteX6" fmla="*/ 822157 w 6096000"/>
              <a:gd name="connsiteY6" fmla="*/ 202707 h 609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093296">
                <a:moveTo>
                  <a:pt x="1006390" y="0"/>
                </a:moveTo>
                <a:lnTo>
                  <a:pt x="6096000" y="0"/>
                </a:lnTo>
                <a:lnTo>
                  <a:pt x="6096000" y="5084450"/>
                </a:lnTo>
                <a:lnTo>
                  <a:pt x="5890589" y="5271140"/>
                </a:lnTo>
                <a:cubicBezTo>
                  <a:pt x="5268227" y="5784758"/>
                  <a:pt x="4470345" y="6093296"/>
                  <a:pt x="3600400" y="6093296"/>
                </a:cubicBezTo>
                <a:cubicBezTo>
                  <a:pt x="1611954" y="6093296"/>
                  <a:pt x="0" y="4481342"/>
                  <a:pt x="0" y="2492896"/>
                </a:cubicBezTo>
                <a:cubicBezTo>
                  <a:pt x="0" y="1622951"/>
                  <a:pt x="308538" y="825069"/>
                  <a:pt x="822157" y="202707"/>
                </a:cubicBezTo>
                <a:close/>
              </a:path>
            </a:pathLst>
          </a:cu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err="1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C20F7C-3931-4AF5-83F3-F3BA74B04D3D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766761" y="3573016"/>
            <a:ext cx="4896000" cy="792000"/>
          </a:xfrm>
        </p:spPr>
        <p:txBody>
          <a:bodyPr anchor="b" anchorCtr="0">
            <a:noAutofit/>
          </a:bodyPr>
          <a:lstStyle>
            <a:lvl1pPr marL="1588" indent="0" algn="r">
              <a:spcBef>
                <a:spcPts val="0"/>
              </a:spcBef>
              <a:buNone/>
              <a:defRPr sz="3200" b="1" i="0">
                <a:solidFill>
                  <a:schemeClr val="tx1"/>
                </a:solidFill>
                <a:latin typeface="+mn-lt"/>
              </a:defRPr>
            </a:lvl1pPr>
            <a:lvl2pPr marL="1588" indent="0" algn="r">
              <a:spcBef>
                <a:spcPts val="0"/>
              </a:spcBef>
              <a:buNone/>
              <a:defRPr sz="3200" b="1" i="0">
                <a:solidFill>
                  <a:schemeClr val="tx1"/>
                </a:solidFill>
                <a:latin typeface="+mn-lt"/>
              </a:defRPr>
            </a:lvl2pPr>
            <a:lvl3pPr marL="1588" indent="0" algn="r">
              <a:spcBef>
                <a:spcPts val="0"/>
              </a:spcBef>
              <a:buNone/>
              <a:defRPr sz="3200" b="1" i="0">
                <a:solidFill>
                  <a:schemeClr val="tx1"/>
                </a:solidFill>
                <a:latin typeface="+mn-lt"/>
              </a:defRPr>
            </a:lvl3pPr>
            <a:lvl4pPr marL="1588" indent="0" algn="r">
              <a:spcBef>
                <a:spcPts val="0"/>
              </a:spcBef>
              <a:buNone/>
              <a:defRPr sz="3200" b="1" i="0">
                <a:solidFill>
                  <a:schemeClr val="tx1"/>
                </a:solidFill>
                <a:latin typeface="+mn-lt"/>
              </a:defRPr>
            </a:lvl4pPr>
            <a:lvl5pPr marL="1588" indent="0" algn="r">
              <a:spcBef>
                <a:spcPts val="0"/>
              </a:spcBef>
              <a:buNone/>
              <a:defRPr sz="3200" b="1" i="0">
                <a:solidFill>
                  <a:schemeClr val="tx1"/>
                </a:solidFill>
                <a:latin typeface="+mn-lt"/>
              </a:defRPr>
            </a:lvl5pPr>
            <a:lvl6pPr marL="1588" indent="0" algn="r">
              <a:spcBef>
                <a:spcPts val="0"/>
              </a:spcBef>
              <a:buNone/>
              <a:defRPr sz="3200" b="1" i="0">
                <a:solidFill>
                  <a:schemeClr val="tx1"/>
                </a:solidFill>
                <a:latin typeface="+mn-lt"/>
              </a:defRPr>
            </a:lvl6pPr>
            <a:lvl7pPr marL="1588" indent="0" algn="r">
              <a:spcBef>
                <a:spcPts val="0"/>
              </a:spcBef>
              <a:buNone/>
              <a:defRPr sz="3200" b="1" i="0">
                <a:solidFill>
                  <a:schemeClr val="tx1"/>
                </a:solidFill>
                <a:latin typeface="+mn-lt"/>
              </a:defRPr>
            </a:lvl7pPr>
            <a:lvl8pPr marL="1588" indent="0" algn="r">
              <a:spcBef>
                <a:spcPts val="0"/>
              </a:spcBef>
              <a:buNone/>
              <a:defRPr sz="3200" b="1" i="0">
                <a:solidFill>
                  <a:schemeClr val="tx1"/>
                </a:solidFill>
                <a:latin typeface="+mn-lt"/>
              </a:defRPr>
            </a:lvl8pPr>
            <a:lvl9pPr marL="1588" indent="0" algn="r">
              <a:spcBef>
                <a:spcPts val="0"/>
              </a:spcBef>
              <a:buNone/>
              <a:defRPr sz="3200" b="1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err="1"/>
              <a:t>Mastertextformat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  <a:p>
            <a:pPr lvl="1"/>
            <a:r>
              <a:rPr lang="en-GB"/>
              <a:t>Zwei</a:t>
            </a:r>
          </a:p>
          <a:p>
            <a:pPr lvl="2"/>
            <a:r>
              <a:rPr lang="en-GB" err="1"/>
              <a:t>Drei</a:t>
            </a:r>
            <a:endParaRPr lang="en-GB"/>
          </a:p>
          <a:p>
            <a:pPr lvl="3"/>
            <a:r>
              <a:rPr lang="en-GB" err="1"/>
              <a:t>Vier</a:t>
            </a:r>
            <a:endParaRPr lang="en-GB"/>
          </a:p>
          <a:p>
            <a:pPr lvl="4"/>
            <a:r>
              <a:rPr lang="en-GB" err="1"/>
              <a:t>Fünf</a:t>
            </a:r>
            <a:endParaRPr lang="en-GB"/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AE3397-185F-4DE1-892E-ACCF159F8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0" y="4113168"/>
            <a:ext cx="1656000" cy="16560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algn="ctr">
              <a:defRPr sz="8000" b="0" i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GB"/>
              <a:t>01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A0B2D49-5062-4D7B-9E04-278B089F2FF5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 bwMode="gray">
          <a:xfrm>
            <a:off x="766588" y="4653248"/>
            <a:ext cx="4895999" cy="1008000"/>
          </a:xfrm>
        </p:spPr>
        <p:txBody>
          <a:bodyPr>
            <a:noAutofit/>
          </a:bodyPr>
          <a:lstStyle>
            <a:lvl1pPr marL="1588" indent="0" algn="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1pPr>
            <a:lvl2pPr marL="1588" indent="0" algn="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2pPr>
            <a:lvl3pPr marL="1588" indent="0" algn="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3pPr>
            <a:lvl4pPr marL="1588" indent="0" algn="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4pPr>
            <a:lvl5pPr marL="1588" indent="0" algn="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5pPr>
            <a:lvl6pPr marL="1588" indent="0" algn="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6pPr>
            <a:lvl7pPr marL="1588" indent="0" algn="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7pPr>
            <a:lvl8pPr marL="1588" indent="0" algn="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8pPr>
            <a:lvl9pPr marL="1588" indent="0" algn="r"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err="1"/>
              <a:t>Optionaler</a:t>
            </a:r>
            <a:r>
              <a:rPr lang="en-GB"/>
              <a:t> Text</a:t>
            </a:r>
          </a:p>
          <a:p>
            <a:pPr lvl="1"/>
            <a:r>
              <a:rPr lang="en-GB"/>
              <a:t>Zwei</a:t>
            </a:r>
          </a:p>
          <a:p>
            <a:pPr lvl="2"/>
            <a:r>
              <a:rPr lang="en-GB" err="1"/>
              <a:t>Drei</a:t>
            </a:r>
            <a:endParaRPr lang="en-GB"/>
          </a:p>
          <a:p>
            <a:pPr lvl="3"/>
            <a:r>
              <a:rPr lang="en-GB" err="1"/>
              <a:t>Vier</a:t>
            </a:r>
            <a:endParaRPr lang="en-GB"/>
          </a:p>
          <a:p>
            <a:pPr lvl="4"/>
            <a:r>
              <a:rPr lang="en-GB" err="1"/>
              <a:t>Fünf</a:t>
            </a:r>
            <a:endParaRPr lang="en-GB"/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482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" userDrawn="1">
          <p15:clr>
            <a:srgbClr val="5ACBF0"/>
          </p15:clr>
        </p15:guide>
        <p15:guide id="2" orient="horz" pos="383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7BBB15-227F-45AD-B6FB-4F74D670DA84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GB" err="1"/>
              <a:t>Mastertextformat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Ebene</a:t>
            </a:r>
          </a:p>
          <a:p>
            <a:pPr lvl="2"/>
            <a:r>
              <a:rPr lang="en-GB" err="1"/>
              <a:t>Dritte</a:t>
            </a:r>
            <a:r>
              <a:rPr lang="en-GB"/>
              <a:t> Ebene</a:t>
            </a:r>
          </a:p>
          <a:p>
            <a:pPr lvl="3"/>
            <a:r>
              <a:rPr lang="en-GB" err="1"/>
              <a:t>Vierte</a:t>
            </a:r>
            <a:r>
              <a:rPr lang="en-GB"/>
              <a:t> Ebene</a:t>
            </a:r>
          </a:p>
          <a:p>
            <a:pPr lvl="4"/>
            <a:r>
              <a:rPr lang="en-GB" err="1"/>
              <a:t>Fünfte</a:t>
            </a:r>
            <a:r>
              <a:rPr lang="en-GB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16F491-7036-4E36-99B9-2ACCC725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D75F291-B186-437B-9BD4-204251E78F3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77F6D6D5-AAF7-451F-93D6-110A6B6E0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7408" y="1196752"/>
            <a:ext cx="7920880" cy="360000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0" indent="0">
              <a:spcBef>
                <a:spcPts val="0"/>
              </a:spcBef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3pPr>
            <a:lvl4pPr marL="0" indent="0">
              <a:spcBef>
                <a:spcPts val="0"/>
              </a:spcBef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9pPr>
          </a:lstStyle>
          <a:p>
            <a:pPr lvl="0"/>
            <a:r>
              <a:rPr lang="en-GB" err="1"/>
              <a:t>Optionale</a:t>
            </a:r>
            <a:r>
              <a:rPr lang="en-GB"/>
              <a:t> Sub-Headline</a:t>
            </a:r>
          </a:p>
          <a:p>
            <a:pPr lvl="1"/>
            <a:r>
              <a:rPr lang="en-GB" err="1"/>
              <a:t>Zweite</a:t>
            </a:r>
            <a:r>
              <a:rPr lang="en-GB"/>
              <a:t> Ebene</a:t>
            </a:r>
          </a:p>
          <a:p>
            <a:pPr lvl="2"/>
            <a:r>
              <a:rPr lang="en-GB" err="1"/>
              <a:t>Dritte</a:t>
            </a:r>
            <a:r>
              <a:rPr lang="en-GB"/>
              <a:t> Ebene</a:t>
            </a:r>
          </a:p>
          <a:p>
            <a:pPr lvl="3"/>
            <a:r>
              <a:rPr lang="en-GB" err="1"/>
              <a:t>Vierte</a:t>
            </a:r>
            <a:r>
              <a:rPr lang="en-GB"/>
              <a:t> Ebene</a:t>
            </a:r>
          </a:p>
          <a:p>
            <a:pPr lvl="4"/>
            <a:r>
              <a:rPr lang="en-GB" err="1"/>
              <a:t>Fünfte</a:t>
            </a:r>
            <a:r>
              <a:rPr lang="en-GB"/>
              <a:t> Ebene</a:t>
            </a:r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89F4942-862B-4AE7-8DC3-8DEA19E507D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err="1"/>
              <a:t>Mastertitelformat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9E0217F-FCB1-472F-B800-3ADB7999D7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GB"/>
              <a:t>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77173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 userDrawn="1">
          <p15:clr>
            <a:srgbClr val="5ACBF0"/>
          </p15:clr>
        </p15:guide>
        <p15:guide id="2" orient="horz" pos="3838" userDrawn="1">
          <p15:clr>
            <a:srgbClr val="5ACBF0"/>
          </p15:clr>
        </p15:guide>
        <p15:guide id="3" pos="7197" userDrawn="1">
          <p15:clr>
            <a:srgbClr val="5ACBF0"/>
          </p15:clr>
        </p15:guide>
        <p15:guide id="4" pos="483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c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7BBB15-227F-45AD-B6FB-4F74D670DA84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766763" y="1556792"/>
            <a:ext cx="10658475" cy="4536033"/>
          </a:xfrm>
        </p:spPr>
        <p:txBody>
          <a:bodyPr/>
          <a:lstStyle/>
          <a:p>
            <a:pPr lvl="0"/>
            <a:r>
              <a:rPr lang="en-GB" err="1"/>
              <a:t>Mastertextformat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Ebene</a:t>
            </a:r>
          </a:p>
          <a:p>
            <a:pPr lvl="2"/>
            <a:r>
              <a:rPr lang="en-GB" err="1"/>
              <a:t>Dritte</a:t>
            </a:r>
            <a:r>
              <a:rPr lang="en-GB"/>
              <a:t> Ebene</a:t>
            </a:r>
          </a:p>
          <a:p>
            <a:pPr lvl="3"/>
            <a:r>
              <a:rPr lang="en-GB" err="1"/>
              <a:t>Vierte</a:t>
            </a:r>
            <a:r>
              <a:rPr lang="en-GB"/>
              <a:t> Ebene</a:t>
            </a:r>
          </a:p>
          <a:p>
            <a:pPr lvl="4"/>
            <a:r>
              <a:rPr lang="en-GB" err="1"/>
              <a:t>Fünfte</a:t>
            </a:r>
            <a:r>
              <a:rPr lang="en-GB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16F491-7036-4E36-99B9-2ACCC725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D75F291-B186-437B-9BD4-204251E78F3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3399081-B28F-4ABA-A951-E201993748FE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err="1"/>
              <a:t>Mastertitelformat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5099518-9EB8-41FF-B9F6-30B2EC8991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GB"/>
              <a:t>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0180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5ACBF0"/>
          </p15:clr>
        </p15:guide>
        <p15:guide id="2" orient="horz" pos="3838" userDrawn="1">
          <p15:clr>
            <a:srgbClr val="5ACBF0"/>
          </p15:clr>
        </p15:guide>
        <p15:guide id="3" pos="7197" userDrawn="1">
          <p15:clr>
            <a:srgbClr val="5ACBF0"/>
          </p15:clr>
        </p15:guide>
        <p15:guide id="4" pos="483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7BBB15-227F-45AD-B6FB-4F74D670DA84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766763" y="2133599"/>
            <a:ext cx="5184775" cy="3959226"/>
          </a:xfrm>
        </p:spPr>
        <p:txBody>
          <a:bodyPr/>
          <a:lstStyle/>
          <a:p>
            <a:pPr lvl="0"/>
            <a:r>
              <a:rPr lang="en-GB" err="1"/>
              <a:t>Mastertextformat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Ebene</a:t>
            </a:r>
          </a:p>
          <a:p>
            <a:pPr lvl="2"/>
            <a:r>
              <a:rPr lang="en-GB" err="1"/>
              <a:t>Dritte</a:t>
            </a:r>
            <a:r>
              <a:rPr lang="en-GB"/>
              <a:t> Ebene</a:t>
            </a:r>
          </a:p>
          <a:p>
            <a:pPr lvl="3"/>
            <a:r>
              <a:rPr lang="en-GB" err="1"/>
              <a:t>Vierte</a:t>
            </a:r>
            <a:r>
              <a:rPr lang="en-GB"/>
              <a:t> Ebene</a:t>
            </a:r>
          </a:p>
          <a:p>
            <a:pPr lvl="4"/>
            <a:r>
              <a:rPr lang="en-GB" err="1"/>
              <a:t>Fünfte</a:t>
            </a:r>
            <a:r>
              <a:rPr lang="en-GB"/>
              <a:t>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FC7DAC-89A5-4B89-BC9A-1717238D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Title of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16F491-7036-4E36-99B9-2ACCC725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D75F291-B186-437B-9BD4-204251E78F3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77F6D6D5-AAF7-451F-93D6-110A6B6E0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7408" y="1196752"/>
            <a:ext cx="7920880" cy="360000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0" indent="0">
              <a:spcBef>
                <a:spcPts val="0"/>
              </a:spcBef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3pPr>
            <a:lvl4pPr marL="0" indent="0">
              <a:spcBef>
                <a:spcPts val="0"/>
              </a:spcBef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i="1">
                <a:solidFill>
                  <a:schemeClr val="tx2"/>
                </a:solidFill>
                <a:latin typeface="Georgia" panose="02040502050405020303" pitchFamily="18" charset="0"/>
              </a:defRPr>
            </a:lvl9pPr>
          </a:lstStyle>
          <a:p>
            <a:pPr lvl="0"/>
            <a:r>
              <a:rPr lang="en-GB" err="1"/>
              <a:t>Optionale</a:t>
            </a:r>
            <a:r>
              <a:rPr lang="en-GB"/>
              <a:t> Sub-Headline</a:t>
            </a:r>
          </a:p>
          <a:p>
            <a:pPr lvl="1"/>
            <a:r>
              <a:rPr lang="en-GB" err="1"/>
              <a:t>Zweite</a:t>
            </a:r>
            <a:r>
              <a:rPr lang="en-GB"/>
              <a:t> Ebene</a:t>
            </a:r>
          </a:p>
          <a:p>
            <a:pPr lvl="2"/>
            <a:r>
              <a:rPr lang="en-GB" err="1"/>
              <a:t>Dritte</a:t>
            </a:r>
            <a:r>
              <a:rPr lang="en-GB"/>
              <a:t> Ebene</a:t>
            </a:r>
          </a:p>
          <a:p>
            <a:pPr lvl="3"/>
            <a:r>
              <a:rPr lang="en-GB" err="1"/>
              <a:t>Vierte</a:t>
            </a:r>
            <a:r>
              <a:rPr lang="en-GB"/>
              <a:t> Ebene</a:t>
            </a:r>
          </a:p>
          <a:p>
            <a:pPr lvl="4"/>
            <a:r>
              <a:rPr lang="en-GB" err="1"/>
              <a:t>Fünfte</a:t>
            </a:r>
            <a:r>
              <a:rPr lang="en-GB"/>
              <a:t> Ebene</a:t>
            </a:r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C294606-190B-4890-B07C-3B68975DD449}"/>
              </a:ext>
            </a:extLst>
          </p:cNvPr>
          <p:cNvSpPr>
            <a:spLocks noGrp="1"/>
          </p:cNvSpPr>
          <p:nvPr>
            <p:ph idx="14"/>
          </p:nvPr>
        </p:nvSpPr>
        <p:spPr bwMode="gray">
          <a:xfrm>
            <a:off x="6239817" y="2132856"/>
            <a:ext cx="5184775" cy="3959226"/>
          </a:xfrm>
        </p:spPr>
        <p:txBody>
          <a:bodyPr/>
          <a:lstStyle/>
          <a:p>
            <a:pPr lvl="0"/>
            <a:r>
              <a:rPr lang="en-GB" err="1"/>
              <a:t>Mastertextformat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Ebene</a:t>
            </a:r>
          </a:p>
          <a:p>
            <a:pPr lvl="2"/>
            <a:r>
              <a:rPr lang="en-GB" err="1"/>
              <a:t>Dritte</a:t>
            </a:r>
            <a:r>
              <a:rPr lang="en-GB"/>
              <a:t> Ebene</a:t>
            </a:r>
          </a:p>
          <a:p>
            <a:pPr lvl="3"/>
            <a:r>
              <a:rPr lang="en-GB" err="1"/>
              <a:t>Vierte</a:t>
            </a:r>
            <a:r>
              <a:rPr lang="en-GB"/>
              <a:t> Ebene</a:t>
            </a:r>
          </a:p>
          <a:p>
            <a:pPr lvl="4"/>
            <a:r>
              <a:rPr lang="en-GB" err="1"/>
              <a:t>Fünfte</a:t>
            </a:r>
            <a:r>
              <a:rPr lang="en-GB"/>
              <a:t> Ebene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12C2629-ECAE-4771-B97C-C8C52C60D7B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err="1"/>
              <a:t>Mastertitelformat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220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 userDrawn="1">
          <p15:clr>
            <a:srgbClr val="5ACBF0"/>
          </p15:clr>
        </p15:guide>
        <p15:guide id="2" orient="horz" pos="3838" userDrawn="1">
          <p15:clr>
            <a:srgbClr val="5ACBF0"/>
          </p15:clr>
        </p15:guide>
        <p15:guide id="3" pos="7197" userDrawn="1">
          <p15:clr>
            <a:srgbClr val="5ACBF0"/>
          </p15:clr>
        </p15:guide>
        <p15:guide id="4" pos="483" userDrawn="1">
          <p15:clr>
            <a:srgbClr val="5ACBF0"/>
          </p15:clr>
        </p15:guide>
        <p15:guide id="5" pos="3749" userDrawn="1">
          <p15:clr>
            <a:srgbClr val="5ACBF0"/>
          </p15:clr>
        </p15:guide>
        <p15:guide id="6" pos="3931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CE0DF8-821F-4C30-892B-307669EE6CF1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766763" y="2133599"/>
            <a:ext cx="10658475" cy="39592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err="1"/>
              <a:t>Mastertextformat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Ebene</a:t>
            </a:r>
          </a:p>
          <a:p>
            <a:pPr lvl="2"/>
            <a:r>
              <a:rPr lang="en-GB" err="1"/>
              <a:t>Dritte</a:t>
            </a:r>
            <a:r>
              <a:rPr lang="en-GB"/>
              <a:t> Ebene</a:t>
            </a:r>
          </a:p>
          <a:p>
            <a:pPr lvl="3"/>
            <a:r>
              <a:rPr lang="en-GB" err="1"/>
              <a:t>Vierte</a:t>
            </a:r>
            <a:r>
              <a:rPr lang="en-GB"/>
              <a:t> Ebene</a:t>
            </a:r>
          </a:p>
          <a:p>
            <a:pPr lvl="4"/>
            <a:r>
              <a:rPr lang="en-GB" err="1"/>
              <a:t>Fünfte</a:t>
            </a:r>
            <a:r>
              <a:rPr lang="en-GB"/>
              <a:t> Ebene</a:t>
            </a:r>
          </a:p>
          <a:p>
            <a:pPr lvl="5"/>
            <a:r>
              <a:rPr lang="en-GB" err="1"/>
              <a:t>Sechs</a:t>
            </a:r>
            <a:endParaRPr lang="en-GB"/>
          </a:p>
          <a:p>
            <a:pPr lvl="6"/>
            <a:r>
              <a:rPr lang="en-GB"/>
              <a:t>Sieben</a:t>
            </a:r>
          </a:p>
          <a:p>
            <a:pPr lvl="7"/>
            <a:r>
              <a:rPr lang="en-GB" err="1"/>
              <a:t>Acht</a:t>
            </a:r>
            <a:endParaRPr lang="en-GB"/>
          </a:p>
          <a:p>
            <a:pPr lvl="8"/>
            <a:r>
              <a:rPr lang="en-GB" err="1"/>
              <a:t>Neun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6C3840-DFAA-4153-A3DF-F2C9EDA63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766762" y="6381328"/>
            <a:ext cx="6553014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i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GB"/>
              <a:t>Title of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9AF998-D1FE-439C-B6E2-79EA2D874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776520" y="6381328"/>
            <a:ext cx="648072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i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fld id="{8D75F291-B186-437B-9BD4-204251E78F3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3B0CB32-D26C-4139-AC97-E615E3B183C5}"/>
              </a:ext>
            </a:extLst>
          </p:cNvPr>
          <p:cNvSpPr/>
          <p:nvPr userDrawn="1"/>
        </p:nvSpPr>
        <p:spPr bwMode="gray">
          <a:xfrm>
            <a:off x="767408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1DC9A3A-ED32-4D4A-8D19-82540736128D}"/>
              </a:ext>
            </a:extLst>
          </p:cNvPr>
          <p:cNvSpPr/>
          <p:nvPr userDrawn="1"/>
        </p:nvSpPr>
        <p:spPr bwMode="gray">
          <a:xfrm>
            <a:off x="2134960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4806E07-6018-4E57-B4F4-8AC531367F2F}"/>
              </a:ext>
            </a:extLst>
          </p:cNvPr>
          <p:cNvSpPr/>
          <p:nvPr userDrawn="1"/>
        </p:nvSpPr>
        <p:spPr bwMode="gray">
          <a:xfrm>
            <a:off x="3503232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5DE8584-6E72-4669-AAC3-55D6D4CF1F80}"/>
              </a:ext>
            </a:extLst>
          </p:cNvPr>
          <p:cNvSpPr/>
          <p:nvPr userDrawn="1"/>
        </p:nvSpPr>
        <p:spPr bwMode="gray">
          <a:xfrm>
            <a:off x="4871504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246B53A-62D7-4048-A306-E08508CA9F04}"/>
              </a:ext>
            </a:extLst>
          </p:cNvPr>
          <p:cNvSpPr/>
          <p:nvPr userDrawn="1"/>
        </p:nvSpPr>
        <p:spPr bwMode="gray">
          <a:xfrm>
            <a:off x="6239776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B0281E8-DEEF-4F7C-BC61-93198CAAFD38}"/>
              </a:ext>
            </a:extLst>
          </p:cNvPr>
          <p:cNvSpPr/>
          <p:nvPr userDrawn="1"/>
        </p:nvSpPr>
        <p:spPr bwMode="gray">
          <a:xfrm>
            <a:off x="7608048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AB5255D-CE7A-424C-86F5-B3506F3CF776}"/>
              </a:ext>
            </a:extLst>
          </p:cNvPr>
          <p:cNvSpPr/>
          <p:nvPr userDrawn="1"/>
        </p:nvSpPr>
        <p:spPr bwMode="gray">
          <a:xfrm>
            <a:off x="8976320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A0C3F2F-BD2D-471F-A7EC-96B76086BCC2}"/>
              </a:ext>
            </a:extLst>
          </p:cNvPr>
          <p:cNvSpPr/>
          <p:nvPr userDrawn="1"/>
        </p:nvSpPr>
        <p:spPr bwMode="gray">
          <a:xfrm>
            <a:off x="10344592" y="-171400"/>
            <a:ext cx="1080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366713-9D75-410E-8FEC-A3C9DEDF5C7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766763" y="260752"/>
            <a:ext cx="7921625" cy="936000"/>
          </a:xfrm>
          <a:prstGeom prst="rect">
            <a:avLst/>
          </a:prstGeom>
        </p:spPr>
        <p:txBody>
          <a:bodyPr vert="horz" lIns="0" tIns="0" rIns="0" bIns="54000" rtlCol="0" anchor="b">
            <a:normAutofit/>
          </a:bodyPr>
          <a:lstStyle/>
          <a:p>
            <a:r>
              <a:rPr lang="en-GB" err="1"/>
              <a:t>Mastertitelformat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31B033B9-7AD3-419A-AC77-478506CCBB45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 bwMode="gray">
          <a:xfrm>
            <a:off x="9840592" y="788974"/>
            <a:ext cx="1584000" cy="4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9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9" r:id="rId3"/>
    <p:sldLayoutId id="2147483657" r:id="rId4"/>
    <p:sldLayoutId id="2147483670" r:id="rId5"/>
    <p:sldLayoutId id="2147483651" r:id="rId6"/>
    <p:sldLayoutId id="2147483650" r:id="rId7"/>
    <p:sldLayoutId id="2147483663" r:id="rId8"/>
    <p:sldLayoutId id="2147483658" r:id="rId9"/>
    <p:sldLayoutId id="2147483659" r:id="rId10"/>
    <p:sldLayoutId id="2147483661" r:id="rId11"/>
    <p:sldLayoutId id="2147483662" r:id="rId12"/>
    <p:sldLayoutId id="2147483665" r:id="rId13"/>
    <p:sldLayoutId id="2147483654" r:id="rId14"/>
    <p:sldLayoutId id="2147483660" r:id="rId15"/>
    <p:sldLayoutId id="2147483655" r:id="rId16"/>
    <p:sldLayoutId id="2147483664" r:id="rId17"/>
    <p:sldLayoutId id="2147483666" r:id="rId18"/>
    <p:sldLayoutId id="2147483671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914400" rtl="0" eaLnBrk="1" latinLnBrk="0" hangingPunct="1">
        <a:lnSpc>
          <a:spcPct val="100000"/>
        </a:lnSpc>
        <a:spcBef>
          <a:spcPts val="500"/>
        </a:spcBef>
        <a:buFont typeface="Segoe UI" panose="020B0502040204020203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04000" indent="-252000" algn="l" defTabSz="914400" rtl="0" eaLnBrk="1" latinLnBrk="0" hangingPunct="1">
        <a:lnSpc>
          <a:spcPct val="100000"/>
        </a:lnSpc>
        <a:spcBef>
          <a:spcPts val="500"/>
        </a:spcBef>
        <a:buFont typeface="Segoe UI" panose="020B0502040204020203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52000" algn="l" defTabSz="914400" rtl="0" eaLnBrk="1" latinLnBrk="0" hangingPunct="1">
        <a:lnSpc>
          <a:spcPct val="100000"/>
        </a:lnSpc>
        <a:spcBef>
          <a:spcPts val="500"/>
        </a:spcBef>
        <a:buFont typeface="Segoe UI" panose="020B0502040204020203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500"/>
        </a:spcBef>
        <a:buFont typeface="Segoe UI" panose="020B0502040204020203" pitchFamily="34" charset="0"/>
        <a:buNone/>
        <a:defRPr sz="1800" i="1" kern="1200">
          <a:solidFill>
            <a:schemeClr val="tx2"/>
          </a:solidFill>
          <a:latin typeface="Georgia" panose="02040502050405020303" pitchFamily="18" charset="0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500"/>
        </a:spcBef>
        <a:buFont typeface="Segoe UI" panose="020B0502040204020203" pitchFamily="34" charset="0"/>
        <a:buNone/>
        <a:defRPr sz="1800" i="1" kern="1200">
          <a:solidFill>
            <a:schemeClr val="tx2"/>
          </a:solidFill>
          <a:latin typeface="Georgia" panose="02040502050405020303" pitchFamily="18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500"/>
        </a:spcBef>
        <a:buFont typeface="Segoe UI" panose="020B0502040204020203" pitchFamily="34" charset="0"/>
        <a:buNone/>
        <a:defRPr sz="1800" i="1" kern="1200">
          <a:solidFill>
            <a:schemeClr val="tx2"/>
          </a:solidFill>
          <a:latin typeface="Georgia" panose="02040502050405020303" pitchFamily="18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500"/>
        </a:spcBef>
        <a:buFont typeface="Segoe UI" panose="020B0502040204020203" pitchFamily="34" charset="0"/>
        <a:buNone/>
        <a:defRPr sz="1800" i="1" kern="1200">
          <a:solidFill>
            <a:schemeClr val="tx2"/>
          </a:solidFill>
          <a:latin typeface="Georgia" panose="02040502050405020303" pitchFamily="18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500"/>
        </a:spcBef>
        <a:buFont typeface="Segoe UI" panose="020B0502040204020203" pitchFamily="34" charset="0"/>
        <a:buNone/>
        <a:defRPr sz="1800" i="1" kern="1200">
          <a:solidFill>
            <a:schemeClr val="tx2"/>
          </a:solidFill>
          <a:latin typeface="Georgia" panose="02040502050405020303" pitchFamily="18" charset="0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31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20.pn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19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hyperlink" Target="https://github.com/International-Data-Spaces-Association/idsa/blob/main/graduation_scheme/Projects.md" TargetMode="Externa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clipse-edc/MinimumViableDataspace" TargetMode="External"/><Relationship Id="rId13" Type="http://schemas.openxmlformats.org/officeDocument/2006/relationships/image" Target="../media/image25.jpeg"/><Relationship Id="rId3" Type="http://schemas.openxmlformats.org/officeDocument/2006/relationships/hyperlink" Target="mailto:edc-community@eclipse.org" TargetMode="External"/><Relationship Id="rId7" Type="http://schemas.openxmlformats.org/officeDocument/2006/relationships/hyperlink" Target="https://github.com/eclipse-dataspaceconnector/Publications" TargetMode="External"/><Relationship Id="rId12" Type="http://schemas.openxmlformats.org/officeDocument/2006/relationships/image" Target="../media/image24.png"/><Relationship Id="rId2" Type="http://schemas.openxmlformats.org/officeDocument/2006/relationships/hyperlink" Target="https://projects.eclipse.org/projects/technology.edc" TargetMode="External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eclipse-dataspaceconnector/Collateral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s://github.com/eclipse-dataspaceconnector/DataSpaceConnector" TargetMode="External"/><Relationship Id="rId15" Type="http://schemas.openxmlformats.org/officeDocument/2006/relationships/image" Target="../media/image27.png"/><Relationship Id="rId10" Type="http://schemas.openxmlformats.org/officeDocument/2006/relationships/hyperlink" Target="https://www.youtube.com/channel/UCYmjEHtMSzycheBB4AeITHg" TargetMode="External"/><Relationship Id="rId4" Type="http://schemas.openxmlformats.org/officeDocument/2006/relationships/hyperlink" Target="https://github.com/eclipse-edc" TargetMode="External"/><Relationship Id="rId9" Type="http://schemas.openxmlformats.org/officeDocument/2006/relationships/hyperlink" Target="https://eclipse-edc.github.io/docs/#/" TargetMode="External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-edc.github.io/docs/#/submodule/Connector/docs/developer/build-your-own-connector" TargetMode="External"/><Relationship Id="rId2" Type="http://schemas.openxmlformats.org/officeDocument/2006/relationships/hyperlink" Target="https://eclipse-edc.github.io/docs/#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lipse-edc/Connector/blob/main/CONTRIBUTING.md" TargetMode="External"/><Relationship Id="rId2" Type="http://schemas.openxmlformats.org/officeDocument/2006/relationships/hyperlink" Target="https://github.com/eclipse-edc/Connector/blob/main/README.md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eclipse-edc/Connector/discussions" TargetMode="External"/><Relationship Id="rId4" Type="http://schemas.openxmlformats.org/officeDocument/2006/relationships/hyperlink" Target="https://github.com/eclipse-edc/Connector/blob/main/LICEN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8">
            <a:extLst>
              <a:ext uri="{FF2B5EF4-FFF2-40B4-BE49-F238E27FC236}">
                <a16:creationId xmlns:a16="http://schemas.microsoft.com/office/drawing/2014/main" id="{A3D0EA66-D201-4B3B-A18E-45FD612C591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"/>
          <a:stretch/>
        </p:blipFill>
        <p:spPr/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E5596E8B-4319-4507-BF38-8F2CD8C3E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4" y="4156294"/>
            <a:ext cx="2622147" cy="844810"/>
          </a:xfrm>
        </p:spPr>
        <p:txBody>
          <a:bodyPr/>
          <a:lstStyle/>
          <a:p>
            <a:r>
              <a:rPr lang="en-US"/>
              <a:t>EDC facts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A946C69B-450C-4B7F-933C-81FD1BDCA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762" y="5001104"/>
            <a:ext cx="7086510" cy="660144"/>
          </a:xfrm>
        </p:spPr>
        <p:txBody>
          <a:bodyPr/>
          <a:lstStyle/>
          <a:p>
            <a:r>
              <a:rPr lang="en-US" dirty="0"/>
              <a:t>Contributions to the development of Dataspaces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A7E7F4B-872F-4054-88EA-E6299B6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24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spiral&#10;&#10;Description automatically generated with low confidence">
            <a:extLst>
              <a:ext uri="{FF2B5EF4-FFF2-40B4-BE49-F238E27FC236}">
                <a16:creationId xmlns:a16="http://schemas.microsoft.com/office/drawing/2014/main" id="{832297EF-0085-DF12-E89B-BC12ED635F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F3FD502-D4BF-953C-C02C-1E13C7E3D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93096"/>
            <a:ext cx="5245682" cy="990217"/>
          </a:xfrm>
        </p:spPr>
        <p:txBody>
          <a:bodyPr/>
          <a:lstStyle/>
          <a:p>
            <a:r>
              <a:rPr lang="en-US"/>
              <a:t>Start contributing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0AC88-6316-DFA1-0A9D-AFA359D20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9665483-368B-05D3-ACFE-70CD802BE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762" y="5040178"/>
            <a:ext cx="5501726" cy="660144"/>
          </a:xfrm>
        </p:spPr>
        <p:txBody>
          <a:bodyPr/>
          <a:lstStyle/>
          <a:p>
            <a:r>
              <a:rPr lang="en-US"/>
              <a:t>Your community needs your expertise!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FACFD1-83EA-E441-3959-C50A047AF2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2713" y="6381750"/>
            <a:ext cx="649287" cy="215900"/>
          </a:xfrm>
        </p:spPr>
        <p:txBody>
          <a:bodyPr/>
          <a:lstStyle/>
          <a:p>
            <a:fld id="{8D75F291-B186-437B-9BD4-204251E78F38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2A23A-659F-EAFD-F3EF-9D4D5D049E0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81750"/>
            <a:ext cx="6553200" cy="215900"/>
          </a:xfrm>
        </p:spPr>
        <p:txBody>
          <a:bodyPr/>
          <a:lstStyle/>
          <a:p>
            <a:r>
              <a:rPr lang="en-US"/>
              <a:t>EDC facts</a:t>
            </a:r>
          </a:p>
        </p:txBody>
      </p:sp>
    </p:spTree>
    <p:extLst>
      <p:ext uri="{BB962C8B-B14F-4D97-AF65-F5344CB8AC3E}">
        <p14:creationId xmlns:p14="http://schemas.microsoft.com/office/powerpoint/2010/main" val="350192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67C807-A940-3E9F-3E0E-2FF40B1EDAB4}"/>
              </a:ext>
            </a:extLst>
          </p:cNvPr>
          <p:cNvSpPr/>
          <p:nvPr>
            <p:custDataLst>
              <p:tags r:id="rId1"/>
            </p:custDataLst>
          </p:nvPr>
        </p:nvSpPr>
        <p:spPr bwMode="gray">
          <a:xfrm>
            <a:off x="911131" y="1989828"/>
            <a:ext cx="5184774" cy="3958981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endParaRPr lang="en-US" sz="1400" b="1">
              <a:solidFill>
                <a:srgbClr val="009FE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hteck 22">
            <a:extLst>
              <a:ext uri="{FF2B5EF4-FFF2-40B4-BE49-F238E27FC236}">
                <a16:creationId xmlns:a16="http://schemas.microsoft.com/office/drawing/2014/main" id="{6B8BE3B1-18F6-242D-1E65-A28D266CFAE3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766763" y="2133844"/>
            <a:ext cx="5184774" cy="395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lIns="72000" tIns="72000" rIns="72000" bIns="72000" rtlCol="0" anchor="t" anchorCtr="0">
            <a:noAutofit/>
          </a:bodyPr>
          <a:lstStyle/>
          <a:p>
            <a:pPr defTabSz="609585" hangingPunct="0">
              <a:spcBef>
                <a:spcPts val="600"/>
              </a:spcBef>
              <a:defRPr/>
            </a:pPr>
            <a:endParaRPr lang="en-US" sz="1400" kern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57AA89-F487-906B-19A9-CD669A1E9A9B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6384832" y="1983144"/>
            <a:ext cx="5184774" cy="3958981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endParaRPr lang="en-US" sz="1400" b="1">
              <a:solidFill>
                <a:srgbClr val="009FE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hteck 22">
            <a:extLst>
              <a:ext uri="{FF2B5EF4-FFF2-40B4-BE49-F238E27FC236}">
                <a16:creationId xmlns:a16="http://schemas.microsoft.com/office/drawing/2014/main" id="{9C7A198A-1F6B-273C-2C6B-0C4223E0C84C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6240464" y="2127160"/>
            <a:ext cx="5184774" cy="395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lIns="72000" tIns="72000" rIns="72000" bIns="72000" rtlCol="0" anchor="t" anchorCtr="0">
            <a:noAutofit/>
          </a:bodyPr>
          <a:lstStyle/>
          <a:p>
            <a:pPr>
              <a:spcBef>
                <a:spcPts val="1000"/>
              </a:spcBef>
              <a:defRPr/>
            </a:pPr>
            <a:r>
              <a:rPr lang="en-US"/>
              <a:t>The EDC implements the control plane of the IDS Connectors. Extensions are used to realize data planes, interactions with identity providers and beyond</a:t>
            </a:r>
          </a:p>
        </p:txBody>
      </p:sp>
      <p:sp>
        <p:nvSpPr>
          <p:cNvPr id="3079" name="Content Placeholder 1">
            <a:extLst>
              <a:ext uri="{FF2B5EF4-FFF2-40B4-BE49-F238E27FC236}">
                <a16:creationId xmlns:a16="http://schemas.microsoft.com/office/drawing/2014/main" id="{25F204F6-BB98-E392-AE70-4335416CE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3" y="2133599"/>
            <a:ext cx="5184775" cy="3959226"/>
          </a:xfrm>
        </p:spPr>
        <p:txBody>
          <a:bodyPr/>
          <a:lstStyle/>
          <a:p>
            <a:r>
              <a:rPr lang="en-US"/>
              <a:t>The Dataspace Protocol defines the interactions between the control planes of the connectors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Contract Negotiation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Transfer Management</a:t>
            </a:r>
          </a:p>
        </p:txBody>
      </p:sp>
      <p:sp>
        <p:nvSpPr>
          <p:cNvPr id="3081" name="Footer Placeholder 2">
            <a:extLst>
              <a:ext uri="{FF2B5EF4-FFF2-40B4-BE49-F238E27FC236}">
                <a16:creationId xmlns:a16="http://schemas.microsoft.com/office/drawing/2014/main" id="{ADB8CF0A-AC69-9DB2-CDB7-9BC45853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6762" y="6381328"/>
            <a:ext cx="6553014" cy="216000"/>
          </a:xfrm>
        </p:spPr>
        <p:txBody>
          <a:bodyPr/>
          <a:lstStyle/>
          <a:p>
            <a:r>
              <a:rPr lang="en-US"/>
              <a:t>EDC facts</a:t>
            </a:r>
          </a:p>
        </p:txBody>
      </p:sp>
      <p:sp>
        <p:nvSpPr>
          <p:cNvPr id="3083" name="Slide Number Placeholder 3">
            <a:extLst>
              <a:ext uri="{FF2B5EF4-FFF2-40B4-BE49-F238E27FC236}">
                <a16:creationId xmlns:a16="http://schemas.microsoft.com/office/drawing/2014/main" id="{5FEA7E90-9974-9AD5-535B-A5D72038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6520" y="6381328"/>
            <a:ext cx="648072" cy="216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8D75F291-B186-437B-9BD4-204251E78F38}" type="slidenum">
              <a:rPr lang="en-GB" smtClean="0"/>
              <a:pPr>
                <a:spcAft>
                  <a:spcPts val="600"/>
                </a:spcAft>
              </a:pPr>
              <a:t>11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0467F2-763C-CA98-27DC-0539AEC058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7408" y="1196752"/>
            <a:ext cx="7920880" cy="36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EDC implements the IDS Dataspace Protocol</a:t>
            </a:r>
          </a:p>
        </p:txBody>
      </p:sp>
      <p:pic>
        <p:nvPicPr>
          <p:cNvPr id="3074" name="Picture 2" descr="EDC Capabilities">
            <a:extLst>
              <a:ext uri="{FF2B5EF4-FFF2-40B4-BE49-F238E27FC236}">
                <a16:creationId xmlns:a16="http://schemas.microsoft.com/office/drawing/2014/main" id="{9D5BFB9F-15EE-6287-6855-BDDA03F5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6964" y="3746007"/>
            <a:ext cx="4824536" cy="227532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56C877-5EC5-52AA-EE78-2A2BE45A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260752"/>
            <a:ext cx="7921625" cy="936000"/>
          </a:xfrm>
        </p:spPr>
        <p:txBody>
          <a:bodyPr anchor="b">
            <a:normAutofit/>
          </a:bodyPr>
          <a:lstStyle/>
          <a:p>
            <a:r>
              <a:rPr lang="de-DE"/>
              <a:t>About EDC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E11A6D-4B14-960E-8088-F4CF86FB58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121" y="4158135"/>
            <a:ext cx="4536058" cy="1783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FD36F9-13FF-ED67-35F8-CB8896DBB01F}"/>
              </a:ext>
            </a:extLst>
          </p:cNvPr>
          <p:cNvSpPr/>
          <p:nvPr/>
        </p:nvSpPr>
        <p:spPr>
          <a:xfrm>
            <a:off x="8520019" y="4653136"/>
            <a:ext cx="528309" cy="12363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de-DE" err="1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A0064C-F9BE-6863-CDE9-1FE8E2BA549A}"/>
              </a:ext>
            </a:extLst>
          </p:cNvPr>
          <p:cNvSpPr/>
          <p:nvPr/>
        </p:nvSpPr>
        <p:spPr>
          <a:xfrm>
            <a:off x="8184232" y="4786960"/>
            <a:ext cx="335788" cy="37023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de-DE" err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27C7C3-A3AA-DB22-269A-26F4B1D13C3A}"/>
              </a:ext>
            </a:extLst>
          </p:cNvPr>
          <p:cNvSpPr/>
          <p:nvPr/>
        </p:nvSpPr>
        <p:spPr>
          <a:xfrm>
            <a:off x="7384447" y="5109301"/>
            <a:ext cx="335788" cy="37023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de-DE" err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3F53A2-33F6-D12A-8DDC-F4A1AFA941F4}"/>
              </a:ext>
            </a:extLst>
          </p:cNvPr>
          <p:cNvSpPr/>
          <p:nvPr/>
        </p:nvSpPr>
        <p:spPr>
          <a:xfrm>
            <a:off x="9941500" y="5109301"/>
            <a:ext cx="335788" cy="37023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de-DE" err="1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AA3C5-31C3-97FA-EF3A-BA1454C23937}"/>
              </a:ext>
            </a:extLst>
          </p:cNvPr>
          <p:cNvSpPr/>
          <p:nvPr/>
        </p:nvSpPr>
        <p:spPr>
          <a:xfrm>
            <a:off x="9106480" y="6271317"/>
            <a:ext cx="335788" cy="37023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de-DE" err="1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9023E-663D-2ED5-F829-BAA1F4051C89}"/>
              </a:ext>
            </a:extLst>
          </p:cNvPr>
          <p:cNvSpPr txBox="1"/>
          <p:nvPr/>
        </p:nvSpPr>
        <p:spPr>
          <a:xfrm>
            <a:off x="9484300" y="627131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100"/>
              <a:t>In scope of </a:t>
            </a:r>
          </a:p>
          <a:p>
            <a:pPr algn="l"/>
            <a:r>
              <a:rPr lang="en-US" sz="1100"/>
              <a:t>Dataspace Protocol</a:t>
            </a:r>
          </a:p>
        </p:txBody>
      </p:sp>
    </p:spTree>
    <p:extLst>
      <p:ext uri="{BB962C8B-B14F-4D97-AF65-F5344CB8AC3E}">
        <p14:creationId xmlns:p14="http://schemas.microsoft.com/office/powerpoint/2010/main" val="280379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0F66-684C-082D-45FE-210B1D5E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International Data Spaces Association - IDSA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9401A-9341-086F-55A8-754930AB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Founded in 2016 as member association with </a:t>
            </a:r>
            <a:br>
              <a:rPr lang="en-US" dirty="0"/>
            </a:br>
            <a:r>
              <a:rPr lang="en-US" dirty="0"/>
              <a:t>130+ international members today.</a:t>
            </a:r>
          </a:p>
          <a:p>
            <a:r>
              <a:rPr lang="en-US" dirty="0"/>
              <a:t>Our goal</a:t>
            </a:r>
          </a:p>
          <a:p>
            <a:pPr lvl="1"/>
            <a:r>
              <a:rPr lang="en-US" sz="2000" dirty="0"/>
              <a:t> </a:t>
            </a:r>
            <a:r>
              <a:rPr lang="en-US" sz="1600" dirty="0"/>
              <a:t>is the creation of a standard for </a:t>
            </a:r>
            <a:br>
              <a:rPr lang="en-US" sz="1600" dirty="0"/>
            </a:br>
            <a:r>
              <a:rPr lang="en-US" sz="1600" dirty="0"/>
              <a:t>data exchange and data sharing </a:t>
            </a:r>
            <a:br>
              <a:rPr lang="en-US" sz="1600" dirty="0"/>
            </a:br>
            <a:r>
              <a:rPr lang="en-US" sz="1600" dirty="0"/>
              <a:t>while maintaining </a:t>
            </a:r>
            <a:r>
              <a:rPr lang="en-US" sz="1600" u="sng" dirty="0"/>
              <a:t>data sovereignty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u="sng" dirty="0">
                <a:sym typeface="Wingdings" panose="05000000000000000000" pitchFamily="2" charset="2"/>
              </a:rPr>
              <a:t>Data Spaces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and the adoption of this in data space use cases</a:t>
            </a:r>
            <a:endParaRPr lang="en-US" sz="16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39F4A-1A3D-0471-AD1D-ED70EA74E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99" y="4992096"/>
            <a:ext cx="1351935" cy="1121818"/>
          </a:xfrm>
          <a:prstGeom prst="rect">
            <a:avLst/>
          </a:prstGeom>
        </p:spPr>
      </p:pic>
      <p:sp>
        <p:nvSpPr>
          <p:cNvPr id="5" name="Rectangle 96">
            <a:extLst>
              <a:ext uri="{FF2B5EF4-FFF2-40B4-BE49-F238E27FC236}">
                <a16:creationId xmlns:a16="http://schemas.microsoft.com/office/drawing/2014/main" id="{F731F01A-3CC9-BDA6-75B3-90B65C6A9122}"/>
              </a:ext>
            </a:extLst>
          </p:cNvPr>
          <p:cNvSpPr>
            <a:spLocks noChangeAspect="1"/>
          </p:cNvSpPr>
          <p:nvPr/>
        </p:nvSpPr>
        <p:spPr>
          <a:xfrm>
            <a:off x="1116470" y="4563599"/>
            <a:ext cx="1704598" cy="16341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6F6F6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F6F6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0+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F6F6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projects on Data Space Radar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F6F6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01CC71-8506-858E-362C-6193873C0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018" y="4483146"/>
            <a:ext cx="1222448" cy="171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472BD5-6482-E465-0328-137B4EAD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533" y="4522255"/>
            <a:ext cx="1210526" cy="17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8731E9A-9672-9389-37C2-1667ED2E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443" y="4563599"/>
            <a:ext cx="1214500" cy="17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4D09BE7-0073-EBBD-FD9A-14671A681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016" y="4689169"/>
            <a:ext cx="977641" cy="138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6">
            <a:extLst>
              <a:ext uri="{FF2B5EF4-FFF2-40B4-BE49-F238E27FC236}">
                <a16:creationId xmlns:a16="http://schemas.microsoft.com/office/drawing/2014/main" id="{23CD7455-C8D4-20AA-2421-1FF94999933F}"/>
              </a:ext>
            </a:extLst>
          </p:cNvPr>
          <p:cNvSpPr>
            <a:spLocks noChangeAspect="1"/>
          </p:cNvSpPr>
          <p:nvPr/>
        </p:nvSpPr>
        <p:spPr>
          <a:xfrm>
            <a:off x="2961663" y="4563598"/>
            <a:ext cx="1704598" cy="16341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F6F6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0" name="Rectangle 96">
            <a:extLst>
              <a:ext uri="{FF2B5EF4-FFF2-40B4-BE49-F238E27FC236}">
                <a16:creationId xmlns:a16="http://schemas.microsoft.com/office/drawing/2014/main" id="{DDB7BB90-DDFC-2382-615C-2F92992F2B0E}"/>
              </a:ext>
            </a:extLst>
          </p:cNvPr>
          <p:cNvSpPr>
            <a:spLocks noChangeAspect="1"/>
          </p:cNvSpPr>
          <p:nvPr/>
        </p:nvSpPr>
        <p:spPr>
          <a:xfrm>
            <a:off x="4806856" y="4563597"/>
            <a:ext cx="1704598" cy="16341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F6F6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1" name="Rectangle 96">
            <a:extLst>
              <a:ext uri="{FF2B5EF4-FFF2-40B4-BE49-F238E27FC236}">
                <a16:creationId xmlns:a16="http://schemas.microsoft.com/office/drawing/2014/main" id="{6D7B0EDB-6CA8-4A46-CA6B-D35D5551CF6E}"/>
              </a:ext>
            </a:extLst>
          </p:cNvPr>
          <p:cNvSpPr>
            <a:spLocks noChangeAspect="1"/>
          </p:cNvSpPr>
          <p:nvPr/>
        </p:nvSpPr>
        <p:spPr>
          <a:xfrm>
            <a:off x="6669141" y="4563596"/>
            <a:ext cx="1704598" cy="16341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F6F6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Rectangle 96">
            <a:extLst>
              <a:ext uri="{FF2B5EF4-FFF2-40B4-BE49-F238E27FC236}">
                <a16:creationId xmlns:a16="http://schemas.microsoft.com/office/drawing/2014/main" id="{CE232E0B-D6C2-B729-D700-DC85FBAA377A}"/>
              </a:ext>
            </a:extLst>
          </p:cNvPr>
          <p:cNvSpPr>
            <a:spLocks noChangeAspect="1"/>
          </p:cNvSpPr>
          <p:nvPr/>
        </p:nvSpPr>
        <p:spPr>
          <a:xfrm>
            <a:off x="8531426" y="4563595"/>
            <a:ext cx="1704598" cy="16341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F6F6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52B412-C4D3-ABF7-BAC1-E189A1371CAD}"/>
              </a:ext>
            </a:extLst>
          </p:cNvPr>
          <p:cNvSpPr txBox="1"/>
          <p:nvPr/>
        </p:nvSpPr>
        <p:spPr>
          <a:xfrm>
            <a:off x="2961663" y="6169709"/>
            <a:ext cx="1704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6F6F6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6F6F6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Connector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6F6F6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Report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F6F6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835D12-5A94-E0D5-D87C-F697818E9796}"/>
              </a:ext>
            </a:extLst>
          </p:cNvPr>
          <p:cNvSpPr txBox="1"/>
          <p:nvPr/>
        </p:nvSpPr>
        <p:spPr>
          <a:xfrm>
            <a:off x="4733004" y="6187116"/>
            <a:ext cx="1704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6F6F6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Reference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rgbClr val="6F6F6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Architecture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6F6F6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Model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F6F6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F04AF-659A-AF3C-5031-120D8138851D}"/>
              </a:ext>
            </a:extLst>
          </p:cNvPr>
          <p:cNvSpPr txBox="1"/>
          <p:nvPr/>
        </p:nvSpPr>
        <p:spPr>
          <a:xfrm>
            <a:off x="6656122" y="6199499"/>
            <a:ext cx="17045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6F6F6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Rulebook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F6F6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2DCD6B-C3B8-DE96-A8AD-96012F6728A1}"/>
              </a:ext>
            </a:extLst>
          </p:cNvPr>
          <p:cNvSpPr txBox="1"/>
          <p:nvPr/>
        </p:nvSpPr>
        <p:spPr>
          <a:xfrm>
            <a:off x="8469597" y="6211669"/>
            <a:ext cx="1704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6F6F6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Design Principles for Data Spaces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F6F6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1BC5F0-1218-5784-4615-72644A697513}"/>
              </a:ext>
            </a:extLst>
          </p:cNvPr>
          <p:cNvSpPr txBox="1"/>
          <p:nvPr/>
        </p:nvSpPr>
        <p:spPr>
          <a:xfrm>
            <a:off x="10407891" y="5242171"/>
            <a:ext cx="17045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6F6F6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+ more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F6F6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ACEF173-315F-9BEA-495F-80054FD620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4533" y="2331016"/>
            <a:ext cx="4293723" cy="16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6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48D86-BCB6-CFB9-E0AE-055E0961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F291-B186-437B-9BD4-204251E78F38}" type="slidenum">
              <a:rPr lang="en-GB" smtClean="0"/>
              <a:t>3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0B09A-9690-E6E2-54C5-69689E7A27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To bring our approach to life</a:t>
            </a:r>
          </a:p>
          <a:p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F6A555-E8FC-097F-EB3B-3D058FEF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Many </a:t>
            </a:r>
            <a:r>
              <a:rPr lang="de-DE" err="1"/>
              <a:t>players</a:t>
            </a:r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4F7E8-A249-1C9B-82A0-45F10FE7B6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EDC facts</a:t>
            </a:r>
          </a:p>
        </p:txBody>
      </p:sp>
      <p:sp>
        <p:nvSpPr>
          <p:cNvPr id="7" name="Rechteck 9">
            <a:extLst>
              <a:ext uri="{FF2B5EF4-FFF2-40B4-BE49-F238E27FC236}">
                <a16:creationId xmlns:a16="http://schemas.microsoft.com/office/drawing/2014/main" id="{8D03D24E-5235-691A-FAAF-B6747350A53A}"/>
              </a:ext>
            </a:extLst>
          </p:cNvPr>
          <p:cNvSpPr/>
          <p:nvPr/>
        </p:nvSpPr>
        <p:spPr>
          <a:xfrm>
            <a:off x="525924" y="4910725"/>
            <a:ext cx="2996211" cy="1051531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hangingPunct="0">
              <a:spcAft>
                <a:spcPts val="400"/>
              </a:spcAft>
            </a:pPr>
            <a:r>
              <a:rPr lang="en-US" sz="1600" kern="0">
                <a:solidFill>
                  <a:schemeClr val="bg1"/>
                </a:solidFill>
              </a:rPr>
              <a:t>Research</a:t>
            </a:r>
          </a:p>
        </p:txBody>
      </p:sp>
      <p:sp>
        <p:nvSpPr>
          <p:cNvPr id="8" name="Rechteck 10">
            <a:extLst>
              <a:ext uri="{FF2B5EF4-FFF2-40B4-BE49-F238E27FC236}">
                <a16:creationId xmlns:a16="http://schemas.microsoft.com/office/drawing/2014/main" id="{8C416F37-EE66-2857-F519-B09901259268}"/>
              </a:ext>
            </a:extLst>
          </p:cNvPr>
          <p:cNvSpPr/>
          <p:nvPr/>
        </p:nvSpPr>
        <p:spPr>
          <a:xfrm>
            <a:off x="3637427" y="4910726"/>
            <a:ext cx="6495618" cy="10515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2"/>
            </a:solidFill>
          </a:ln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US" sz="1400" kern="0"/>
              <a:t>Reference Architecture Model (RAM, initial version) </a:t>
            </a:r>
            <a:r>
              <a:rPr lang="en-US" sz="1400" kern="0">
                <a:sym typeface="Symbol" panose="05050102010706020507" pitchFamily="18" charset="2"/>
              </a:rPr>
              <a:t> Prototype Implementation in Use-Cases  Basic Versions IDS Components  Knowledge Transfer (Research Delivery and Support Center)  Technology Innovation (Usage Control, Trusted Connector etc.) </a:t>
            </a:r>
            <a:br>
              <a:rPr lang="en-US" sz="1400" kern="0">
                <a:sym typeface="Symbol" panose="05050102010706020507" pitchFamily="18" charset="2"/>
              </a:rPr>
            </a:br>
            <a:r>
              <a:rPr lang="en-US" sz="1400" kern="0">
                <a:sym typeface="Symbol" panose="05050102010706020507" pitchFamily="18" charset="2"/>
              </a:rPr>
              <a:t>Support of Standardization Activities  …</a:t>
            </a:r>
            <a:endParaRPr lang="en-US" sz="1400" kern="0"/>
          </a:p>
        </p:txBody>
      </p:sp>
      <p:sp>
        <p:nvSpPr>
          <p:cNvPr id="9" name="Rechteck 11">
            <a:extLst>
              <a:ext uri="{FF2B5EF4-FFF2-40B4-BE49-F238E27FC236}">
                <a16:creationId xmlns:a16="http://schemas.microsoft.com/office/drawing/2014/main" id="{2460FFC0-00E4-BFAD-0B51-A9754A277994}"/>
              </a:ext>
            </a:extLst>
          </p:cNvPr>
          <p:cNvSpPr/>
          <p:nvPr/>
        </p:nvSpPr>
        <p:spPr>
          <a:xfrm>
            <a:off x="525924" y="3388286"/>
            <a:ext cx="2996211" cy="1445820"/>
          </a:xfrm>
          <a:prstGeom prst="rect">
            <a:avLst/>
          </a:prstGeom>
          <a:solidFill>
            <a:schemeClr val="accent1"/>
          </a:solidFill>
        </p:spPr>
        <p:txBody>
          <a:bodyPr rtlCol="0" anchor="ctr">
            <a:noAutofit/>
          </a:bodyPr>
          <a:lstStyle/>
          <a:p>
            <a:pPr algn="ctr" hangingPunct="0">
              <a:spcAft>
                <a:spcPts val="400"/>
              </a:spcAft>
            </a:pPr>
            <a:r>
              <a:rPr lang="en-US" sz="1600" kern="0">
                <a:solidFill>
                  <a:schemeClr val="bg1"/>
                </a:solidFill>
              </a:rPr>
              <a:t>Not-for-Profit Organization (IDSA)</a:t>
            </a:r>
          </a:p>
        </p:txBody>
      </p:sp>
      <p:sp>
        <p:nvSpPr>
          <p:cNvPr id="10" name="Rechteck 12">
            <a:extLst>
              <a:ext uri="{FF2B5EF4-FFF2-40B4-BE49-F238E27FC236}">
                <a16:creationId xmlns:a16="http://schemas.microsoft.com/office/drawing/2014/main" id="{3A92D535-7777-58E1-C2B5-A7BAC69F264C}"/>
              </a:ext>
            </a:extLst>
          </p:cNvPr>
          <p:cNvSpPr/>
          <p:nvPr/>
        </p:nvSpPr>
        <p:spPr>
          <a:xfrm>
            <a:off x="3637428" y="3410770"/>
            <a:ext cx="6472869" cy="14253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US" sz="1400" kern="0"/>
              <a:t>Reference Architecture Model Maintenance </a:t>
            </a:r>
            <a:r>
              <a:rPr lang="en-US" sz="1400" kern="0">
                <a:sym typeface="Symbol" panose="05050102010706020507" pitchFamily="18" charset="2"/>
              </a:rPr>
              <a:t> Certification Scheme Maintenance  Certification  Rulebook Maintenance  Requirements Management  Standardization Activities  Knowledge Transfer  Internationalization  Platform for Domain-Specific Activities …</a:t>
            </a:r>
            <a:endParaRPr lang="en-US" sz="1400" kern="0"/>
          </a:p>
        </p:txBody>
      </p:sp>
      <p:sp>
        <p:nvSpPr>
          <p:cNvPr id="11" name="Rechteck 13">
            <a:extLst>
              <a:ext uri="{FF2B5EF4-FFF2-40B4-BE49-F238E27FC236}">
                <a16:creationId xmlns:a16="http://schemas.microsoft.com/office/drawing/2014/main" id="{EABD171E-F99B-EBB6-1597-7134AC6F17F5}"/>
              </a:ext>
            </a:extLst>
          </p:cNvPr>
          <p:cNvSpPr/>
          <p:nvPr/>
        </p:nvSpPr>
        <p:spPr>
          <a:xfrm>
            <a:off x="525924" y="2063375"/>
            <a:ext cx="2996211" cy="1248291"/>
          </a:xfrm>
          <a:prstGeom prst="rect">
            <a:avLst/>
          </a:prstGeom>
          <a:solidFill>
            <a:schemeClr val="accent4"/>
          </a:solidFill>
        </p:spPr>
        <p:txBody>
          <a:bodyPr rtlCol="0" anchor="ctr">
            <a:noAutofit/>
          </a:bodyPr>
          <a:lstStyle/>
          <a:p>
            <a:pPr algn="ctr" hangingPunct="0">
              <a:spcAft>
                <a:spcPts val="400"/>
              </a:spcAft>
            </a:pPr>
            <a:r>
              <a:rPr lang="en-US" sz="1600" kern="0">
                <a:solidFill>
                  <a:schemeClr val="bg1"/>
                </a:solidFill>
              </a:rPr>
              <a:t>Market</a:t>
            </a:r>
          </a:p>
        </p:txBody>
      </p:sp>
      <p:sp>
        <p:nvSpPr>
          <p:cNvPr id="12" name="Rechteck 14">
            <a:extLst>
              <a:ext uri="{FF2B5EF4-FFF2-40B4-BE49-F238E27FC236}">
                <a16:creationId xmlns:a16="http://schemas.microsoft.com/office/drawing/2014/main" id="{8F75E3B4-E702-ED6F-C4DA-010A834FC880}"/>
              </a:ext>
            </a:extLst>
          </p:cNvPr>
          <p:cNvSpPr/>
          <p:nvPr/>
        </p:nvSpPr>
        <p:spPr>
          <a:xfrm>
            <a:off x="3637426" y="2063375"/>
            <a:ext cx="6472869" cy="125517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4"/>
            </a:solidFill>
          </a:ln>
        </p:spPr>
        <p:txBody>
          <a:bodyPr rtlCol="0" anchor="ctr">
            <a:noAutofit/>
          </a:bodyPr>
          <a:lstStyle/>
          <a:p>
            <a:pPr algn="ctr" hangingPunct="0">
              <a:spcAft>
                <a:spcPts val="300"/>
              </a:spcAft>
            </a:pPr>
            <a:r>
              <a:rPr lang="en-US" sz="1400" kern="0"/>
              <a:t>Commercial Software </a:t>
            </a:r>
            <a:r>
              <a:rPr lang="en-US" sz="1400" kern="0">
                <a:sym typeface="Symbol" panose="05050102010706020507" pitchFamily="18" charset="2"/>
              </a:rPr>
              <a:t> Data Markets  Technology Development  </a:t>
            </a:r>
            <a:r>
              <a:rPr lang="en-US" sz="1400" kern="0">
                <a:highlight>
                  <a:srgbClr val="FFFF00"/>
                </a:highlight>
                <a:sym typeface="Symbol" panose="05050102010706020507" pitchFamily="18" charset="2"/>
              </a:rPr>
              <a:t>Open Source Software </a:t>
            </a:r>
            <a:r>
              <a:rPr lang="en-US" sz="1400" kern="0">
                <a:sym typeface="Symbol" panose="05050102010706020507" pitchFamily="18" charset="2"/>
              </a:rPr>
              <a:t> Service Offerings (e.g. Certification)  Roll-out and Scale-up Activities  Professional Services  Domain-specific (vertical) Implementations  Standardization   …</a:t>
            </a:r>
            <a:endParaRPr lang="en-US" sz="1400" kern="0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7D2F02DA-C6EE-18A9-8128-EA6896C1A7EB}"/>
              </a:ext>
            </a:extLst>
          </p:cNvPr>
          <p:cNvSpPr/>
          <p:nvPr/>
        </p:nvSpPr>
        <p:spPr>
          <a:xfrm>
            <a:off x="10490294" y="2109022"/>
            <a:ext cx="1574188" cy="115699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Open Source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D8FF510-5613-C486-B02C-3D0665774485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10133045" y="3264786"/>
            <a:ext cx="1144343" cy="2171706"/>
          </a:xfrm>
          <a:prstGeom prst="bentConnector2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DCB496C-70B0-000F-5FB0-94EBC11C17DB}"/>
              </a:ext>
            </a:extLst>
          </p:cNvPr>
          <p:cNvCxnSpPr>
            <a:cxnSpLocks/>
            <a:stCxn id="12" idx="0"/>
            <a:endCxn id="13" idx="3"/>
          </p:cNvCxnSpPr>
          <p:nvPr/>
        </p:nvCxnSpPr>
        <p:spPr>
          <a:xfrm rot="16200000" flipH="1">
            <a:off x="9019724" y="-82489"/>
            <a:ext cx="111799" cy="4403527"/>
          </a:xfrm>
          <a:prstGeom prst="bentConnector3">
            <a:avLst>
              <a:gd name="adj1" fmla="val -204474"/>
            </a:avLst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FA446D9-501C-8CFC-28FB-2C8F3C48D247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 flipV="1">
            <a:off x="10110297" y="2687520"/>
            <a:ext cx="384880" cy="1435902"/>
          </a:xfrm>
          <a:prstGeom prst="bentConnector3">
            <a:avLst>
              <a:gd name="adj1" fmla="val 50000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9BAF4C-F9DB-EE6A-B963-D25C86250BF6}"/>
              </a:ext>
            </a:extLst>
          </p:cNvPr>
          <p:cNvSpPr txBox="1"/>
          <p:nvPr/>
        </p:nvSpPr>
        <p:spPr>
          <a:xfrm>
            <a:off x="8510071" y="1460063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Contribute and use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270C4A-A8B2-52DB-DE2F-FA2AA6206AB2}"/>
              </a:ext>
            </a:extLst>
          </p:cNvPr>
          <p:cNvSpPr txBox="1"/>
          <p:nvPr/>
        </p:nvSpPr>
        <p:spPr>
          <a:xfrm rot="5400000">
            <a:off x="10496158" y="4261713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Contribute and use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66C94B-3B9D-AAE2-D496-799D9F34ACE6}"/>
              </a:ext>
            </a:extLst>
          </p:cNvPr>
          <p:cNvSpPr txBox="1"/>
          <p:nvPr/>
        </p:nvSpPr>
        <p:spPr>
          <a:xfrm rot="5400000">
            <a:off x="10215148" y="351602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</a:t>
            </a:r>
          </a:p>
        </p:txBody>
      </p:sp>
    </p:spTree>
    <p:extLst>
      <p:ext uri="{BB962C8B-B14F-4D97-AF65-F5344CB8AC3E}">
        <p14:creationId xmlns:p14="http://schemas.microsoft.com/office/powerpoint/2010/main" val="393912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B7A0C6-EF95-4C59-A278-4AF0AA66D4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766762" y="6381328"/>
            <a:ext cx="4320000" cy="216000"/>
          </a:xfrm>
        </p:spPr>
        <p:txBody>
          <a:bodyPr/>
          <a:lstStyle/>
          <a:p>
            <a:r>
              <a:rPr lang="en-US"/>
              <a:t>EDC facts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E05033-18FA-4C5B-8E41-FEC5CB84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8D75F291-B186-437B-9BD4-204251E78F3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9AF1AB8-6979-4D3D-95B5-FDF6C8EAC4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767408" y="1196752"/>
            <a:ext cx="8226836" cy="360000"/>
          </a:xfrm>
        </p:spPr>
        <p:txBody>
          <a:bodyPr/>
          <a:lstStyle/>
          <a:p>
            <a:r>
              <a:rPr lang="en-GB"/>
              <a:t>Alignment and assessment of Open-Source Data Space components in 3 stages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B3E71A-D985-470C-9D0E-CF41C1E31D4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/>
              <a:t>IDSA Open-Source Graduation Scheme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6ED89-9527-725B-2A12-3C093F4AD73B}"/>
              </a:ext>
            </a:extLst>
          </p:cNvPr>
          <p:cNvSpPr/>
          <p:nvPr>
            <p:custDataLst>
              <p:tags r:id="rId1"/>
            </p:custDataLst>
          </p:nvPr>
        </p:nvSpPr>
        <p:spPr bwMode="gray">
          <a:xfrm>
            <a:off x="983784" y="3320987"/>
            <a:ext cx="3204000" cy="2306809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endParaRPr lang="en-US" sz="1400" b="1">
              <a:solidFill>
                <a:srgbClr val="009FE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723F82-39A9-66F6-D8BD-180F6EE478AA}"/>
              </a:ext>
            </a:extLst>
          </p:cNvPr>
          <p:cNvGrpSpPr/>
          <p:nvPr/>
        </p:nvGrpSpPr>
        <p:grpSpPr bwMode="gray">
          <a:xfrm>
            <a:off x="8004216" y="3320988"/>
            <a:ext cx="3348368" cy="2484276"/>
            <a:chOff x="839416" y="3789040"/>
            <a:chExt cx="3348368" cy="20160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B79D68-D810-21C2-ACC9-9E440BA021AE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gray">
            <a:xfrm>
              <a:off x="983784" y="3789040"/>
              <a:ext cx="3204000" cy="1872000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/>
            <a:lstStyle/>
            <a:p>
              <a:pPr algn="ctr"/>
              <a:endParaRPr lang="en-US" sz="1400" b="1">
                <a:solidFill>
                  <a:srgbClr val="009FE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Rechteck 22">
              <a:extLst>
                <a:ext uri="{FF2B5EF4-FFF2-40B4-BE49-F238E27FC236}">
                  <a16:creationId xmlns:a16="http://schemas.microsoft.com/office/drawing/2014/main" id="{A9E26C6D-A15E-79B7-5569-8EAE352930E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gray">
            <a:xfrm>
              <a:off x="839416" y="3933056"/>
              <a:ext cx="3204000" cy="187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lIns="72000" tIns="72000" rIns="72000" bIns="72000" rtlCol="0" anchor="t" anchorCtr="0">
              <a:noAutofit/>
            </a:bodyPr>
            <a:lstStyle/>
            <a:p>
              <a:pPr defTabSz="609585" hangingPunct="0">
                <a:spcBef>
                  <a:spcPts val="600"/>
                </a:spcBef>
                <a:defRPr/>
              </a:pPr>
              <a:r>
                <a:rPr lang="en-US" sz="1600" b="1">
                  <a:solidFill>
                    <a:srgbClr val="0BA2E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Graduated stage</a:t>
              </a:r>
            </a:p>
            <a:p>
              <a:pPr marL="216000" marR="0" lvl="0" indent="-216000" algn="l" defTabSz="609585" rtl="0" eaLnBrk="1" fontAlgn="auto" latinLnBrk="0" hangingPunct="0">
                <a:lnSpc>
                  <a:spcPct val="100000"/>
                </a:lnSpc>
                <a:spcBef>
                  <a:spcPts val="600"/>
                </a:spcBef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sz="1400" kern="0">
                  <a:latin typeface="Segoe UI" panose="020B0502040204020203" pitchFamily="34" charset="0"/>
                  <a:ea typeface="Verdana" panose="020B0604030504040204" pitchFamily="34" charset="0"/>
                  <a:cs typeface="Segoe UI" panose="020B0502040204020203" pitchFamily="34" charset="0"/>
                </a:rPr>
                <a:t>Incubated components that are actively used by multiple partners in industrial practice.</a:t>
              </a:r>
            </a:p>
            <a:p>
              <a:pPr marL="216000" marR="0" lvl="0" indent="-216000" algn="l" defTabSz="609585" rtl="0" eaLnBrk="1" fontAlgn="auto" latinLnBrk="0" hangingPunct="0">
                <a:lnSpc>
                  <a:spcPct val="100000"/>
                </a:lnSpc>
                <a:spcBef>
                  <a:spcPts val="600"/>
                </a:spcBef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sz="1400" kern="0">
                  <a:latin typeface="Segoe UI" panose="020B0502040204020203" pitchFamily="34" charset="0"/>
                  <a:ea typeface="Verdana" panose="020B0604030504040204" pitchFamily="34" charset="0"/>
                  <a:cs typeface="Segoe UI" panose="020B0502040204020203" pitchFamily="34" charset="0"/>
                </a:rPr>
                <a:t>Currently: -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C0F19F-620B-2852-340B-B55175E52511}"/>
              </a:ext>
            </a:extLst>
          </p:cNvPr>
          <p:cNvGrpSpPr/>
          <p:nvPr/>
        </p:nvGrpSpPr>
        <p:grpSpPr bwMode="gray">
          <a:xfrm>
            <a:off x="4421816" y="3320988"/>
            <a:ext cx="3348368" cy="2484276"/>
            <a:chOff x="839416" y="3789040"/>
            <a:chExt cx="3348368" cy="20160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F11B85-5E59-A786-AC2C-2A6ECA9B726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 bwMode="gray">
            <a:xfrm>
              <a:off x="983784" y="3789040"/>
              <a:ext cx="3204000" cy="1872000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/>
            <a:lstStyle/>
            <a:p>
              <a:pPr algn="ctr"/>
              <a:endParaRPr lang="en-US" sz="1400" b="1">
                <a:solidFill>
                  <a:srgbClr val="009FE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hteck 22">
              <a:extLst>
                <a:ext uri="{FF2B5EF4-FFF2-40B4-BE49-F238E27FC236}">
                  <a16:creationId xmlns:a16="http://schemas.microsoft.com/office/drawing/2014/main" id="{AA28C1FC-3F43-BE89-80EE-BD37D9B7BE1F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 bwMode="gray">
            <a:xfrm>
              <a:off x="839416" y="3933056"/>
              <a:ext cx="3204000" cy="187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lIns="72000" tIns="72000" rIns="72000" bIns="72000" rtlCol="0" anchor="t" anchorCtr="0">
              <a:noAutofit/>
            </a:bodyPr>
            <a:lstStyle/>
            <a:p>
              <a:pPr defTabSz="609585" hangingPunct="0">
                <a:spcBef>
                  <a:spcPts val="600"/>
                </a:spcBef>
                <a:defRPr/>
              </a:pPr>
              <a:r>
                <a:rPr lang="en-US" sz="1600" b="1">
                  <a:solidFill>
                    <a:srgbClr val="0BA2E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Incubation stage</a:t>
              </a:r>
            </a:p>
            <a:p>
              <a:pPr marL="216000" marR="0" lvl="0" indent="-216000" algn="l" defTabSz="609585" rtl="0" eaLnBrk="1" fontAlgn="auto" latinLnBrk="0" hangingPunct="0">
                <a:lnSpc>
                  <a:spcPct val="100000"/>
                </a:lnSpc>
                <a:spcBef>
                  <a:spcPts val="600"/>
                </a:spcBef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sz="1400" kern="0">
                  <a:latin typeface="Segoe UI" panose="020B0502040204020203" pitchFamily="34" charset="0"/>
                  <a:ea typeface="Verdana" panose="020B0604030504040204" pitchFamily="34" charset="0"/>
                  <a:cs typeface="Segoe UI" panose="020B0502040204020203" pitchFamily="34" charset="0"/>
                </a:rPr>
                <a:t>Components fully compliant to realized IDS specifications. Aligned with the general strategy and under continuous development. </a:t>
              </a:r>
            </a:p>
            <a:p>
              <a:pPr marL="216000" marR="0" lvl="0" indent="-216000" algn="l" defTabSz="609585" rtl="0" eaLnBrk="1" fontAlgn="auto" latinLnBrk="0" hangingPunct="0">
                <a:lnSpc>
                  <a:spcPct val="100000"/>
                </a:lnSpc>
                <a:spcBef>
                  <a:spcPts val="600"/>
                </a:spcBef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sz="1400" kern="0">
                  <a:latin typeface="Segoe UI" panose="020B0502040204020203" pitchFamily="34" charset="0"/>
                  <a:ea typeface="Verdana" panose="020B0604030504040204" pitchFamily="34" charset="0"/>
                  <a:cs typeface="Segoe UI" panose="020B0502040204020203" pitchFamily="34" charset="0"/>
                </a:rPr>
                <a:t>Currently: -</a:t>
              </a:r>
            </a:p>
          </p:txBody>
        </p:sp>
      </p:grpSp>
      <p:grpSp>
        <p:nvGrpSpPr>
          <p:cNvPr id="16" name="Group 106">
            <a:extLst>
              <a:ext uri="{FF2B5EF4-FFF2-40B4-BE49-F238E27FC236}">
                <a16:creationId xmlns:a16="http://schemas.microsoft.com/office/drawing/2014/main" id="{69BBD07A-C3F1-E543-64E1-FCA206E74549}"/>
              </a:ext>
            </a:extLst>
          </p:cNvPr>
          <p:cNvGrpSpPr/>
          <p:nvPr>
            <p:custDataLst>
              <p:tags r:id="rId2"/>
            </p:custDataLst>
          </p:nvPr>
        </p:nvGrpSpPr>
        <p:grpSpPr bwMode="gray">
          <a:xfrm rot="10800000" flipH="1" flipV="1">
            <a:off x="4052800" y="2240808"/>
            <a:ext cx="504000" cy="360000"/>
            <a:chOff x="2423592" y="4293136"/>
            <a:chExt cx="432048" cy="288000"/>
          </a:xfrm>
        </p:grpSpPr>
        <p:sp>
          <p:nvSpPr>
            <p:cNvPr id="17" name="Gleichschenkliges Dreieck 35">
              <a:extLst>
                <a:ext uri="{FF2B5EF4-FFF2-40B4-BE49-F238E27FC236}">
                  <a16:creationId xmlns:a16="http://schemas.microsoft.com/office/drawing/2014/main" id="{D741F692-4FB9-3944-5954-603A51AB909E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gray">
            <a:xfrm rot="5400000">
              <a:off x="2351592" y="4365136"/>
              <a:ext cx="288000" cy="144000"/>
            </a:xfrm>
            <a:custGeom>
              <a:avLst/>
              <a:gdLst>
                <a:gd name="connsiteX0" fmla="*/ 0 w 250588"/>
                <a:gd name="connsiteY0" fmla="*/ 216024 h 216024"/>
                <a:gd name="connsiteX1" fmla="*/ 125294 w 250588"/>
                <a:gd name="connsiteY1" fmla="*/ 0 h 216024"/>
                <a:gd name="connsiteX2" fmla="*/ 250588 w 250588"/>
                <a:gd name="connsiteY2" fmla="*/ 216024 h 216024"/>
                <a:gd name="connsiteX3" fmla="*/ 0 w 250588"/>
                <a:gd name="connsiteY3" fmla="*/ 216024 h 216024"/>
                <a:gd name="connsiteX0" fmla="*/ 0 w 250588"/>
                <a:gd name="connsiteY0" fmla="*/ 216024 h 217158"/>
                <a:gd name="connsiteX1" fmla="*/ 125294 w 250588"/>
                <a:gd name="connsiteY1" fmla="*/ 0 h 217158"/>
                <a:gd name="connsiteX2" fmla="*/ 250588 w 250588"/>
                <a:gd name="connsiteY2" fmla="*/ 216024 h 217158"/>
                <a:gd name="connsiteX3" fmla="*/ 115273 w 250588"/>
                <a:gd name="connsiteY3" fmla="*/ 217158 h 217158"/>
                <a:gd name="connsiteX4" fmla="*/ 0 w 250588"/>
                <a:gd name="connsiteY4" fmla="*/ 216024 h 217158"/>
                <a:gd name="connsiteX0" fmla="*/ 115273 w 250588"/>
                <a:gd name="connsiteY0" fmla="*/ 217158 h 308598"/>
                <a:gd name="connsiteX1" fmla="*/ 0 w 250588"/>
                <a:gd name="connsiteY1" fmla="*/ 216024 h 308598"/>
                <a:gd name="connsiteX2" fmla="*/ 125294 w 250588"/>
                <a:gd name="connsiteY2" fmla="*/ 0 h 308598"/>
                <a:gd name="connsiteX3" fmla="*/ 250588 w 250588"/>
                <a:gd name="connsiteY3" fmla="*/ 216024 h 308598"/>
                <a:gd name="connsiteX4" fmla="*/ 206713 w 250588"/>
                <a:gd name="connsiteY4" fmla="*/ 308598 h 308598"/>
                <a:gd name="connsiteX0" fmla="*/ 0 w 250588"/>
                <a:gd name="connsiteY0" fmla="*/ 216024 h 308598"/>
                <a:gd name="connsiteX1" fmla="*/ 125294 w 250588"/>
                <a:gd name="connsiteY1" fmla="*/ 0 h 308598"/>
                <a:gd name="connsiteX2" fmla="*/ 250588 w 250588"/>
                <a:gd name="connsiteY2" fmla="*/ 216024 h 308598"/>
                <a:gd name="connsiteX3" fmla="*/ 206713 w 250588"/>
                <a:gd name="connsiteY3" fmla="*/ 308598 h 308598"/>
                <a:gd name="connsiteX0" fmla="*/ 0 w 250588"/>
                <a:gd name="connsiteY0" fmla="*/ 216024 h 216024"/>
                <a:gd name="connsiteX1" fmla="*/ 125294 w 250588"/>
                <a:gd name="connsiteY1" fmla="*/ 0 h 216024"/>
                <a:gd name="connsiteX2" fmla="*/ 250588 w 250588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588" h="216024">
                  <a:moveTo>
                    <a:pt x="0" y="216024"/>
                  </a:moveTo>
                  <a:lnTo>
                    <a:pt x="125294" y="0"/>
                  </a:lnTo>
                  <a:lnTo>
                    <a:pt x="250588" y="216024"/>
                  </a:lnTo>
                </a:path>
              </a:pathLst>
            </a:custGeom>
            <a:noFill/>
            <a:ln w="3175" cap="rnd">
              <a:solidFill>
                <a:schemeClr val="tx2"/>
              </a:solidFill>
            </a:ln>
          </p:spPr>
          <p:txBody>
            <a:bodyPr rot="0" spcFirstLastPara="0" vertOverflow="overflow" horzOverflow="overflow" vert="horz" wrap="square" lIns="90000" tIns="468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Font typeface="Arial" pitchFamily="34" charset="0"/>
                <a:buNone/>
              </a:pP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8" name="Gleichschenkliges Dreieck 35">
              <a:extLst>
                <a:ext uri="{FF2B5EF4-FFF2-40B4-BE49-F238E27FC236}">
                  <a16:creationId xmlns:a16="http://schemas.microsoft.com/office/drawing/2014/main" id="{387009CA-619D-5D89-359C-57D23E4F925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gray">
            <a:xfrm rot="5400000">
              <a:off x="2495624" y="4365136"/>
              <a:ext cx="288000" cy="144000"/>
            </a:xfrm>
            <a:custGeom>
              <a:avLst/>
              <a:gdLst>
                <a:gd name="connsiteX0" fmla="*/ 0 w 250588"/>
                <a:gd name="connsiteY0" fmla="*/ 216024 h 216024"/>
                <a:gd name="connsiteX1" fmla="*/ 125294 w 250588"/>
                <a:gd name="connsiteY1" fmla="*/ 0 h 216024"/>
                <a:gd name="connsiteX2" fmla="*/ 250588 w 250588"/>
                <a:gd name="connsiteY2" fmla="*/ 216024 h 216024"/>
                <a:gd name="connsiteX3" fmla="*/ 0 w 250588"/>
                <a:gd name="connsiteY3" fmla="*/ 216024 h 216024"/>
                <a:gd name="connsiteX0" fmla="*/ 0 w 250588"/>
                <a:gd name="connsiteY0" fmla="*/ 216024 h 217158"/>
                <a:gd name="connsiteX1" fmla="*/ 125294 w 250588"/>
                <a:gd name="connsiteY1" fmla="*/ 0 h 217158"/>
                <a:gd name="connsiteX2" fmla="*/ 250588 w 250588"/>
                <a:gd name="connsiteY2" fmla="*/ 216024 h 217158"/>
                <a:gd name="connsiteX3" fmla="*/ 115273 w 250588"/>
                <a:gd name="connsiteY3" fmla="*/ 217158 h 217158"/>
                <a:gd name="connsiteX4" fmla="*/ 0 w 250588"/>
                <a:gd name="connsiteY4" fmla="*/ 216024 h 217158"/>
                <a:gd name="connsiteX0" fmla="*/ 115273 w 250588"/>
                <a:gd name="connsiteY0" fmla="*/ 217158 h 308598"/>
                <a:gd name="connsiteX1" fmla="*/ 0 w 250588"/>
                <a:gd name="connsiteY1" fmla="*/ 216024 h 308598"/>
                <a:gd name="connsiteX2" fmla="*/ 125294 w 250588"/>
                <a:gd name="connsiteY2" fmla="*/ 0 h 308598"/>
                <a:gd name="connsiteX3" fmla="*/ 250588 w 250588"/>
                <a:gd name="connsiteY3" fmla="*/ 216024 h 308598"/>
                <a:gd name="connsiteX4" fmla="*/ 206713 w 250588"/>
                <a:gd name="connsiteY4" fmla="*/ 308598 h 308598"/>
                <a:gd name="connsiteX0" fmla="*/ 0 w 250588"/>
                <a:gd name="connsiteY0" fmla="*/ 216024 h 308598"/>
                <a:gd name="connsiteX1" fmla="*/ 125294 w 250588"/>
                <a:gd name="connsiteY1" fmla="*/ 0 h 308598"/>
                <a:gd name="connsiteX2" fmla="*/ 250588 w 250588"/>
                <a:gd name="connsiteY2" fmla="*/ 216024 h 308598"/>
                <a:gd name="connsiteX3" fmla="*/ 206713 w 250588"/>
                <a:gd name="connsiteY3" fmla="*/ 308598 h 308598"/>
                <a:gd name="connsiteX0" fmla="*/ 0 w 250588"/>
                <a:gd name="connsiteY0" fmla="*/ 216024 h 216024"/>
                <a:gd name="connsiteX1" fmla="*/ 125294 w 250588"/>
                <a:gd name="connsiteY1" fmla="*/ 0 h 216024"/>
                <a:gd name="connsiteX2" fmla="*/ 250588 w 250588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588" h="216024">
                  <a:moveTo>
                    <a:pt x="0" y="216024"/>
                  </a:moveTo>
                  <a:lnTo>
                    <a:pt x="125294" y="0"/>
                  </a:lnTo>
                  <a:lnTo>
                    <a:pt x="250588" y="216024"/>
                  </a:lnTo>
                </a:path>
              </a:pathLst>
            </a:custGeom>
            <a:noFill/>
            <a:ln w="3175" cap="rnd">
              <a:solidFill>
                <a:schemeClr val="tx2"/>
              </a:solidFill>
            </a:ln>
          </p:spPr>
          <p:txBody>
            <a:bodyPr rot="0" spcFirstLastPara="0" vertOverflow="overflow" horzOverflow="overflow" vert="horz" wrap="square" lIns="90000" tIns="468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Font typeface="Arial" pitchFamily="34" charset="0"/>
                <a:buNone/>
              </a:pP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" name="Gleichschenkliges Dreieck 35">
              <a:extLst>
                <a:ext uri="{FF2B5EF4-FFF2-40B4-BE49-F238E27FC236}">
                  <a16:creationId xmlns:a16="http://schemas.microsoft.com/office/drawing/2014/main" id="{F5EDC8BE-B0A7-0195-505E-EA240673B617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gray">
            <a:xfrm rot="5400000">
              <a:off x="2639640" y="4365136"/>
              <a:ext cx="288000" cy="144000"/>
            </a:xfrm>
            <a:custGeom>
              <a:avLst/>
              <a:gdLst>
                <a:gd name="connsiteX0" fmla="*/ 0 w 250588"/>
                <a:gd name="connsiteY0" fmla="*/ 216024 h 216024"/>
                <a:gd name="connsiteX1" fmla="*/ 125294 w 250588"/>
                <a:gd name="connsiteY1" fmla="*/ 0 h 216024"/>
                <a:gd name="connsiteX2" fmla="*/ 250588 w 250588"/>
                <a:gd name="connsiteY2" fmla="*/ 216024 h 216024"/>
                <a:gd name="connsiteX3" fmla="*/ 0 w 250588"/>
                <a:gd name="connsiteY3" fmla="*/ 216024 h 216024"/>
                <a:gd name="connsiteX0" fmla="*/ 0 w 250588"/>
                <a:gd name="connsiteY0" fmla="*/ 216024 h 217158"/>
                <a:gd name="connsiteX1" fmla="*/ 125294 w 250588"/>
                <a:gd name="connsiteY1" fmla="*/ 0 h 217158"/>
                <a:gd name="connsiteX2" fmla="*/ 250588 w 250588"/>
                <a:gd name="connsiteY2" fmla="*/ 216024 h 217158"/>
                <a:gd name="connsiteX3" fmla="*/ 115273 w 250588"/>
                <a:gd name="connsiteY3" fmla="*/ 217158 h 217158"/>
                <a:gd name="connsiteX4" fmla="*/ 0 w 250588"/>
                <a:gd name="connsiteY4" fmla="*/ 216024 h 217158"/>
                <a:gd name="connsiteX0" fmla="*/ 115273 w 250588"/>
                <a:gd name="connsiteY0" fmla="*/ 217158 h 308598"/>
                <a:gd name="connsiteX1" fmla="*/ 0 w 250588"/>
                <a:gd name="connsiteY1" fmla="*/ 216024 h 308598"/>
                <a:gd name="connsiteX2" fmla="*/ 125294 w 250588"/>
                <a:gd name="connsiteY2" fmla="*/ 0 h 308598"/>
                <a:gd name="connsiteX3" fmla="*/ 250588 w 250588"/>
                <a:gd name="connsiteY3" fmla="*/ 216024 h 308598"/>
                <a:gd name="connsiteX4" fmla="*/ 206713 w 250588"/>
                <a:gd name="connsiteY4" fmla="*/ 308598 h 308598"/>
                <a:gd name="connsiteX0" fmla="*/ 0 w 250588"/>
                <a:gd name="connsiteY0" fmla="*/ 216024 h 308598"/>
                <a:gd name="connsiteX1" fmla="*/ 125294 w 250588"/>
                <a:gd name="connsiteY1" fmla="*/ 0 h 308598"/>
                <a:gd name="connsiteX2" fmla="*/ 250588 w 250588"/>
                <a:gd name="connsiteY2" fmla="*/ 216024 h 308598"/>
                <a:gd name="connsiteX3" fmla="*/ 206713 w 250588"/>
                <a:gd name="connsiteY3" fmla="*/ 308598 h 308598"/>
                <a:gd name="connsiteX0" fmla="*/ 0 w 250588"/>
                <a:gd name="connsiteY0" fmla="*/ 216024 h 216024"/>
                <a:gd name="connsiteX1" fmla="*/ 125294 w 250588"/>
                <a:gd name="connsiteY1" fmla="*/ 0 h 216024"/>
                <a:gd name="connsiteX2" fmla="*/ 250588 w 250588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588" h="216024">
                  <a:moveTo>
                    <a:pt x="0" y="216024"/>
                  </a:moveTo>
                  <a:lnTo>
                    <a:pt x="125294" y="0"/>
                  </a:lnTo>
                  <a:lnTo>
                    <a:pt x="250588" y="216024"/>
                  </a:lnTo>
                </a:path>
              </a:pathLst>
            </a:custGeom>
            <a:noFill/>
            <a:ln w="3175" cap="rnd">
              <a:solidFill>
                <a:schemeClr val="tx2"/>
              </a:solidFill>
            </a:ln>
          </p:spPr>
          <p:txBody>
            <a:bodyPr rot="0" spcFirstLastPara="0" vertOverflow="overflow" horzOverflow="overflow" vert="horz" wrap="square" lIns="90000" tIns="468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Font typeface="Arial" pitchFamily="34" charset="0"/>
                <a:buNone/>
              </a:pP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06">
            <a:extLst>
              <a:ext uri="{FF2B5EF4-FFF2-40B4-BE49-F238E27FC236}">
                <a16:creationId xmlns:a16="http://schemas.microsoft.com/office/drawing/2014/main" id="{4130B47E-7568-FABE-3FD9-908ACFCEF284}"/>
              </a:ext>
            </a:extLst>
          </p:cNvPr>
          <p:cNvGrpSpPr/>
          <p:nvPr>
            <p:custDataLst>
              <p:tags r:id="rId3"/>
            </p:custDataLst>
          </p:nvPr>
        </p:nvGrpSpPr>
        <p:grpSpPr bwMode="gray">
          <a:xfrm rot="10800000" flipH="1" flipV="1">
            <a:off x="7635200" y="2240808"/>
            <a:ext cx="504000" cy="360000"/>
            <a:chOff x="2423592" y="4293136"/>
            <a:chExt cx="432048" cy="288000"/>
          </a:xfrm>
        </p:grpSpPr>
        <p:sp>
          <p:nvSpPr>
            <p:cNvPr id="21" name="Gleichschenkliges Dreieck 35">
              <a:extLst>
                <a:ext uri="{FF2B5EF4-FFF2-40B4-BE49-F238E27FC236}">
                  <a16:creationId xmlns:a16="http://schemas.microsoft.com/office/drawing/2014/main" id="{A73540F1-DB99-648A-25CB-8303298BBD4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gray">
            <a:xfrm rot="5400000">
              <a:off x="2351592" y="4365136"/>
              <a:ext cx="288000" cy="144000"/>
            </a:xfrm>
            <a:custGeom>
              <a:avLst/>
              <a:gdLst>
                <a:gd name="connsiteX0" fmla="*/ 0 w 250588"/>
                <a:gd name="connsiteY0" fmla="*/ 216024 h 216024"/>
                <a:gd name="connsiteX1" fmla="*/ 125294 w 250588"/>
                <a:gd name="connsiteY1" fmla="*/ 0 h 216024"/>
                <a:gd name="connsiteX2" fmla="*/ 250588 w 250588"/>
                <a:gd name="connsiteY2" fmla="*/ 216024 h 216024"/>
                <a:gd name="connsiteX3" fmla="*/ 0 w 250588"/>
                <a:gd name="connsiteY3" fmla="*/ 216024 h 216024"/>
                <a:gd name="connsiteX0" fmla="*/ 0 w 250588"/>
                <a:gd name="connsiteY0" fmla="*/ 216024 h 217158"/>
                <a:gd name="connsiteX1" fmla="*/ 125294 w 250588"/>
                <a:gd name="connsiteY1" fmla="*/ 0 h 217158"/>
                <a:gd name="connsiteX2" fmla="*/ 250588 w 250588"/>
                <a:gd name="connsiteY2" fmla="*/ 216024 h 217158"/>
                <a:gd name="connsiteX3" fmla="*/ 115273 w 250588"/>
                <a:gd name="connsiteY3" fmla="*/ 217158 h 217158"/>
                <a:gd name="connsiteX4" fmla="*/ 0 w 250588"/>
                <a:gd name="connsiteY4" fmla="*/ 216024 h 217158"/>
                <a:gd name="connsiteX0" fmla="*/ 115273 w 250588"/>
                <a:gd name="connsiteY0" fmla="*/ 217158 h 308598"/>
                <a:gd name="connsiteX1" fmla="*/ 0 w 250588"/>
                <a:gd name="connsiteY1" fmla="*/ 216024 h 308598"/>
                <a:gd name="connsiteX2" fmla="*/ 125294 w 250588"/>
                <a:gd name="connsiteY2" fmla="*/ 0 h 308598"/>
                <a:gd name="connsiteX3" fmla="*/ 250588 w 250588"/>
                <a:gd name="connsiteY3" fmla="*/ 216024 h 308598"/>
                <a:gd name="connsiteX4" fmla="*/ 206713 w 250588"/>
                <a:gd name="connsiteY4" fmla="*/ 308598 h 308598"/>
                <a:gd name="connsiteX0" fmla="*/ 0 w 250588"/>
                <a:gd name="connsiteY0" fmla="*/ 216024 h 308598"/>
                <a:gd name="connsiteX1" fmla="*/ 125294 w 250588"/>
                <a:gd name="connsiteY1" fmla="*/ 0 h 308598"/>
                <a:gd name="connsiteX2" fmla="*/ 250588 w 250588"/>
                <a:gd name="connsiteY2" fmla="*/ 216024 h 308598"/>
                <a:gd name="connsiteX3" fmla="*/ 206713 w 250588"/>
                <a:gd name="connsiteY3" fmla="*/ 308598 h 308598"/>
                <a:gd name="connsiteX0" fmla="*/ 0 w 250588"/>
                <a:gd name="connsiteY0" fmla="*/ 216024 h 216024"/>
                <a:gd name="connsiteX1" fmla="*/ 125294 w 250588"/>
                <a:gd name="connsiteY1" fmla="*/ 0 h 216024"/>
                <a:gd name="connsiteX2" fmla="*/ 250588 w 250588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588" h="216024">
                  <a:moveTo>
                    <a:pt x="0" y="216024"/>
                  </a:moveTo>
                  <a:lnTo>
                    <a:pt x="125294" y="0"/>
                  </a:lnTo>
                  <a:lnTo>
                    <a:pt x="250588" y="216024"/>
                  </a:lnTo>
                </a:path>
              </a:pathLst>
            </a:custGeom>
            <a:noFill/>
            <a:ln w="3175" cap="rnd">
              <a:solidFill>
                <a:schemeClr val="tx2"/>
              </a:solidFill>
            </a:ln>
          </p:spPr>
          <p:txBody>
            <a:bodyPr rot="0" spcFirstLastPara="0" vertOverflow="overflow" horzOverflow="overflow" vert="horz" wrap="square" lIns="90000" tIns="468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Font typeface="Arial" pitchFamily="34" charset="0"/>
                <a:buNone/>
              </a:pP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" name="Gleichschenkliges Dreieck 35">
              <a:extLst>
                <a:ext uri="{FF2B5EF4-FFF2-40B4-BE49-F238E27FC236}">
                  <a16:creationId xmlns:a16="http://schemas.microsoft.com/office/drawing/2014/main" id="{F00C7383-76B9-89EE-0F79-C4D245F5BF1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gray">
            <a:xfrm rot="5400000">
              <a:off x="2495624" y="4365136"/>
              <a:ext cx="288000" cy="144000"/>
            </a:xfrm>
            <a:custGeom>
              <a:avLst/>
              <a:gdLst>
                <a:gd name="connsiteX0" fmla="*/ 0 w 250588"/>
                <a:gd name="connsiteY0" fmla="*/ 216024 h 216024"/>
                <a:gd name="connsiteX1" fmla="*/ 125294 w 250588"/>
                <a:gd name="connsiteY1" fmla="*/ 0 h 216024"/>
                <a:gd name="connsiteX2" fmla="*/ 250588 w 250588"/>
                <a:gd name="connsiteY2" fmla="*/ 216024 h 216024"/>
                <a:gd name="connsiteX3" fmla="*/ 0 w 250588"/>
                <a:gd name="connsiteY3" fmla="*/ 216024 h 216024"/>
                <a:gd name="connsiteX0" fmla="*/ 0 w 250588"/>
                <a:gd name="connsiteY0" fmla="*/ 216024 h 217158"/>
                <a:gd name="connsiteX1" fmla="*/ 125294 w 250588"/>
                <a:gd name="connsiteY1" fmla="*/ 0 h 217158"/>
                <a:gd name="connsiteX2" fmla="*/ 250588 w 250588"/>
                <a:gd name="connsiteY2" fmla="*/ 216024 h 217158"/>
                <a:gd name="connsiteX3" fmla="*/ 115273 w 250588"/>
                <a:gd name="connsiteY3" fmla="*/ 217158 h 217158"/>
                <a:gd name="connsiteX4" fmla="*/ 0 w 250588"/>
                <a:gd name="connsiteY4" fmla="*/ 216024 h 217158"/>
                <a:gd name="connsiteX0" fmla="*/ 115273 w 250588"/>
                <a:gd name="connsiteY0" fmla="*/ 217158 h 308598"/>
                <a:gd name="connsiteX1" fmla="*/ 0 w 250588"/>
                <a:gd name="connsiteY1" fmla="*/ 216024 h 308598"/>
                <a:gd name="connsiteX2" fmla="*/ 125294 w 250588"/>
                <a:gd name="connsiteY2" fmla="*/ 0 h 308598"/>
                <a:gd name="connsiteX3" fmla="*/ 250588 w 250588"/>
                <a:gd name="connsiteY3" fmla="*/ 216024 h 308598"/>
                <a:gd name="connsiteX4" fmla="*/ 206713 w 250588"/>
                <a:gd name="connsiteY4" fmla="*/ 308598 h 308598"/>
                <a:gd name="connsiteX0" fmla="*/ 0 w 250588"/>
                <a:gd name="connsiteY0" fmla="*/ 216024 h 308598"/>
                <a:gd name="connsiteX1" fmla="*/ 125294 w 250588"/>
                <a:gd name="connsiteY1" fmla="*/ 0 h 308598"/>
                <a:gd name="connsiteX2" fmla="*/ 250588 w 250588"/>
                <a:gd name="connsiteY2" fmla="*/ 216024 h 308598"/>
                <a:gd name="connsiteX3" fmla="*/ 206713 w 250588"/>
                <a:gd name="connsiteY3" fmla="*/ 308598 h 308598"/>
                <a:gd name="connsiteX0" fmla="*/ 0 w 250588"/>
                <a:gd name="connsiteY0" fmla="*/ 216024 h 216024"/>
                <a:gd name="connsiteX1" fmla="*/ 125294 w 250588"/>
                <a:gd name="connsiteY1" fmla="*/ 0 h 216024"/>
                <a:gd name="connsiteX2" fmla="*/ 250588 w 250588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588" h="216024">
                  <a:moveTo>
                    <a:pt x="0" y="216024"/>
                  </a:moveTo>
                  <a:lnTo>
                    <a:pt x="125294" y="0"/>
                  </a:lnTo>
                  <a:lnTo>
                    <a:pt x="250588" y="216024"/>
                  </a:lnTo>
                </a:path>
              </a:pathLst>
            </a:custGeom>
            <a:noFill/>
            <a:ln w="3175" cap="rnd">
              <a:solidFill>
                <a:schemeClr val="tx2"/>
              </a:solidFill>
            </a:ln>
          </p:spPr>
          <p:txBody>
            <a:bodyPr rot="0" spcFirstLastPara="0" vertOverflow="overflow" horzOverflow="overflow" vert="horz" wrap="square" lIns="90000" tIns="468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Font typeface="Arial" pitchFamily="34" charset="0"/>
                <a:buNone/>
              </a:pP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3" name="Gleichschenkliges Dreieck 35">
              <a:extLst>
                <a:ext uri="{FF2B5EF4-FFF2-40B4-BE49-F238E27FC236}">
                  <a16:creationId xmlns:a16="http://schemas.microsoft.com/office/drawing/2014/main" id="{08C94728-029C-3D62-F5B2-80476DD5881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gray">
            <a:xfrm rot="5400000">
              <a:off x="2639640" y="4365136"/>
              <a:ext cx="288000" cy="144000"/>
            </a:xfrm>
            <a:custGeom>
              <a:avLst/>
              <a:gdLst>
                <a:gd name="connsiteX0" fmla="*/ 0 w 250588"/>
                <a:gd name="connsiteY0" fmla="*/ 216024 h 216024"/>
                <a:gd name="connsiteX1" fmla="*/ 125294 w 250588"/>
                <a:gd name="connsiteY1" fmla="*/ 0 h 216024"/>
                <a:gd name="connsiteX2" fmla="*/ 250588 w 250588"/>
                <a:gd name="connsiteY2" fmla="*/ 216024 h 216024"/>
                <a:gd name="connsiteX3" fmla="*/ 0 w 250588"/>
                <a:gd name="connsiteY3" fmla="*/ 216024 h 216024"/>
                <a:gd name="connsiteX0" fmla="*/ 0 w 250588"/>
                <a:gd name="connsiteY0" fmla="*/ 216024 h 217158"/>
                <a:gd name="connsiteX1" fmla="*/ 125294 w 250588"/>
                <a:gd name="connsiteY1" fmla="*/ 0 h 217158"/>
                <a:gd name="connsiteX2" fmla="*/ 250588 w 250588"/>
                <a:gd name="connsiteY2" fmla="*/ 216024 h 217158"/>
                <a:gd name="connsiteX3" fmla="*/ 115273 w 250588"/>
                <a:gd name="connsiteY3" fmla="*/ 217158 h 217158"/>
                <a:gd name="connsiteX4" fmla="*/ 0 w 250588"/>
                <a:gd name="connsiteY4" fmla="*/ 216024 h 217158"/>
                <a:gd name="connsiteX0" fmla="*/ 115273 w 250588"/>
                <a:gd name="connsiteY0" fmla="*/ 217158 h 308598"/>
                <a:gd name="connsiteX1" fmla="*/ 0 w 250588"/>
                <a:gd name="connsiteY1" fmla="*/ 216024 h 308598"/>
                <a:gd name="connsiteX2" fmla="*/ 125294 w 250588"/>
                <a:gd name="connsiteY2" fmla="*/ 0 h 308598"/>
                <a:gd name="connsiteX3" fmla="*/ 250588 w 250588"/>
                <a:gd name="connsiteY3" fmla="*/ 216024 h 308598"/>
                <a:gd name="connsiteX4" fmla="*/ 206713 w 250588"/>
                <a:gd name="connsiteY4" fmla="*/ 308598 h 308598"/>
                <a:gd name="connsiteX0" fmla="*/ 0 w 250588"/>
                <a:gd name="connsiteY0" fmla="*/ 216024 h 308598"/>
                <a:gd name="connsiteX1" fmla="*/ 125294 w 250588"/>
                <a:gd name="connsiteY1" fmla="*/ 0 h 308598"/>
                <a:gd name="connsiteX2" fmla="*/ 250588 w 250588"/>
                <a:gd name="connsiteY2" fmla="*/ 216024 h 308598"/>
                <a:gd name="connsiteX3" fmla="*/ 206713 w 250588"/>
                <a:gd name="connsiteY3" fmla="*/ 308598 h 308598"/>
                <a:gd name="connsiteX0" fmla="*/ 0 w 250588"/>
                <a:gd name="connsiteY0" fmla="*/ 216024 h 216024"/>
                <a:gd name="connsiteX1" fmla="*/ 125294 w 250588"/>
                <a:gd name="connsiteY1" fmla="*/ 0 h 216024"/>
                <a:gd name="connsiteX2" fmla="*/ 250588 w 250588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588" h="216024">
                  <a:moveTo>
                    <a:pt x="0" y="216024"/>
                  </a:moveTo>
                  <a:lnTo>
                    <a:pt x="125294" y="0"/>
                  </a:lnTo>
                  <a:lnTo>
                    <a:pt x="250588" y="216024"/>
                  </a:lnTo>
                </a:path>
              </a:pathLst>
            </a:custGeom>
            <a:noFill/>
            <a:ln w="3175" cap="rnd">
              <a:solidFill>
                <a:schemeClr val="tx2"/>
              </a:solidFill>
            </a:ln>
          </p:spPr>
          <p:txBody>
            <a:bodyPr rot="0" spcFirstLastPara="0" vertOverflow="overflow" horzOverflow="overflow" vert="horz" wrap="square" lIns="90000" tIns="468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Font typeface="Arial" pitchFamily="34" charset="0"/>
                <a:buNone/>
              </a:pP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906BBB-5115-69B5-5E3F-E5501E7CA161}"/>
              </a:ext>
            </a:extLst>
          </p:cNvPr>
          <p:cNvGrpSpPr/>
          <p:nvPr>
            <p:custDataLst>
              <p:tags r:id="rId4"/>
            </p:custDataLst>
          </p:nvPr>
        </p:nvGrpSpPr>
        <p:grpSpPr bwMode="gray">
          <a:xfrm>
            <a:off x="1793600" y="1700808"/>
            <a:ext cx="1440000" cy="1440000"/>
            <a:chOff x="803412" y="2132856"/>
            <a:chExt cx="1440000" cy="1440000"/>
          </a:xfrm>
          <a:solidFill>
            <a:schemeClr val="bg1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0791F04-9E5C-0BEF-39F5-25CDB3274AA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gray">
            <a:xfrm>
              <a:off x="803412" y="2132856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rIns="72000" rtlCol="0" anchor="ctr"/>
            <a:lstStyle/>
            <a:p>
              <a:pPr algn="ctr"/>
              <a:endParaRPr lang="en-US" sz="1400" b="1">
                <a:solidFill>
                  <a:srgbClr val="0BA1E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70F6A2-0B30-2EAA-0B8F-D5D44300EFE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gray">
            <a:xfrm>
              <a:off x="839256" y="2168860"/>
              <a:ext cx="1368000" cy="1368000"/>
            </a:xfrm>
            <a:prstGeom prst="ellipse">
              <a:avLst/>
            </a:prstGeom>
            <a:grpFill/>
            <a:ln w="19050">
              <a:solidFill>
                <a:srgbClr val="0BA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 b="1">
                <a:solidFill>
                  <a:srgbClr val="0BA1E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B6E7A5-59AC-BA78-7AA3-A6744E87E057}"/>
              </a:ext>
            </a:extLst>
          </p:cNvPr>
          <p:cNvGrpSpPr/>
          <p:nvPr>
            <p:custDataLst>
              <p:tags r:id="rId5"/>
            </p:custDataLst>
          </p:nvPr>
        </p:nvGrpSpPr>
        <p:grpSpPr bwMode="gray">
          <a:xfrm>
            <a:off x="5376000" y="1700808"/>
            <a:ext cx="1440000" cy="1440000"/>
            <a:chOff x="803412" y="2132856"/>
            <a:chExt cx="1440000" cy="1440000"/>
          </a:xfrm>
          <a:solidFill>
            <a:schemeClr val="bg1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89935E1-1D12-6F0E-D400-83240378D27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gray">
            <a:xfrm>
              <a:off x="803412" y="2132856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rIns="72000" rtlCol="0" anchor="ctr"/>
            <a:lstStyle/>
            <a:p>
              <a:pPr algn="ctr"/>
              <a:endParaRPr lang="en-US" sz="1400" b="1">
                <a:solidFill>
                  <a:srgbClr val="0BA1E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D45B00-9170-6012-E207-6E5181DE685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gray">
            <a:xfrm>
              <a:off x="839256" y="2168860"/>
              <a:ext cx="1368000" cy="1368000"/>
            </a:xfrm>
            <a:prstGeom prst="ellipse">
              <a:avLst/>
            </a:prstGeom>
            <a:grpFill/>
            <a:ln w="19050">
              <a:solidFill>
                <a:srgbClr val="0BA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 b="1">
                <a:solidFill>
                  <a:srgbClr val="0BA1E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7BECD4-21C7-C2B5-15E4-2848118C111F}"/>
              </a:ext>
            </a:extLst>
          </p:cNvPr>
          <p:cNvGrpSpPr/>
          <p:nvPr>
            <p:custDataLst>
              <p:tags r:id="rId6"/>
            </p:custDataLst>
          </p:nvPr>
        </p:nvGrpSpPr>
        <p:grpSpPr bwMode="gray">
          <a:xfrm>
            <a:off x="8958400" y="1700808"/>
            <a:ext cx="1440000" cy="1440000"/>
            <a:chOff x="803412" y="2132856"/>
            <a:chExt cx="1440000" cy="1440000"/>
          </a:xfrm>
          <a:solidFill>
            <a:schemeClr val="bg1"/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301397-0284-F5A9-6C7A-2ADD353B01C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gray">
            <a:xfrm>
              <a:off x="803412" y="2132856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rIns="72000" rtlCol="0" anchor="ctr"/>
            <a:lstStyle/>
            <a:p>
              <a:pPr algn="ctr"/>
              <a:endParaRPr lang="en-US" sz="1400" b="1">
                <a:solidFill>
                  <a:srgbClr val="0BA1E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47A3AB9-BC27-D23C-B520-BA4107A5B84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gray">
            <a:xfrm>
              <a:off x="839256" y="2168860"/>
              <a:ext cx="1368000" cy="1368000"/>
            </a:xfrm>
            <a:prstGeom prst="ellipse">
              <a:avLst/>
            </a:prstGeom>
            <a:grpFill/>
            <a:ln w="19050">
              <a:solidFill>
                <a:srgbClr val="0BA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 b="1">
                <a:solidFill>
                  <a:srgbClr val="0BA1E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3" name="Picture 32" descr="Text&#10;&#10;Description automatically generated with medium confidence">
            <a:extLst>
              <a:ext uri="{FF2B5EF4-FFF2-40B4-BE49-F238E27FC236}">
                <a16:creationId xmlns:a16="http://schemas.microsoft.com/office/drawing/2014/main" id="{9D2720D3-1B99-77D6-F889-6D40DD643D5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45" y="1996562"/>
            <a:ext cx="958819" cy="866526"/>
          </a:xfrm>
          <a:prstGeom prst="rect">
            <a:avLst/>
          </a:prstGeom>
        </p:spPr>
      </p:pic>
      <p:pic>
        <p:nvPicPr>
          <p:cNvPr id="34" name="Picture 3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9845722E-E263-C1F2-2E99-735521DDBCB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08" y="1932380"/>
            <a:ext cx="943984" cy="927519"/>
          </a:xfrm>
          <a:prstGeom prst="rect">
            <a:avLst/>
          </a:prstGeom>
        </p:spPr>
      </p:pic>
      <p:pic>
        <p:nvPicPr>
          <p:cNvPr id="35" name="Picture 34" descr="A picture containing icon&#10;&#10;Description automatically generated">
            <a:extLst>
              <a:ext uri="{FF2B5EF4-FFF2-40B4-BE49-F238E27FC236}">
                <a16:creationId xmlns:a16="http://schemas.microsoft.com/office/drawing/2014/main" id="{FA130B3B-6802-D245-1AA4-B662FF446FB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6" y="1931846"/>
            <a:ext cx="901431" cy="953105"/>
          </a:xfrm>
          <a:prstGeom prst="rect">
            <a:avLst/>
          </a:prstGeom>
        </p:spPr>
      </p:pic>
      <p:sp>
        <p:nvSpPr>
          <p:cNvPr id="36" name="Rechteck 22">
            <a:extLst>
              <a:ext uri="{FF2B5EF4-FFF2-40B4-BE49-F238E27FC236}">
                <a16:creationId xmlns:a16="http://schemas.microsoft.com/office/drawing/2014/main" id="{4CA618F3-DBB0-7118-0729-6C9E7BF7641D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839416" y="3465003"/>
            <a:ext cx="3204000" cy="2306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lIns="72000" tIns="72000" rIns="72000" bIns="72000" rtlCol="0" anchor="t" anchorCtr="0">
            <a:noAutofit/>
          </a:bodyPr>
          <a:lstStyle/>
          <a:p>
            <a:pPr defTabSz="609585" hangingPunct="0">
              <a:spcBef>
                <a:spcPts val="600"/>
              </a:spcBef>
              <a:defRPr/>
            </a:pPr>
            <a:r>
              <a:rPr lang="en-US" sz="1600" b="1">
                <a:solidFill>
                  <a:srgbClr val="0BA2E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Sandbox stage</a:t>
            </a:r>
            <a:endParaRPr lang="en-US" sz="1600" kern="0">
              <a:solidFill>
                <a:srgbClr val="0BA2E3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216000" marR="0" lvl="0" indent="-216000" algn="l" defTabSz="609585" rtl="0" eaLnBrk="1" fontAlgn="auto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ker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Components with continuous development, which are aligned with the general strategy of IDSA, not fully compliant to IDS specifications, including new concepts to be integrated.</a:t>
            </a:r>
          </a:p>
          <a:p>
            <a:pPr marL="216000" marR="0" lvl="0" indent="-216000" algn="l" defTabSz="609585" rtl="0" eaLnBrk="1" fontAlgn="auto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ker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Currently: </a:t>
            </a:r>
            <a:r>
              <a:rPr lang="en-US" sz="1400" kern="0">
                <a:highlight>
                  <a:srgbClr val="FFFF00"/>
                </a:highlight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EDC</a:t>
            </a:r>
            <a:r>
              <a:rPr lang="en-US" sz="1400" ker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, TRUE Connector, </a:t>
            </a:r>
            <a:r>
              <a:rPr lang="en-US" sz="1400" kern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DataSpace</a:t>
            </a:r>
            <a:r>
              <a:rPr lang="en-US" sz="1400" ker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Connector</a:t>
            </a:r>
          </a:p>
        </p:txBody>
      </p:sp>
      <p:sp>
        <p:nvSpPr>
          <p:cNvPr id="37" name="Rechteck 8">
            <a:extLst>
              <a:ext uri="{FF2B5EF4-FFF2-40B4-BE49-F238E27FC236}">
                <a16:creationId xmlns:a16="http://schemas.microsoft.com/office/drawing/2014/main" id="{6351F051-D5DC-A9C3-7DC8-E997B88F8575}"/>
              </a:ext>
            </a:extLst>
          </p:cNvPr>
          <p:cNvSpPr/>
          <p:nvPr/>
        </p:nvSpPr>
        <p:spPr>
          <a:xfrm>
            <a:off x="3083841" y="5907349"/>
            <a:ext cx="5874559" cy="46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C3B213-0F1E-6829-3907-38DA4132D763}"/>
              </a:ext>
            </a:extLst>
          </p:cNvPr>
          <p:cNvSpPr txBox="1"/>
          <p:nvPr/>
        </p:nvSpPr>
        <p:spPr>
          <a:xfrm>
            <a:off x="3340273" y="5950053"/>
            <a:ext cx="565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>
                <a:solidFill>
                  <a:schemeClr val="bg1"/>
                </a:solidFill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</a:t>
            </a:r>
            <a:r>
              <a:rPr lang="de-DE" err="1">
                <a:solidFill>
                  <a:schemeClr val="bg1"/>
                </a:solidFill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</a:t>
            </a:r>
            <a:r>
              <a:rPr lang="de-DE">
                <a:solidFill>
                  <a:schemeClr val="bg1"/>
                </a:solidFill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err="1">
                <a:solidFill>
                  <a:schemeClr val="bg1"/>
                </a:solidFill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projects</a:t>
            </a:r>
            <a:r>
              <a:rPr lang="de-DE">
                <a:solidFill>
                  <a:schemeClr val="bg1"/>
                </a:solidFill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err="1">
                <a:solidFill>
                  <a:schemeClr val="bg1"/>
                </a:solidFill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</a:t>
            </a:r>
            <a:r>
              <a:rPr lang="de-DE">
                <a:solidFill>
                  <a:schemeClr val="bg1"/>
                </a:solidFill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err="1">
                <a:solidFill>
                  <a:schemeClr val="bg1"/>
                </a:solidFill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lang="de-DE">
                <a:solidFill>
                  <a:schemeClr val="bg1"/>
                </a:solidFill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IDS Graduation Scheme</a:t>
            </a:r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06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1F9AE6-50E2-CFFD-67D5-C7B7E5BF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F291-B186-437B-9BD4-204251E78F38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D0E2A-417E-9AAA-2E98-C63E2172D1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Eclipse Data Space Components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C97FE7-A81F-793B-E650-DDBDB282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Facts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BA546-B7B3-7C30-0416-EDF2EFA5D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EDC facts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19FD6421-6C45-4B3E-E384-B2BDC8D6989B}"/>
              </a:ext>
            </a:extLst>
          </p:cNvPr>
          <p:cNvSpPr txBox="1">
            <a:spLocks/>
          </p:cNvSpPr>
          <p:nvPr/>
        </p:nvSpPr>
        <p:spPr bwMode="gray">
          <a:xfrm>
            <a:off x="0" y="1719469"/>
            <a:ext cx="3287688" cy="4284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lIns="486000" tIns="288000" rIns="288000" bIns="288000" numCol="1" spcCol="360000" anchor="b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0" kern="1200">
                <a:solidFill>
                  <a:schemeClr val="bg1"/>
                </a:solidFill>
                <a:latin typeface="Frutiger LT Com 75 Black" panose="020B0A0304050403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  <a:latin typeface="+mn-lt"/>
              </a:rPr>
              <a:t>Eclipse 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  <a:latin typeface="+mn-lt"/>
              </a:rPr>
              <a:t>Dataspace Components</a:t>
            </a:r>
          </a:p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  <a:latin typeface="+mn-lt"/>
              </a:rPr>
              <a:t>- EDC -</a:t>
            </a:r>
          </a:p>
        </p:txBody>
      </p:sp>
      <p:sp>
        <p:nvSpPr>
          <p:cNvPr id="9" name="Rechteck 24">
            <a:extLst>
              <a:ext uri="{FF2B5EF4-FFF2-40B4-BE49-F238E27FC236}">
                <a16:creationId xmlns:a16="http://schemas.microsoft.com/office/drawing/2014/main" id="{C5C9A053-C811-B996-296C-162F7DEB7696}"/>
              </a:ext>
            </a:extLst>
          </p:cNvPr>
          <p:cNvSpPr>
            <a:spLocks/>
          </p:cNvSpPr>
          <p:nvPr/>
        </p:nvSpPr>
        <p:spPr bwMode="gray">
          <a:xfrm>
            <a:off x="3741495" y="1700213"/>
            <a:ext cx="7971080" cy="673871"/>
          </a:xfrm>
          <a:prstGeom prst="rect">
            <a:avLst/>
          </a:prstGeom>
          <a:solidFill>
            <a:srgbClr val="E5EEF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0" tIns="72000" rIns="72000" bIns="72000" rtlCol="0" anchor="ctr"/>
          <a:lstStyle/>
          <a:p>
            <a:r>
              <a:rPr lang="en-US"/>
              <a:t>Open Source</a:t>
            </a:r>
          </a:p>
          <a:p>
            <a:r>
              <a:rPr lang="en-US" sz="1400"/>
              <a:t>started in June 2021 ‧ official Eclipse Foundation project ‧ Apache 2.0 License</a:t>
            </a:r>
          </a:p>
        </p:txBody>
      </p:sp>
      <p:sp>
        <p:nvSpPr>
          <p:cNvPr id="10" name="Rechteck 25">
            <a:extLst>
              <a:ext uri="{FF2B5EF4-FFF2-40B4-BE49-F238E27FC236}">
                <a16:creationId xmlns:a16="http://schemas.microsoft.com/office/drawing/2014/main" id="{A1228AF6-194E-3123-B843-E282AF63CA20}"/>
              </a:ext>
            </a:extLst>
          </p:cNvPr>
          <p:cNvSpPr>
            <a:spLocks/>
          </p:cNvSpPr>
          <p:nvPr/>
        </p:nvSpPr>
        <p:spPr bwMode="gray">
          <a:xfrm>
            <a:off x="3741495" y="2602911"/>
            <a:ext cx="7971080" cy="673871"/>
          </a:xfrm>
          <a:prstGeom prst="rect">
            <a:avLst/>
          </a:prstGeom>
          <a:solidFill>
            <a:srgbClr val="E5EEF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540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/>
              <a:t>Community</a:t>
            </a:r>
          </a:p>
          <a:p>
            <a:pPr>
              <a:defRPr/>
            </a:pPr>
            <a:r>
              <a:rPr lang="en-US" sz="1400"/>
              <a:t>15 committers ‧ 20+ contributors ‧ 20+ projects ‧ &gt;3200 issues and PR for Connector</a:t>
            </a:r>
          </a:p>
        </p:txBody>
      </p:sp>
      <p:sp>
        <p:nvSpPr>
          <p:cNvPr id="11" name="Rechteck 26">
            <a:extLst>
              <a:ext uri="{FF2B5EF4-FFF2-40B4-BE49-F238E27FC236}">
                <a16:creationId xmlns:a16="http://schemas.microsoft.com/office/drawing/2014/main" id="{E26944B6-CBCA-B651-D27B-49E866E206A0}"/>
              </a:ext>
            </a:extLst>
          </p:cNvPr>
          <p:cNvSpPr>
            <a:spLocks/>
          </p:cNvSpPr>
          <p:nvPr/>
        </p:nvSpPr>
        <p:spPr bwMode="gray">
          <a:xfrm>
            <a:off x="3741495" y="3505609"/>
            <a:ext cx="7971080" cy="673871"/>
          </a:xfrm>
          <a:prstGeom prst="rect">
            <a:avLst/>
          </a:prstGeom>
          <a:solidFill>
            <a:srgbClr val="E5EEF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540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Technology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/>
              <a:t>based on Java ‧ extensible architecture </a:t>
            </a:r>
          </a:p>
        </p:txBody>
      </p:sp>
      <p:sp>
        <p:nvSpPr>
          <p:cNvPr id="12" name="Rechteck 27">
            <a:extLst>
              <a:ext uri="{FF2B5EF4-FFF2-40B4-BE49-F238E27FC236}">
                <a16:creationId xmlns:a16="http://schemas.microsoft.com/office/drawing/2014/main" id="{0081B280-0C80-8975-DE12-2EDB14659FB8}"/>
              </a:ext>
            </a:extLst>
          </p:cNvPr>
          <p:cNvSpPr>
            <a:spLocks/>
          </p:cNvSpPr>
          <p:nvPr/>
        </p:nvSpPr>
        <p:spPr bwMode="gray">
          <a:xfrm>
            <a:off x="3741493" y="4408307"/>
            <a:ext cx="7971080" cy="673871"/>
          </a:xfrm>
          <a:prstGeom prst="rect">
            <a:avLst/>
          </a:prstGeom>
          <a:solidFill>
            <a:srgbClr val="E5EEF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540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Goal: Enterprise-ready Dataspace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scalable ‧ highly available ‧ customizable</a:t>
            </a:r>
          </a:p>
        </p:txBody>
      </p:sp>
      <p:sp>
        <p:nvSpPr>
          <p:cNvPr id="13" name="Gleichschenkliges Dreieck 28">
            <a:extLst>
              <a:ext uri="{FF2B5EF4-FFF2-40B4-BE49-F238E27FC236}">
                <a16:creationId xmlns:a16="http://schemas.microsoft.com/office/drawing/2014/main" id="{2782CE47-7C8E-A2F7-6D99-CA471451B71E}"/>
              </a:ext>
            </a:extLst>
          </p:cNvPr>
          <p:cNvSpPr>
            <a:spLocks/>
          </p:cNvSpPr>
          <p:nvPr/>
        </p:nvSpPr>
        <p:spPr bwMode="gray">
          <a:xfrm rot="5400000">
            <a:off x="3317666" y="1778212"/>
            <a:ext cx="673871" cy="517878"/>
          </a:xfrm>
          <a:prstGeom prst="triangle">
            <a:avLst/>
          </a:prstGeom>
          <a:solidFill>
            <a:schemeClr val="accent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4" name="Gleichschenkliges Dreieck 29">
            <a:extLst>
              <a:ext uri="{FF2B5EF4-FFF2-40B4-BE49-F238E27FC236}">
                <a16:creationId xmlns:a16="http://schemas.microsoft.com/office/drawing/2014/main" id="{42FFEB8D-502E-DF98-C122-9B2E0DC9D69D}"/>
              </a:ext>
            </a:extLst>
          </p:cNvPr>
          <p:cNvSpPr>
            <a:spLocks/>
          </p:cNvSpPr>
          <p:nvPr/>
        </p:nvSpPr>
        <p:spPr bwMode="gray">
          <a:xfrm rot="5400000">
            <a:off x="3317667" y="2680906"/>
            <a:ext cx="673873" cy="517880"/>
          </a:xfrm>
          <a:prstGeom prst="triangle">
            <a:avLst/>
          </a:prstGeom>
          <a:solidFill>
            <a:schemeClr val="accent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5" name="Gleichschenkliges Dreieck 30">
            <a:extLst>
              <a:ext uri="{FF2B5EF4-FFF2-40B4-BE49-F238E27FC236}">
                <a16:creationId xmlns:a16="http://schemas.microsoft.com/office/drawing/2014/main" id="{E5B65608-A0BF-CDBD-B61A-880E1F484F88}"/>
              </a:ext>
            </a:extLst>
          </p:cNvPr>
          <p:cNvSpPr>
            <a:spLocks/>
          </p:cNvSpPr>
          <p:nvPr/>
        </p:nvSpPr>
        <p:spPr bwMode="gray">
          <a:xfrm rot="5400000">
            <a:off x="3317667" y="3583606"/>
            <a:ext cx="673871" cy="517878"/>
          </a:xfrm>
          <a:prstGeom prst="triangle">
            <a:avLst/>
          </a:prstGeom>
          <a:solidFill>
            <a:schemeClr val="accent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16" name="Gleichschenkliges Dreieck 31">
            <a:extLst>
              <a:ext uri="{FF2B5EF4-FFF2-40B4-BE49-F238E27FC236}">
                <a16:creationId xmlns:a16="http://schemas.microsoft.com/office/drawing/2014/main" id="{A571F5B2-6377-12B5-909D-8989BDE532D4}"/>
              </a:ext>
            </a:extLst>
          </p:cNvPr>
          <p:cNvSpPr>
            <a:spLocks/>
          </p:cNvSpPr>
          <p:nvPr/>
        </p:nvSpPr>
        <p:spPr bwMode="gray">
          <a:xfrm rot="5400000">
            <a:off x="3317667" y="4486303"/>
            <a:ext cx="673872" cy="517879"/>
          </a:xfrm>
          <a:prstGeom prst="triangle">
            <a:avLst/>
          </a:prstGeom>
          <a:solidFill>
            <a:schemeClr val="accent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7" name="Rechteck 32">
            <a:extLst>
              <a:ext uri="{FF2B5EF4-FFF2-40B4-BE49-F238E27FC236}">
                <a16:creationId xmlns:a16="http://schemas.microsoft.com/office/drawing/2014/main" id="{E862CE4E-39A5-A397-6D84-ED3FE2E95D72}"/>
              </a:ext>
            </a:extLst>
          </p:cNvPr>
          <p:cNvSpPr>
            <a:spLocks/>
          </p:cNvSpPr>
          <p:nvPr/>
        </p:nvSpPr>
        <p:spPr bwMode="gray">
          <a:xfrm>
            <a:off x="3741493" y="5311003"/>
            <a:ext cx="7971080" cy="673871"/>
          </a:xfrm>
          <a:prstGeom prst="rect">
            <a:avLst/>
          </a:prstGeom>
          <a:solidFill>
            <a:srgbClr val="E5EEF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540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Current State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/>
              <a:t>runnable code ‧ basic end to end samples ‧ multiple functionalities ‧ growing user base</a:t>
            </a:r>
          </a:p>
        </p:txBody>
      </p:sp>
      <p:sp>
        <p:nvSpPr>
          <p:cNvPr id="18" name="Gleichschenkliges Dreieck 33">
            <a:extLst>
              <a:ext uri="{FF2B5EF4-FFF2-40B4-BE49-F238E27FC236}">
                <a16:creationId xmlns:a16="http://schemas.microsoft.com/office/drawing/2014/main" id="{B7897AD5-B7F8-0BCA-A31A-97ECBE93D7D2}"/>
              </a:ext>
            </a:extLst>
          </p:cNvPr>
          <p:cNvSpPr>
            <a:spLocks/>
          </p:cNvSpPr>
          <p:nvPr/>
        </p:nvSpPr>
        <p:spPr bwMode="gray">
          <a:xfrm rot="5400000">
            <a:off x="3317664" y="5389000"/>
            <a:ext cx="673872" cy="517879"/>
          </a:xfrm>
          <a:prstGeom prst="triangle">
            <a:avLst/>
          </a:prstGeom>
          <a:solidFill>
            <a:schemeClr val="accent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pic>
        <p:nvPicPr>
          <p:cNvPr id="7" name="Grafik 35">
            <a:extLst>
              <a:ext uri="{FF2B5EF4-FFF2-40B4-BE49-F238E27FC236}">
                <a16:creationId xmlns:a16="http://schemas.microsoft.com/office/drawing/2014/main" id="{718789B2-6E30-AF55-7168-7592E95861F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9911" y="1700212"/>
            <a:ext cx="537497" cy="704471"/>
          </a:xfrm>
          <a:prstGeom prst="rect">
            <a:avLst/>
          </a:prstGeom>
        </p:spPr>
      </p:pic>
      <p:pic>
        <p:nvPicPr>
          <p:cNvPr id="1026" name="Picture 2" descr="@eclipse-edc">
            <a:extLst>
              <a:ext uri="{FF2B5EF4-FFF2-40B4-BE49-F238E27FC236}">
                <a16:creationId xmlns:a16="http://schemas.microsoft.com/office/drawing/2014/main" id="{3A887373-8051-E179-01A3-798E094BF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0" y="193754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00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BE5358-6DB8-2A36-DC3E-EB6EB6A1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608" y="2133599"/>
            <a:ext cx="8857630" cy="3959226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Eclipse Foundation</a:t>
            </a:r>
          </a:p>
          <a:p>
            <a:r>
              <a:rPr lang="en-US" dirty="0"/>
              <a:t>Eclipse project page: </a:t>
            </a:r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https://projects.eclipse.org/projects/technology.edc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r>
              <a:rPr lang="en-US" dirty="0"/>
              <a:t>Community mailing list: </a:t>
            </a:r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edc-community@eclipse.org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endParaRPr lang="en-US" dirty="0"/>
          </a:p>
          <a:p>
            <a:r>
              <a:rPr lang="en-US" b="1" dirty="0"/>
              <a:t>Discord</a:t>
            </a:r>
            <a:r>
              <a:rPr lang="en-US" dirty="0"/>
              <a:t>: </a:t>
            </a:r>
            <a:r>
              <a:rPr lang="en-US" dirty="0">
                <a:solidFill>
                  <a:schemeClr val="tx2"/>
                </a:solidFill>
              </a:rPr>
              <a:t>https://discord.gg/n4sD9qtjMQ  </a:t>
            </a:r>
          </a:p>
          <a:p>
            <a:endParaRPr lang="en-US" dirty="0"/>
          </a:p>
          <a:p>
            <a:r>
              <a:rPr lang="en-US" b="1" dirty="0"/>
              <a:t>GitHub</a:t>
            </a:r>
          </a:p>
          <a:p>
            <a:r>
              <a:rPr lang="en-US" dirty="0"/>
              <a:t>Find us on GitHub: </a:t>
            </a:r>
            <a:r>
              <a:rPr lang="en-US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https://github.com/eclipse-edc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r>
              <a:rPr lang="en-US" dirty="0"/>
              <a:t>Main Repository: </a:t>
            </a:r>
            <a:r>
              <a:rPr lang="en-US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https://github.com/eclipse-dataspaceconnector/DataSpaceConnector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r>
              <a:rPr lang="en-US" dirty="0"/>
              <a:t>Documents &amp; presentations: </a:t>
            </a:r>
            <a:r>
              <a:rPr lang="en-US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https://github.com/eclipse-dataspaceconnector/Collateral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r>
              <a:rPr lang="en-US" dirty="0"/>
              <a:t>Publications: </a:t>
            </a:r>
            <a:r>
              <a:rPr lang="en-US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https://github.com/eclipse-dataspaceconnector/Publications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r>
              <a:rPr lang="en-US" dirty="0"/>
              <a:t>Minimum Viable Dataspace: </a:t>
            </a:r>
            <a:r>
              <a:rPr lang="en-US" dirty="0">
                <a:solidFill>
                  <a:schemeClr val="tx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https://github.com/eclipse-edc/MinimumViableDataspace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endParaRPr lang="en-US" dirty="0"/>
          </a:p>
          <a:p>
            <a:r>
              <a:rPr lang="en-US" dirty="0"/>
              <a:t>Documentation: </a:t>
            </a:r>
            <a:r>
              <a:rPr lang="en-US" dirty="0">
                <a:solidFill>
                  <a:schemeClr val="tx2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https://eclipse-edc.github.io/docs/#/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r>
              <a:rPr lang="en-US" dirty="0"/>
              <a:t>YouTube Channel: </a:t>
            </a:r>
            <a:r>
              <a:rPr lang="en-US" dirty="0">
                <a:solidFill>
                  <a:schemeClr val="tx2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https://www.youtube.com/channel/UCYmjEHtMSzycheBB4AeITHg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580499-93EA-35F4-374A-AD87FEC9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F291-B186-437B-9BD4-204251E78F38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1F811-207D-FF08-D3DB-3633B144D5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Where to start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1DBC2B-8705-32AE-8753-311A7B51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D43F8-2E37-E058-35CC-E460B7BADB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EDC facts</a:t>
            </a:r>
          </a:p>
        </p:txBody>
      </p:sp>
      <p:pic>
        <p:nvPicPr>
          <p:cNvPr id="7" name="Grafik 35">
            <a:extLst>
              <a:ext uri="{FF2B5EF4-FFF2-40B4-BE49-F238E27FC236}">
                <a16:creationId xmlns:a16="http://schemas.microsoft.com/office/drawing/2014/main" id="{E15DAC25-79F3-D7FC-60A7-7407CF7F940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2140" y="2118421"/>
            <a:ext cx="537497" cy="704471"/>
          </a:xfrm>
          <a:prstGeom prst="rect">
            <a:avLst/>
          </a:prstGeom>
        </p:spPr>
      </p:pic>
      <p:pic>
        <p:nvPicPr>
          <p:cNvPr id="2052" name="Picture 4" descr="GitHub Logos and Usage · GitHub">
            <a:extLst>
              <a:ext uri="{FF2B5EF4-FFF2-40B4-BE49-F238E27FC236}">
                <a16:creationId xmlns:a16="http://schemas.microsoft.com/office/drawing/2014/main" id="{C0553864-556E-0A5F-F47A-4E8F133E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168" y="3789040"/>
            <a:ext cx="793440" cy="79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Youtube Logo - Kostenlose Vektoren und PSD zum Download">
            <a:extLst>
              <a:ext uri="{FF2B5EF4-FFF2-40B4-BE49-F238E27FC236}">
                <a16:creationId xmlns:a16="http://schemas.microsoft.com/office/drawing/2014/main" id="{996EB6A7-F376-671C-2656-9C06DE46C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168" y="5661248"/>
            <a:ext cx="793440" cy="52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iscord befreit „Clyde“ – Design Tagebuch">
            <a:extLst>
              <a:ext uri="{FF2B5EF4-FFF2-40B4-BE49-F238E27FC236}">
                <a16:creationId xmlns:a16="http://schemas.microsoft.com/office/drawing/2014/main" id="{2C04E101-28E2-EF3C-B123-AF6F5FA73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25" y="2984090"/>
            <a:ext cx="508503" cy="37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Document with solid fill">
            <a:extLst>
              <a:ext uri="{FF2B5EF4-FFF2-40B4-BE49-F238E27FC236}">
                <a16:creationId xmlns:a16="http://schemas.microsoft.com/office/drawing/2014/main" id="{40BC9710-9744-9D57-766C-B2E491E71F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19494" y="5172032"/>
            <a:ext cx="489216" cy="48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9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1F9AE6-50E2-CFFD-67D5-C7B7E5BF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F291-B186-437B-9BD4-204251E78F38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D0E2A-417E-9AAA-2E98-C63E2172D1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Get your hands on EDC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C97FE7-A81F-793B-E650-DDBDB282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 with EDC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BA546-B7B3-7C30-0416-EDF2EFA5D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EDC facts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19FD6421-6C45-4B3E-E384-B2BDC8D6989B}"/>
              </a:ext>
            </a:extLst>
          </p:cNvPr>
          <p:cNvSpPr txBox="1">
            <a:spLocks/>
          </p:cNvSpPr>
          <p:nvPr/>
        </p:nvSpPr>
        <p:spPr bwMode="gray">
          <a:xfrm>
            <a:off x="0" y="1719469"/>
            <a:ext cx="3287688" cy="4284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lIns="486000" tIns="288000" rIns="288000" bIns="288000" numCol="1" spcCol="360000" anchor="b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0" kern="1200">
                <a:solidFill>
                  <a:schemeClr val="bg1"/>
                </a:solidFill>
                <a:latin typeface="Frutiger LT Com 75 Black" panose="020B0A0304050403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  <a:latin typeface="+mn-lt"/>
              </a:rPr>
              <a:t>Eclipse 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  <a:latin typeface="+mn-lt"/>
              </a:rPr>
              <a:t>Dataspace Components</a:t>
            </a:r>
          </a:p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chemeClr val="tx2"/>
                </a:solidFill>
                <a:latin typeface="+mn-lt"/>
              </a:rPr>
              <a:t>Connector</a:t>
            </a:r>
          </a:p>
        </p:txBody>
      </p:sp>
      <p:sp>
        <p:nvSpPr>
          <p:cNvPr id="9" name="Rechteck 24">
            <a:extLst>
              <a:ext uri="{FF2B5EF4-FFF2-40B4-BE49-F238E27FC236}">
                <a16:creationId xmlns:a16="http://schemas.microsoft.com/office/drawing/2014/main" id="{C5C9A053-C811-B996-296C-162F7DEB7696}"/>
              </a:ext>
            </a:extLst>
          </p:cNvPr>
          <p:cNvSpPr>
            <a:spLocks/>
          </p:cNvSpPr>
          <p:nvPr/>
        </p:nvSpPr>
        <p:spPr bwMode="gray">
          <a:xfrm>
            <a:off x="3741495" y="1700213"/>
            <a:ext cx="7971080" cy="673871"/>
          </a:xfrm>
          <a:prstGeom prst="rect">
            <a:avLst/>
          </a:prstGeom>
          <a:solidFill>
            <a:srgbClr val="E5EEF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0" tIns="72000" rIns="72000" bIns="72000" rtlCol="0" anchor="ctr"/>
          <a:lstStyle/>
          <a:p>
            <a:r>
              <a:rPr lang="en-US"/>
              <a:t>Read the docs</a:t>
            </a:r>
          </a:p>
          <a:p>
            <a:r>
              <a:rPr lang="en-US" sz="1400"/>
              <a:t>Start with the documentation page </a:t>
            </a:r>
          </a:p>
          <a:p>
            <a:r>
              <a:rPr lang="en-US" sz="110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https://eclipse-edc.github.io/docs/#/</a:t>
            </a:r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10" name="Rechteck 25">
            <a:extLst>
              <a:ext uri="{FF2B5EF4-FFF2-40B4-BE49-F238E27FC236}">
                <a16:creationId xmlns:a16="http://schemas.microsoft.com/office/drawing/2014/main" id="{A1228AF6-194E-3123-B843-E282AF63CA20}"/>
              </a:ext>
            </a:extLst>
          </p:cNvPr>
          <p:cNvSpPr>
            <a:spLocks/>
          </p:cNvSpPr>
          <p:nvPr/>
        </p:nvSpPr>
        <p:spPr bwMode="gray">
          <a:xfrm>
            <a:off x="3741495" y="2602911"/>
            <a:ext cx="7971080" cy="673871"/>
          </a:xfrm>
          <a:prstGeom prst="rect">
            <a:avLst/>
          </a:prstGeom>
          <a:solidFill>
            <a:srgbClr val="E5EEF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540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/>
              <a:t>Build your own connector</a:t>
            </a:r>
          </a:p>
          <a:p>
            <a:pPr>
              <a:defRPr/>
            </a:pPr>
            <a:r>
              <a:rPr lang="en-US" sz="1400"/>
              <a:t>Start building your own connector </a:t>
            </a:r>
          </a:p>
          <a:p>
            <a:pPr>
              <a:defRPr/>
            </a:pPr>
            <a:r>
              <a:rPr lang="en-US" sz="110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https://eclipse-edc.github.io/docs/#/submodule/Connector/docs/developer/build-your-own-connector</a:t>
            </a:r>
            <a:r>
              <a:rPr lang="en-US" sz="11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Rechteck 26">
            <a:extLst>
              <a:ext uri="{FF2B5EF4-FFF2-40B4-BE49-F238E27FC236}">
                <a16:creationId xmlns:a16="http://schemas.microsoft.com/office/drawing/2014/main" id="{E26944B6-CBCA-B651-D27B-49E866E206A0}"/>
              </a:ext>
            </a:extLst>
          </p:cNvPr>
          <p:cNvSpPr>
            <a:spLocks/>
          </p:cNvSpPr>
          <p:nvPr/>
        </p:nvSpPr>
        <p:spPr bwMode="gray">
          <a:xfrm>
            <a:off x="3741495" y="3505609"/>
            <a:ext cx="7971080" cy="673871"/>
          </a:xfrm>
          <a:prstGeom prst="rect">
            <a:avLst/>
          </a:prstGeom>
          <a:solidFill>
            <a:srgbClr val="E5EEF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540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Visit the samples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Find samples that help you exploring EDC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tx2"/>
                </a:solidFill>
              </a:rPr>
              <a:t>https://github.com/eclipse-edc/Samples</a:t>
            </a:r>
          </a:p>
        </p:txBody>
      </p:sp>
      <p:sp>
        <p:nvSpPr>
          <p:cNvPr id="12" name="Rechteck 27">
            <a:extLst>
              <a:ext uri="{FF2B5EF4-FFF2-40B4-BE49-F238E27FC236}">
                <a16:creationId xmlns:a16="http://schemas.microsoft.com/office/drawing/2014/main" id="{0081B280-0C80-8975-DE12-2EDB14659FB8}"/>
              </a:ext>
            </a:extLst>
          </p:cNvPr>
          <p:cNvSpPr>
            <a:spLocks/>
          </p:cNvSpPr>
          <p:nvPr/>
        </p:nvSpPr>
        <p:spPr bwMode="gray">
          <a:xfrm>
            <a:off x="3741493" y="4408307"/>
            <a:ext cx="7971080" cy="673871"/>
          </a:xfrm>
          <a:prstGeom prst="rect">
            <a:avLst/>
          </a:prstGeom>
          <a:solidFill>
            <a:srgbClr val="E5EEF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540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Minimum Viable Dataspace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Build your own boilerplate for a Data Space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tx2"/>
                </a:solidFill>
              </a:rPr>
              <a:t>https://eclipse-edc.github.io/docs/#/submodule/MinimumViableDataspace/</a:t>
            </a:r>
          </a:p>
        </p:txBody>
      </p:sp>
      <p:sp>
        <p:nvSpPr>
          <p:cNvPr id="13" name="Gleichschenkliges Dreieck 28">
            <a:extLst>
              <a:ext uri="{FF2B5EF4-FFF2-40B4-BE49-F238E27FC236}">
                <a16:creationId xmlns:a16="http://schemas.microsoft.com/office/drawing/2014/main" id="{2782CE47-7C8E-A2F7-6D99-CA471451B71E}"/>
              </a:ext>
            </a:extLst>
          </p:cNvPr>
          <p:cNvSpPr>
            <a:spLocks/>
          </p:cNvSpPr>
          <p:nvPr/>
        </p:nvSpPr>
        <p:spPr bwMode="gray">
          <a:xfrm rot="5400000">
            <a:off x="3317666" y="1778212"/>
            <a:ext cx="673871" cy="517878"/>
          </a:xfrm>
          <a:prstGeom prst="triangle">
            <a:avLst/>
          </a:prstGeom>
          <a:solidFill>
            <a:schemeClr val="accent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4" name="Gleichschenkliges Dreieck 29">
            <a:extLst>
              <a:ext uri="{FF2B5EF4-FFF2-40B4-BE49-F238E27FC236}">
                <a16:creationId xmlns:a16="http://schemas.microsoft.com/office/drawing/2014/main" id="{42FFEB8D-502E-DF98-C122-9B2E0DC9D69D}"/>
              </a:ext>
            </a:extLst>
          </p:cNvPr>
          <p:cNvSpPr>
            <a:spLocks/>
          </p:cNvSpPr>
          <p:nvPr/>
        </p:nvSpPr>
        <p:spPr bwMode="gray">
          <a:xfrm rot="5400000">
            <a:off x="3317667" y="2680906"/>
            <a:ext cx="673873" cy="517880"/>
          </a:xfrm>
          <a:prstGeom prst="triangle">
            <a:avLst/>
          </a:prstGeom>
          <a:solidFill>
            <a:schemeClr val="accent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5" name="Gleichschenkliges Dreieck 30">
            <a:extLst>
              <a:ext uri="{FF2B5EF4-FFF2-40B4-BE49-F238E27FC236}">
                <a16:creationId xmlns:a16="http://schemas.microsoft.com/office/drawing/2014/main" id="{E5B65608-A0BF-CDBD-B61A-880E1F484F88}"/>
              </a:ext>
            </a:extLst>
          </p:cNvPr>
          <p:cNvSpPr>
            <a:spLocks/>
          </p:cNvSpPr>
          <p:nvPr/>
        </p:nvSpPr>
        <p:spPr bwMode="gray">
          <a:xfrm rot="5400000">
            <a:off x="3317667" y="3583606"/>
            <a:ext cx="673871" cy="517878"/>
          </a:xfrm>
          <a:prstGeom prst="triangle">
            <a:avLst/>
          </a:prstGeom>
          <a:solidFill>
            <a:schemeClr val="accent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16" name="Gleichschenkliges Dreieck 31">
            <a:extLst>
              <a:ext uri="{FF2B5EF4-FFF2-40B4-BE49-F238E27FC236}">
                <a16:creationId xmlns:a16="http://schemas.microsoft.com/office/drawing/2014/main" id="{A571F5B2-6377-12B5-909D-8989BDE532D4}"/>
              </a:ext>
            </a:extLst>
          </p:cNvPr>
          <p:cNvSpPr>
            <a:spLocks/>
          </p:cNvSpPr>
          <p:nvPr/>
        </p:nvSpPr>
        <p:spPr bwMode="gray">
          <a:xfrm rot="5400000">
            <a:off x="3317667" y="4486303"/>
            <a:ext cx="673872" cy="517879"/>
          </a:xfrm>
          <a:prstGeom prst="triangle">
            <a:avLst/>
          </a:prstGeom>
          <a:solidFill>
            <a:schemeClr val="accent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7" name="Rechteck 32">
            <a:extLst>
              <a:ext uri="{FF2B5EF4-FFF2-40B4-BE49-F238E27FC236}">
                <a16:creationId xmlns:a16="http://schemas.microsoft.com/office/drawing/2014/main" id="{E862CE4E-39A5-A397-6D84-ED3FE2E95D72}"/>
              </a:ext>
            </a:extLst>
          </p:cNvPr>
          <p:cNvSpPr>
            <a:spLocks/>
          </p:cNvSpPr>
          <p:nvPr/>
        </p:nvSpPr>
        <p:spPr bwMode="gray">
          <a:xfrm>
            <a:off x="3741493" y="5311003"/>
            <a:ext cx="7971080" cy="673871"/>
          </a:xfrm>
          <a:prstGeom prst="rect">
            <a:avLst/>
          </a:prstGeom>
          <a:solidFill>
            <a:srgbClr val="E5EEF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540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Join the community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/>
              <a:t>Biweekly contributors meeting on Discord</a:t>
            </a:r>
          </a:p>
          <a:p>
            <a:pPr>
              <a:defRPr/>
            </a:pPr>
            <a:r>
              <a:rPr lang="en-US" sz="1100">
                <a:solidFill>
                  <a:schemeClr val="tx2"/>
                </a:solidFill>
              </a:rPr>
              <a:t>https://discord.gg/n4sD9qtjMQ  </a:t>
            </a:r>
          </a:p>
        </p:txBody>
      </p:sp>
      <p:sp>
        <p:nvSpPr>
          <p:cNvPr id="18" name="Gleichschenkliges Dreieck 33">
            <a:extLst>
              <a:ext uri="{FF2B5EF4-FFF2-40B4-BE49-F238E27FC236}">
                <a16:creationId xmlns:a16="http://schemas.microsoft.com/office/drawing/2014/main" id="{B7897AD5-B7F8-0BCA-A31A-97ECBE93D7D2}"/>
              </a:ext>
            </a:extLst>
          </p:cNvPr>
          <p:cNvSpPr>
            <a:spLocks/>
          </p:cNvSpPr>
          <p:nvPr/>
        </p:nvSpPr>
        <p:spPr bwMode="gray">
          <a:xfrm rot="5400000">
            <a:off x="3317664" y="5389000"/>
            <a:ext cx="673872" cy="517879"/>
          </a:xfrm>
          <a:prstGeom prst="triangle">
            <a:avLst/>
          </a:prstGeom>
          <a:solidFill>
            <a:schemeClr val="accent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pic>
        <p:nvPicPr>
          <p:cNvPr id="1026" name="Picture 2" descr="@eclipse-edc">
            <a:extLst>
              <a:ext uri="{FF2B5EF4-FFF2-40B4-BE49-F238E27FC236}">
                <a16:creationId xmlns:a16="http://schemas.microsoft.com/office/drawing/2014/main" id="{3A887373-8051-E179-01A3-798E094BF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0" y="193754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05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86E55B-0959-052E-C62B-1E7F3190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(Create, Improve,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Test/Use and open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it beautiful (Designers are needed)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 new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Create/Update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Triage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Management &amp; Marketing (Website launch, LinkedIn, Explainer docs and videos,….)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Donate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4C688-33B5-C8C6-6DD2-251DA9D8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EDC facts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2466C8-1B61-20A6-5DCD-CD3602EA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F291-B186-437B-9BD4-204251E78F38}" type="slidenum">
              <a:rPr lang="en-US" smtClean="0"/>
              <a:t>8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58A508-5E1F-1677-4F77-F96E53F618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258CAA-521D-595D-330B-A6BB2679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can do to contribute</a:t>
            </a:r>
          </a:p>
        </p:txBody>
      </p:sp>
    </p:spTree>
    <p:extLst>
      <p:ext uri="{BB962C8B-B14F-4D97-AF65-F5344CB8AC3E}">
        <p14:creationId xmlns:p14="http://schemas.microsoft.com/office/powerpoint/2010/main" val="416759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AD65A3-FEFD-9ACF-627E-8FC724D2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3" y="2133599"/>
            <a:ext cx="3168997" cy="3959226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README</a:t>
            </a:r>
            <a:endParaRPr lang="en-US" b="1">
              <a:solidFill>
                <a:schemeClr val="tx2"/>
              </a:solidFill>
            </a:endParaRPr>
          </a:p>
          <a:p>
            <a:r>
              <a:rPr lang="en-US" b="1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CONTRIBUTING</a:t>
            </a:r>
            <a:endParaRPr lang="en-US" b="1">
              <a:solidFill>
                <a:schemeClr val="tx2"/>
              </a:solidFill>
            </a:endParaRPr>
          </a:p>
          <a:p>
            <a:r>
              <a:rPr lang="en-US" b="1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LICENSE</a:t>
            </a:r>
            <a:endParaRPr lang="en-US" b="1">
              <a:solidFill>
                <a:schemeClr val="tx2"/>
              </a:solidFill>
            </a:endParaRPr>
          </a:p>
          <a:p>
            <a:r>
              <a:rPr lang="en-US" b="1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DISCUSSIONS</a:t>
            </a:r>
            <a:endParaRPr lang="en-US" b="1">
              <a:solidFill>
                <a:schemeClr val="tx2"/>
              </a:solidFill>
            </a:endParaRPr>
          </a:p>
          <a:p>
            <a:r>
              <a:rPr lang="en-US"/>
              <a:t>Keep an eye on those files. They have valuable information to get you started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56C1E-448C-C01D-C48F-0A90DD85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EDC facts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4F32C-E823-14BC-A1BE-0ABB6CF1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F291-B186-437B-9BD4-204251E78F38}" type="slidenum">
              <a:rPr lang="en-US" smtClean="0"/>
              <a:t>9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7D1F72-4BFF-6E97-5049-0D6ACF3DCE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5920EA-708E-DAE7-3CCD-88431F1BE1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55964" y="2133600"/>
            <a:ext cx="3168997" cy="3959226"/>
          </a:xfrm>
        </p:spPr>
        <p:txBody>
          <a:bodyPr/>
          <a:lstStyle/>
          <a:p>
            <a:r>
              <a:rPr lang="en-US" b="1"/>
              <a:t>Create an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Check existing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Be 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Link to demos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Include system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Paste error output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B368BD-28A3-6835-AEF1-45249B24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Contributing in three steps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5C4621F-3053-9414-F1EF-17F17BD480D9}"/>
              </a:ext>
            </a:extLst>
          </p:cNvPr>
          <p:cNvSpPr txBox="1">
            <a:spLocks/>
          </p:cNvSpPr>
          <p:nvPr/>
        </p:nvSpPr>
        <p:spPr bwMode="gray">
          <a:xfrm>
            <a:off x="8256241" y="2133600"/>
            <a:ext cx="3168997" cy="39592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egoe UI" panose="020B0502040204020203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52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egoe UI" panose="020B0502040204020203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52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egoe UI" panose="020B0502040204020203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egoe UI" panose="020B0502040204020203" pitchFamily="34" charset="0"/>
              <a:buNone/>
              <a:defRPr sz="1800" i="1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egoe UI" panose="020B0502040204020203" pitchFamily="34" charset="0"/>
              <a:buNone/>
              <a:defRPr sz="1800" i="1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egoe UI" panose="020B0502040204020203" pitchFamily="34" charset="0"/>
              <a:buNone/>
              <a:defRPr sz="1800" i="1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egoe UI" panose="020B0502040204020203" pitchFamily="34" charset="0"/>
              <a:buNone/>
              <a:defRPr sz="1800" i="1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egoe UI" panose="020B0502040204020203" pitchFamily="34" charset="0"/>
              <a:buNone/>
              <a:defRPr sz="1800" i="1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9pPr>
          </a:lstStyle>
          <a:p>
            <a:r>
              <a:rPr lang="en-US" b="1"/>
              <a:t>Pull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Fork the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a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Be 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It‘s best to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Include screenshots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Contribute in the style of the project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F402A1-3BDA-4B13-E4E2-66994F7E3B2E}"/>
              </a:ext>
            </a:extLst>
          </p:cNvPr>
          <p:cNvSpPr/>
          <p:nvPr/>
        </p:nvSpPr>
        <p:spPr>
          <a:xfrm>
            <a:off x="782502" y="5137760"/>
            <a:ext cx="914400" cy="914400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4000" i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CBE249-82F9-7A07-7F67-DA36F0D33443}"/>
              </a:ext>
            </a:extLst>
          </p:cNvPr>
          <p:cNvSpPr/>
          <p:nvPr/>
        </p:nvSpPr>
        <p:spPr>
          <a:xfrm>
            <a:off x="4708294" y="5137760"/>
            <a:ext cx="914400" cy="914400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4000" i="1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495EE4-9FA7-B135-A56E-5FB9F7CD5FC2}"/>
              </a:ext>
            </a:extLst>
          </p:cNvPr>
          <p:cNvSpPr/>
          <p:nvPr/>
        </p:nvSpPr>
        <p:spPr>
          <a:xfrm>
            <a:off x="8328248" y="5137760"/>
            <a:ext cx="914400" cy="914400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4000" i="1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779959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International Data Spaces">
  <a:themeElements>
    <a:clrScheme name="IDSA">
      <a:dk1>
        <a:sysClr val="windowText" lastClr="000000"/>
      </a:dk1>
      <a:lt1>
        <a:sysClr val="window" lastClr="FFFFFF"/>
      </a:lt1>
      <a:dk2>
        <a:srgbClr val="0BA2E3"/>
      </a:dk2>
      <a:lt2>
        <a:srgbClr val="B4B4B4"/>
      </a:lt2>
      <a:accent1>
        <a:srgbClr val="6F6F6E"/>
      </a:accent1>
      <a:accent2>
        <a:srgbClr val="263482"/>
      </a:accent2>
      <a:accent3>
        <a:srgbClr val="3DA434"/>
      </a:accent3>
      <a:accent4>
        <a:srgbClr val="E5007D"/>
      </a:accent4>
      <a:accent5>
        <a:srgbClr val="FFED00"/>
      </a:accent5>
      <a:accent6>
        <a:srgbClr val="CD1316"/>
      </a:accent6>
      <a:hlink>
        <a:srgbClr val="000000"/>
      </a:hlink>
      <a:folHlink>
        <a:srgbClr val="6F6F6E"/>
      </a:folHlink>
    </a:clrScheme>
    <a:fontScheme name="International Data Spaces Associatio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72000" tIns="36000" rIns="72000" bIns="3600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20502_IDSA_PPT Master" id="{9F5DD01F-37AD-455D-ADCD-C8F62E76BAE2}" vid="{D906878E-1431-4348-8D7C-68FF621C5D8E}"/>
    </a:ext>
  </a:extLst>
</a:theme>
</file>

<file path=ppt/theme/theme2.xml><?xml version="1.0" encoding="utf-8"?>
<a:theme xmlns:a="http://schemas.openxmlformats.org/drawingml/2006/main" name="Office">
  <a:themeElements>
    <a:clrScheme name="IDSA">
      <a:dk1>
        <a:sysClr val="windowText" lastClr="000000"/>
      </a:dk1>
      <a:lt1>
        <a:sysClr val="window" lastClr="FFFFFF"/>
      </a:lt1>
      <a:dk2>
        <a:srgbClr val="0BA2E3"/>
      </a:dk2>
      <a:lt2>
        <a:srgbClr val="B4B4B4"/>
      </a:lt2>
      <a:accent1>
        <a:srgbClr val="6F6F6E"/>
      </a:accent1>
      <a:accent2>
        <a:srgbClr val="263482"/>
      </a:accent2>
      <a:accent3>
        <a:srgbClr val="3DA434"/>
      </a:accent3>
      <a:accent4>
        <a:srgbClr val="E5007D"/>
      </a:accent4>
      <a:accent5>
        <a:srgbClr val="FFED00"/>
      </a:accent5>
      <a:accent6>
        <a:srgbClr val="CD1316"/>
      </a:accent6>
      <a:hlink>
        <a:srgbClr val="000000"/>
      </a:hlink>
      <a:folHlink>
        <a:srgbClr val="6F6F6E"/>
      </a:folHlink>
    </a:clrScheme>
    <a:fontScheme name="International Data Spaces Associatio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IDSA">
      <a:dk1>
        <a:sysClr val="windowText" lastClr="000000"/>
      </a:dk1>
      <a:lt1>
        <a:sysClr val="window" lastClr="FFFFFF"/>
      </a:lt1>
      <a:dk2>
        <a:srgbClr val="0BA2E3"/>
      </a:dk2>
      <a:lt2>
        <a:srgbClr val="B4B4B4"/>
      </a:lt2>
      <a:accent1>
        <a:srgbClr val="6F6F6E"/>
      </a:accent1>
      <a:accent2>
        <a:srgbClr val="263482"/>
      </a:accent2>
      <a:accent3>
        <a:srgbClr val="3DA434"/>
      </a:accent3>
      <a:accent4>
        <a:srgbClr val="E5007D"/>
      </a:accent4>
      <a:accent5>
        <a:srgbClr val="FFED00"/>
      </a:accent5>
      <a:accent6>
        <a:srgbClr val="CD1316"/>
      </a:accent6>
      <a:hlink>
        <a:srgbClr val="000000"/>
      </a:hlink>
      <a:folHlink>
        <a:srgbClr val="6F6F6E"/>
      </a:folHlink>
    </a:clrScheme>
    <a:fontScheme name="International Data Spaces Associatio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302DB7C544E3B47A74DB772D89FD2C3" ma:contentTypeVersion="5" ma:contentTypeDescription="Ein neues Dokument erstellen." ma:contentTypeScope="" ma:versionID="37ed02e8e8863e2cc1e925740fd5dd5a">
  <xsd:schema xmlns:xsd="http://www.w3.org/2001/XMLSchema" xmlns:xs="http://www.w3.org/2001/XMLSchema" xmlns:p="http://schemas.microsoft.com/office/2006/metadata/properties" xmlns:ns2="779b3b5a-1254-4b20-af2c-3f72f2ca6181" xmlns:ns3="eda09187-6922-4aef-9242-ab810bc168c4" xmlns:ns4="1590a3b3-10b9-45ba-9c7c-4c08ea8a1e2c" xmlns:ns5="6fa79e7b-49da-4828-8176-6d1866be61d3" targetNamespace="http://schemas.microsoft.com/office/2006/metadata/properties" ma:root="true" ma:fieldsID="05a384d48661d25de83d4a1149135954" ns2:_="" ns3:_="" ns4:_="" ns5:_="">
    <xsd:import namespace="779b3b5a-1254-4b20-af2c-3f72f2ca6181"/>
    <xsd:import namespace="eda09187-6922-4aef-9242-ab810bc168c4"/>
    <xsd:import namespace="1590a3b3-10b9-45ba-9c7c-4c08ea8a1e2c"/>
    <xsd:import namespace="6fa79e7b-49da-4828-8176-6d1866be61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4:lcf76f155ced4ddcb4097134ff3c332f" minOccurs="0"/>
                <xsd:element ref="ns5:TaxCatchAll" minOccurs="0"/>
                <xsd:element ref="ns4:Finalisiert_x003f_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9b3b5a-1254-4b20-af2c-3f72f2ca61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a09187-6922-4aef-9242-ab810bc168c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a3b3-10b9-45ba-9c7c-4c08ea8a1e2c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238a5130-dcd2-41f6-9fbf-12228a3317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Finalisiert_x003f_" ma:index="24" ma:displayName="Finalisiert?" ma:default="0" ma:description="Bitte hier auf &quot;Ja&quot; stellen, wenn die Slides den finalisiert sind." ma:format="Dropdown" ma:internalName="Finalisiert_x003f_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79e7b-49da-4828-8176-6d1866be61d3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13a240b3-e2c0-4d0e-9669-44f13ac1e6b3}" ma:internalName="TaxCatchAll" ma:showField="CatchAllData" ma:web="6fa79e7b-49da-4828-8176-6d1866be61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90a3b3-10b9-45ba-9c7c-4c08ea8a1e2c">
      <Terms xmlns="http://schemas.microsoft.com/office/infopath/2007/PartnerControls"/>
    </lcf76f155ced4ddcb4097134ff3c332f>
    <TaxCatchAll xmlns="6fa79e7b-49da-4828-8176-6d1866be61d3" xsi:nil="true"/>
    <Finalisiert_x003f_ xmlns="1590a3b3-10b9-45ba-9c7c-4c08ea8a1e2c">false</Finalisiert_x003f_>
  </documentManagement>
</p:properties>
</file>

<file path=customXml/itemProps1.xml><?xml version="1.0" encoding="utf-8"?>
<ds:datastoreItem xmlns:ds="http://schemas.openxmlformats.org/officeDocument/2006/customXml" ds:itemID="{7DB9AEDB-920E-4048-B962-AA34DC1F8C90}">
  <ds:schemaRefs>
    <ds:schemaRef ds:uri="1590a3b3-10b9-45ba-9c7c-4c08ea8a1e2c"/>
    <ds:schemaRef ds:uri="6fa79e7b-49da-4828-8176-6d1866be61d3"/>
    <ds:schemaRef ds:uri="779b3b5a-1254-4b20-af2c-3f72f2ca6181"/>
    <ds:schemaRef ds:uri="eda09187-6922-4aef-9242-ab810bc168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54A39F3-4431-46BB-A438-D49B33F536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0930C6-299F-4249-958B-D07669B1CBE9}">
  <ds:schemaRefs>
    <ds:schemaRef ds:uri="1590a3b3-10b9-45ba-9c7c-4c08ea8a1e2c"/>
    <ds:schemaRef ds:uri="6fa79e7b-49da-4828-8176-6d1866be61d3"/>
    <ds:schemaRef ds:uri="779b3b5a-1254-4b20-af2c-3f72f2ca6181"/>
    <ds:schemaRef ds:uri="eda09187-6922-4aef-9242-ab810bc168c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886</Words>
  <Application>Microsoft Office PowerPoint</Application>
  <PresentationFormat>Widescreen</PresentationFormat>
  <Paragraphs>166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Georgia</vt:lpstr>
      <vt:lpstr>Segoe UI</vt:lpstr>
      <vt:lpstr>Symbol</vt:lpstr>
      <vt:lpstr>Verdana</vt:lpstr>
      <vt:lpstr>Wingdings</vt:lpstr>
      <vt:lpstr>International Data Spaces</vt:lpstr>
      <vt:lpstr>EDC facts</vt:lpstr>
      <vt:lpstr>International Data Spaces Association - IDSA</vt:lpstr>
      <vt:lpstr>Many players</vt:lpstr>
      <vt:lpstr>IDSA Open-Source Graduation Scheme</vt:lpstr>
      <vt:lpstr>Quick Facts</vt:lpstr>
      <vt:lpstr>Resources</vt:lpstr>
      <vt:lpstr>Getting started with EDC</vt:lpstr>
      <vt:lpstr>What you can do to contribute</vt:lpstr>
      <vt:lpstr>Contributing in three steps</vt:lpstr>
      <vt:lpstr>Start contributing</vt:lpstr>
      <vt:lpstr>About EDC</vt:lpstr>
    </vt:vector>
  </TitlesOfParts>
  <Company>IDSA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Vorlage</dc:title>
  <dc:subject>Präsentationen</dc:subject>
  <dc:creator>Christoph Mertens</dc:creator>
  <cp:lastModifiedBy>Sebastian Steinbuss</cp:lastModifiedBy>
  <cp:revision>2</cp:revision>
  <dcterms:created xsi:type="dcterms:W3CDTF">2022-02-08T10:59:33Z</dcterms:created>
  <dcterms:modified xsi:type="dcterms:W3CDTF">2023-07-10T12:18:39Z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0x010100A302DB7C544E3B47A74DB772D89FD2C3</vt:lpwstr>
  </property>
  <property fmtid="{D5CDD505-2E9C-101B-9397-08002B2CF9AE}" pid="3" name="MediaServiceImageTags">
    <vt:lpwstr/>
  </property>
</Properties>
</file>