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B8A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128" y="1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2FE4-017D-E848-9472-CFEE0B21ED52}" type="datetimeFigureOut">
              <a:rPr lang="en-US" smtClean="0"/>
              <a:t>10/5/10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7C12-F914-1D4E-9BC7-5619120105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tract 6"/>
          <p:cNvSpPr/>
          <p:nvPr/>
        </p:nvSpPr>
        <p:spPr>
          <a:xfrm rot="5400000">
            <a:off x="2971800" y="1731136"/>
            <a:ext cx="69089" cy="69089"/>
          </a:xfrm>
          <a:prstGeom prst="flowChartExtract">
            <a:avLst/>
          </a:prstGeom>
          <a:solidFill>
            <a:srgbClr val="8B8ADC"/>
          </a:solidFill>
          <a:ln>
            <a:noFill/>
          </a:ln>
          <a:effectLst>
            <a:outerShdw blurRad="40000" dist="102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tract 8"/>
          <p:cNvSpPr/>
          <p:nvPr/>
        </p:nvSpPr>
        <p:spPr>
          <a:xfrm rot="10800000">
            <a:off x="2972489" y="1918426"/>
            <a:ext cx="68400" cy="68400"/>
          </a:xfrm>
          <a:prstGeom prst="flowChartExtract">
            <a:avLst/>
          </a:prstGeom>
          <a:solidFill>
            <a:srgbClr val="8B8ADC"/>
          </a:solidFill>
          <a:ln>
            <a:noFill/>
          </a:ln>
          <a:effectLst>
            <a:outerShdw blurRad="40000" dist="102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9006" y="1883536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0000" dist="102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95650" y="1883536"/>
            <a:ext cx="45719" cy="457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0000" dist="10287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EclipseSource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McAffer</dc:creator>
  <cp:lastModifiedBy>Jeff McAffer</cp:lastModifiedBy>
  <cp:revision>2</cp:revision>
  <dcterms:created xsi:type="dcterms:W3CDTF">2010-10-05T14:27:08Z</dcterms:created>
  <dcterms:modified xsi:type="dcterms:W3CDTF">2010-10-05T18:36:58Z</dcterms:modified>
</cp:coreProperties>
</file>