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stack is a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("last in first, 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1029</Words>
  <Application>Microsoft Office PowerPoint</Application>
  <PresentationFormat>Widescreen</PresentationFormat>
  <Paragraphs>237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29</cp:revision>
  <dcterms:created xsi:type="dcterms:W3CDTF">2018-05-23T13:08:44Z</dcterms:created>
  <dcterms:modified xsi:type="dcterms:W3CDTF">2020-05-08T14:50:19Z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