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149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94"/>
  </p:normalViewPr>
  <p:slideViewPr>
    <p:cSldViewPr snapToGrid="0" snapToObjects="1">
      <p:cViewPr varScale="1">
        <p:scale>
          <a:sx n="131" d="100"/>
          <a:sy n="131" d="100"/>
        </p:scale>
        <p:origin x="1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EF741-96A7-C04C-ACCB-82C6E04533C1}" type="doc">
      <dgm:prSet loTypeId="urn:microsoft.com/office/officeart/2005/8/layout/pyramid1" loCatId="" qsTypeId="urn:microsoft.com/office/officeart/2005/8/quickstyle/simple2" qsCatId="simple" csTypeId="urn:microsoft.com/office/officeart/2005/8/colors/accent1_2" csCatId="accent1" phldr="1"/>
      <dgm:spPr/>
    </dgm:pt>
    <dgm:pt modelId="{2916B8D9-8EF4-B14F-A2F7-F607E449AEF4}">
      <dgm:prSet phldrT="[Text]" custT="1"/>
      <dgm:spPr/>
      <dgm:t>
        <a:bodyPr/>
        <a:lstStyle/>
        <a:p>
          <a:endParaRPr lang="en-GB" sz="1600" dirty="0"/>
        </a:p>
      </dgm:t>
    </dgm:pt>
    <dgm:pt modelId="{71E4FB20-7004-6240-886D-25C49688C45E}" type="parTrans" cxnId="{E7C4886A-36BD-8B47-9500-FF718360625E}">
      <dgm:prSet/>
      <dgm:spPr/>
      <dgm:t>
        <a:bodyPr/>
        <a:lstStyle/>
        <a:p>
          <a:endParaRPr lang="en-GB"/>
        </a:p>
      </dgm:t>
    </dgm:pt>
    <dgm:pt modelId="{23DDCF86-7AF4-374B-AE11-6AE33E551358}" type="sibTrans" cxnId="{E7C4886A-36BD-8B47-9500-FF718360625E}">
      <dgm:prSet/>
      <dgm:spPr/>
      <dgm:t>
        <a:bodyPr/>
        <a:lstStyle/>
        <a:p>
          <a:endParaRPr lang="en-GB"/>
        </a:p>
      </dgm:t>
    </dgm:pt>
    <dgm:pt modelId="{9B8ADFAE-2523-BF4B-A12A-BE7AAA1BF63A}">
      <dgm:prSet phldrT="[Text]" custT="1"/>
      <dgm:spPr/>
      <dgm:t>
        <a:bodyPr/>
        <a:lstStyle/>
        <a:p>
          <a:r>
            <a:rPr lang="en-GB" sz="1400" dirty="0"/>
            <a:t>Information</a:t>
          </a:r>
          <a:endParaRPr lang="en-GB" sz="1600" dirty="0"/>
        </a:p>
      </dgm:t>
    </dgm:pt>
    <dgm:pt modelId="{E46C6546-83C1-FA4B-BB25-A8B126482554}" type="parTrans" cxnId="{D9EA00B6-0FD8-034D-9CF9-3178FC817CF2}">
      <dgm:prSet/>
      <dgm:spPr/>
      <dgm:t>
        <a:bodyPr/>
        <a:lstStyle/>
        <a:p>
          <a:endParaRPr lang="en-GB"/>
        </a:p>
      </dgm:t>
    </dgm:pt>
    <dgm:pt modelId="{08A27259-52C7-8745-914A-73DF03244778}" type="sibTrans" cxnId="{D9EA00B6-0FD8-034D-9CF9-3178FC817CF2}">
      <dgm:prSet/>
      <dgm:spPr/>
      <dgm:t>
        <a:bodyPr/>
        <a:lstStyle/>
        <a:p>
          <a:endParaRPr lang="en-GB"/>
        </a:p>
      </dgm:t>
    </dgm:pt>
    <dgm:pt modelId="{CAFB742D-131E-EE48-83E3-A2C6CF3ADDBC}">
      <dgm:prSet phldrT="[Text]" custT="1"/>
      <dgm:spPr/>
      <dgm:t>
        <a:bodyPr/>
        <a:lstStyle/>
        <a:p>
          <a:r>
            <a:rPr lang="en-GB" sz="1400" dirty="0"/>
            <a:t>Data</a:t>
          </a:r>
          <a:endParaRPr lang="en-GB" sz="1600" dirty="0"/>
        </a:p>
      </dgm:t>
    </dgm:pt>
    <dgm:pt modelId="{E2A46CC9-ED4B-2640-9FE7-0236F7B346CC}" type="parTrans" cxnId="{2A3E7E73-59E4-3943-A1DC-FDC5C2C151F9}">
      <dgm:prSet/>
      <dgm:spPr/>
      <dgm:t>
        <a:bodyPr/>
        <a:lstStyle/>
        <a:p>
          <a:endParaRPr lang="en-GB"/>
        </a:p>
      </dgm:t>
    </dgm:pt>
    <dgm:pt modelId="{E018ACC9-79F0-0D42-BDB3-B7BEB89D8EAB}" type="sibTrans" cxnId="{2A3E7E73-59E4-3943-A1DC-FDC5C2C151F9}">
      <dgm:prSet/>
      <dgm:spPr/>
      <dgm:t>
        <a:bodyPr/>
        <a:lstStyle/>
        <a:p>
          <a:endParaRPr lang="en-GB"/>
        </a:p>
      </dgm:t>
    </dgm:pt>
    <dgm:pt modelId="{0A0822C1-F8D3-C646-BA82-4756D9892A86}">
      <dgm:prSet custT="1"/>
      <dgm:spPr/>
      <dgm:t>
        <a:bodyPr/>
        <a:lstStyle/>
        <a:p>
          <a:r>
            <a:rPr lang="en-GB" sz="1400" dirty="0"/>
            <a:t>Knowledge</a:t>
          </a:r>
        </a:p>
      </dgm:t>
    </dgm:pt>
    <dgm:pt modelId="{9FB05CE9-9711-2240-BB8D-E9F4195B4578}" type="parTrans" cxnId="{0382E74D-8982-834A-989B-6CB10CA0E432}">
      <dgm:prSet/>
      <dgm:spPr/>
      <dgm:t>
        <a:bodyPr/>
        <a:lstStyle/>
        <a:p>
          <a:endParaRPr lang="en-GB"/>
        </a:p>
      </dgm:t>
    </dgm:pt>
    <dgm:pt modelId="{978D33DA-FEBC-874D-B8C0-7F4E1F926712}" type="sibTrans" cxnId="{0382E74D-8982-834A-989B-6CB10CA0E432}">
      <dgm:prSet/>
      <dgm:spPr/>
      <dgm:t>
        <a:bodyPr/>
        <a:lstStyle/>
        <a:p>
          <a:endParaRPr lang="en-GB"/>
        </a:p>
      </dgm:t>
    </dgm:pt>
    <dgm:pt modelId="{DDC457B8-42A0-5844-9F16-C502A98DC348}" type="pres">
      <dgm:prSet presAssocID="{D6EEF741-96A7-C04C-ACCB-82C6E04533C1}" presName="Name0" presStyleCnt="0">
        <dgm:presLayoutVars>
          <dgm:dir/>
          <dgm:animLvl val="lvl"/>
          <dgm:resizeHandles val="exact"/>
        </dgm:presLayoutVars>
      </dgm:prSet>
      <dgm:spPr/>
    </dgm:pt>
    <dgm:pt modelId="{8F373781-A862-8148-8747-95FB3E77421F}" type="pres">
      <dgm:prSet presAssocID="{2916B8D9-8EF4-B14F-A2F7-F607E449AEF4}" presName="Name8" presStyleCnt="0"/>
      <dgm:spPr/>
    </dgm:pt>
    <dgm:pt modelId="{40D04FD5-E9B2-874B-9D36-4599A30533E4}" type="pres">
      <dgm:prSet presAssocID="{2916B8D9-8EF4-B14F-A2F7-F607E449AEF4}" presName="level" presStyleLbl="node1" presStyleIdx="0" presStyleCnt="4">
        <dgm:presLayoutVars>
          <dgm:chMax val="1"/>
          <dgm:bulletEnabled val="1"/>
        </dgm:presLayoutVars>
      </dgm:prSet>
      <dgm:spPr/>
    </dgm:pt>
    <dgm:pt modelId="{B0C2502C-B6F6-C74B-96C2-CA974F2847EA}" type="pres">
      <dgm:prSet presAssocID="{2916B8D9-8EF4-B14F-A2F7-F607E449AEF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61E3E46-7C44-AA40-B3F1-E4EE76416EEE}" type="pres">
      <dgm:prSet presAssocID="{0A0822C1-F8D3-C646-BA82-4756D9892A86}" presName="Name8" presStyleCnt="0"/>
      <dgm:spPr/>
    </dgm:pt>
    <dgm:pt modelId="{24D5F328-83C0-9B49-A6CA-DF87B4A7520D}" type="pres">
      <dgm:prSet presAssocID="{0A0822C1-F8D3-C646-BA82-4756D9892A86}" presName="level" presStyleLbl="node1" presStyleIdx="1" presStyleCnt="4">
        <dgm:presLayoutVars>
          <dgm:chMax val="1"/>
          <dgm:bulletEnabled val="1"/>
        </dgm:presLayoutVars>
      </dgm:prSet>
      <dgm:spPr/>
    </dgm:pt>
    <dgm:pt modelId="{A0BEBAB9-492F-EC4E-BC77-6F8CEA1C1A73}" type="pres">
      <dgm:prSet presAssocID="{0A0822C1-F8D3-C646-BA82-4756D9892A8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813F852-BF09-DA47-9963-A9763E4A3CFD}" type="pres">
      <dgm:prSet presAssocID="{9B8ADFAE-2523-BF4B-A12A-BE7AAA1BF63A}" presName="Name8" presStyleCnt="0"/>
      <dgm:spPr/>
    </dgm:pt>
    <dgm:pt modelId="{EB968024-594E-5E46-B374-C242B1EF520A}" type="pres">
      <dgm:prSet presAssocID="{9B8ADFAE-2523-BF4B-A12A-BE7AAA1BF63A}" presName="level" presStyleLbl="node1" presStyleIdx="2" presStyleCnt="4">
        <dgm:presLayoutVars>
          <dgm:chMax val="1"/>
          <dgm:bulletEnabled val="1"/>
        </dgm:presLayoutVars>
      </dgm:prSet>
      <dgm:spPr/>
    </dgm:pt>
    <dgm:pt modelId="{9D1F9442-8DBA-CD4E-92E6-6BE920913F3B}" type="pres">
      <dgm:prSet presAssocID="{9B8ADFAE-2523-BF4B-A12A-BE7AAA1BF6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09FD64-8048-5941-9B57-DFEDB4362AEA}" type="pres">
      <dgm:prSet presAssocID="{CAFB742D-131E-EE48-83E3-A2C6CF3ADDBC}" presName="Name8" presStyleCnt="0"/>
      <dgm:spPr/>
    </dgm:pt>
    <dgm:pt modelId="{FD1C07EE-025D-4345-8D5F-0A3BCA67EB75}" type="pres">
      <dgm:prSet presAssocID="{CAFB742D-131E-EE48-83E3-A2C6CF3ADDBC}" presName="level" presStyleLbl="node1" presStyleIdx="3" presStyleCnt="4">
        <dgm:presLayoutVars>
          <dgm:chMax val="1"/>
          <dgm:bulletEnabled val="1"/>
        </dgm:presLayoutVars>
      </dgm:prSet>
      <dgm:spPr/>
    </dgm:pt>
    <dgm:pt modelId="{8C9BE159-661C-1F4F-946A-E349EDC72F5B}" type="pres">
      <dgm:prSet presAssocID="{CAFB742D-131E-EE48-83E3-A2C6CF3ADDB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12D7729-57C6-8F45-9D28-67FABCD80AC9}" type="presOf" srcId="{9B8ADFAE-2523-BF4B-A12A-BE7AAA1BF63A}" destId="{EB968024-594E-5E46-B374-C242B1EF520A}" srcOrd="0" destOrd="0" presId="urn:microsoft.com/office/officeart/2005/8/layout/pyramid1"/>
    <dgm:cxn modelId="{0382E74D-8982-834A-989B-6CB10CA0E432}" srcId="{D6EEF741-96A7-C04C-ACCB-82C6E04533C1}" destId="{0A0822C1-F8D3-C646-BA82-4756D9892A86}" srcOrd="1" destOrd="0" parTransId="{9FB05CE9-9711-2240-BB8D-E9F4195B4578}" sibTransId="{978D33DA-FEBC-874D-B8C0-7F4E1F926712}"/>
    <dgm:cxn modelId="{B229B360-1625-2047-8EEB-9BBD325FEA63}" type="presOf" srcId="{CAFB742D-131E-EE48-83E3-A2C6CF3ADDBC}" destId="{8C9BE159-661C-1F4F-946A-E349EDC72F5B}" srcOrd="1" destOrd="0" presId="urn:microsoft.com/office/officeart/2005/8/layout/pyramid1"/>
    <dgm:cxn modelId="{E7C4886A-36BD-8B47-9500-FF718360625E}" srcId="{D6EEF741-96A7-C04C-ACCB-82C6E04533C1}" destId="{2916B8D9-8EF4-B14F-A2F7-F607E449AEF4}" srcOrd="0" destOrd="0" parTransId="{71E4FB20-7004-6240-886D-25C49688C45E}" sibTransId="{23DDCF86-7AF4-374B-AE11-6AE33E551358}"/>
    <dgm:cxn modelId="{7032376D-8D58-084E-8E2D-FBCB9F64FA45}" type="presOf" srcId="{CAFB742D-131E-EE48-83E3-A2C6CF3ADDBC}" destId="{FD1C07EE-025D-4345-8D5F-0A3BCA67EB75}" srcOrd="0" destOrd="0" presId="urn:microsoft.com/office/officeart/2005/8/layout/pyramid1"/>
    <dgm:cxn modelId="{2FC9F26D-1764-A34D-B52F-2F1625EE4C4C}" type="presOf" srcId="{D6EEF741-96A7-C04C-ACCB-82C6E04533C1}" destId="{DDC457B8-42A0-5844-9F16-C502A98DC348}" srcOrd="0" destOrd="0" presId="urn:microsoft.com/office/officeart/2005/8/layout/pyramid1"/>
    <dgm:cxn modelId="{2A3E7E73-59E4-3943-A1DC-FDC5C2C151F9}" srcId="{D6EEF741-96A7-C04C-ACCB-82C6E04533C1}" destId="{CAFB742D-131E-EE48-83E3-A2C6CF3ADDBC}" srcOrd="3" destOrd="0" parTransId="{E2A46CC9-ED4B-2640-9FE7-0236F7B346CC}" sibTransId="{E018ACC9-79F0-0D42-BDB3-B7BEB89D8EAB}"/>
    <dgm:cxn modelId="{072B9575-9163-5C42-9BC9-C2ECF695A4F2}" type="presOf" srcId="{2916B8D9-8EF4-B14F-A2F7-F607E449AEF4}" destId="{40D04FD5-E9B2-874B-9D36-4599A30533E4}" srcOrd="0" destOrd="0" presId="urn:microsoft.com/office/officeart/2005/8/layout/pyramid1"/>
    <dgm:cxn modelId="{1DE0EC80-9F7A-0B4B-A914-3EE557CE070A}" type="presOf" srcId="{0A0822C1-F8D3-C646-BA82-4756D9892A86}" destId="{24D5F328-83C0-9B49-A6CA-DF87B4A7520D}" srcOrd="0" destOrd="0" presId="urn:microsoft.com/office/officeart/2005/8/layout/pyramid1"/>
    <dgm:cxn modelId="{E80D5282-3F90-AA4C-961D-4CE8AAE0D4A4}" type="presOf" srcId="{2916B8D9-8EF4-B14F-A2F7-F607E449AEF4}" destId="{B0C2502C-B6F6-C74B-96C2-CA974F2847EA}" srcOrd="1" destOrd="0" presId="urn:microsoft.com/office/officeart/2005/8/layout/pyramid1"/>
    <dgm:cxn modelId="{D9EA00B6-0FD8-034D-9CF9-3178FC817CF2}" srcId="{D6EEF741-96A7-C04C-ACCB-82C6E04533C1}" destId="{9B8ADFAE-2523-BF4B-A12A-BE7AAA1BF63A}" srcOrd="2" destOrd="0" parTransId="{E46C6546-83C1-FA4B-BB25-A8B126482554}" sibTransId="{08A27259-52C7-8745-914A-73DF03244778}"/>
    <dgm:cxn modelId="{999F0AB7-B560-8246-B092-853A67BF083D}" type="presOf" srcId="{0A0822C1-F8D3-C646-BA82-4756D9892A86}" destId="{A0BEBAB9-492F-EC4E-BC77-6F8CEA1C1A73}" srcOrd="1" destOrd="0" presId="urn:microsoft.com/office/officeart/2005/8/layout/pyramid1"/>
    <dgm:cxn modelId="{851D54E1-37FF-EA48-901C-BB895B53153B}" type="presOf" srcId="{9B8ADFAE-2523-BF4B-A12A-BE7AAA1BF63A}" destId="{9D1F9442-8DBA-CD4E-92E6-6BE920913F3B}" srcOrd="1" destOrd="0" presId="urn:microsoft.com/office/officeart/2005/8/layout/pyramid1"/>
    <dgm:cxn modelId="{D578AC1A-9F79-7444-BE83-10B0EE12507F}" type="presParOf" srcId="{DDC457B8-42A0-5844-9F16-C502A98DC348}" destId="{8F373781-A862-8148-8747-95FB3E77421F}" srcOrd="0" destOrd="0" presId="urn:microsoft.com/office/officeart/2005/8/layout/pyramid1"/>
    <dgm:cxn modelId="{05F04B2C-B8A3-0D4E-8E74-F06A6E47C6C6}" type="presParOf" srcId="{8F373781-A862-8148-8747-95FB3E77421F}" destId="{40D04FD5-E9B2-874B-9D36-4599A30533E4}" srcOrd="0" destOrd="0" presId="urn:microsoft.com/office/officeart/2005/8/layout/pyramid1"/>
    <dgm:cxn modelId="{A3F01768-9343-E742-BF6A-383B28017B42}" type="presParOf" srcId="{8F373781-A862-8148-8747-95FB3E77421F}" destId="{B0C2502C-B6F6-C74B-96C2-CA974F2847EA}" srcOrd="1" destOrd="0" presId="urn:microsoft.com/office/officeart/2005/8/layout/pyramid1"/>
    <dgm:cxn modelId="{15D2FDE9-747E-904C-AD39-815C49A45BB5}" type="presParOf" srcId="{DDC457B8-42A0-5844-9F16-C502A98DC348}" destId="{F61E3E46-7C44-AA40-B3F1-E4EE76416EEE}" srcOrd="1" destOrd="0" presId="urn:microsoft.com/office/officeart/2005/8/layout/pyramid1"/>
    <dgm:cxn modelId="{7109CDAB-59A1-3741-99E2-B9D5A7C6F227}" type="presParOf" srcId="{F61E3E46-7C44-AA40-B3F1-E4EE76416EEE}" destId="{24D5F328-83C0-9B49-A6CA-DF87B4A7520D}" srcOrd="0" destOrd="0" presId="urn:microsoft.com/office/officeart/2005/8/layout/pyramid1"/>
    <dgm:cxn modelId="{5B39C5B6-2EF1-B446-B975-DF1844CA8BCD}" type="presParOf" srcId="{F61E3E46-7C44-AA40-B3F1-E4EE76416EEE}" destId="{A0BEBAB9-492F-EC4E-BC77-6F8CEA1C1A73}" srcOrd="1" destOrd="0" presId="urn:microsoft.com/office/officeart/2005/8/layout/pyramid1"/>
    <dgm:cxn modelId="{7B2E3A99-F648-4844-A481-B2843337CC5E}" type="presParOf" srcId="{DDC457B8-42A0-5844-9F16-C502A98DC348}" destId="{D813F852-BF09-DA47-9963-A9763E4A3CFD}" srcOrd="2" destOrd="0" presId="urn:microsoft.com/office/officeart/2005/8/layout/pyramid1"/>
    <dgm:cxn modelId="{5F364FC8-D06A-CD4A-93CA-1BE4FAB107E6}" type="presParOf" srcId="{D813F852-BF09-DA47-9963-A9763E4A3CFD}" destId="{EB968024-594E-5E46-B374-C242B1EF520A}" srcOrd="0" destOrd="0" presId="urn:microsoft.com/office/officeart/2005/8/layout/pyramid1"/>
    <dgm:cxn modelId="{3EC67F65-FAE8-0645-B51B-6CBFBC255D01}" type="presParOf" srcId="{D813F852-BF09-DA47-9963-A9763E4A3CFD}" destId="{9D1F9442-8DBA-CD4E-92E6-6BE920913F3B}" srcOrd="1" destOrd="0" presId="urn:microsoft.com/office/officeart/2005/8/layout/pyramid1"/>
    <dgm:cxn modelId="{D7F3C31B-DE87-7642-B907-44E3D0018BF9}" type="presParOf" srcId="{DDC457B8-42A0-5844-9F16-C502A98DC348}" destId="{8209FD64-8048-5941-9B57-DFEDB4362AEA}" srcOrd="3" destOrd="0" presId="urn:microsoft.com/office/officeart/2005/8/layout/pyramid1"/>
    <dgm:cxn modelId="{3A4D74BB-710E-5B4C-A096-BEAD82C98E54}" type="presParOf" srcId="{8209FD64-8048-5941-9B57-DFEDB4362AEA}" destId="{FD1C07EE-025D-4345-8D5F-0A3BCA67EB75}" srcOrd="0" destOrd="0" presId="urn:microsoft.com/office/officeart/2005/8/layout/pyramid1"/>
    <dgm:cxn modelId="{4991B97D-A01D-6047-B950-2D81FAA94627}" type="presParOf" srcId="{8209FD64-8048-5941-9B57-DFEDB4362AEA}" destId="{8C9BE159-661C-1F4F-946A-E349EDC72F5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EEF741-96A7-C04C-ACCB-82C6E04533C1}" type="doc">
      <dgm:prSet loTypeId="urn:microsoft.com/office/officeart/2005/8/layout/pyramid1" loCatId="" qsTypeId="urn:microsoft.com/office/officeart/2005/8/quickstyle/simple2" qsCatId="simple" csTypeId="urn:microsoft.com/office/officeart/2005/8/colors/accent1_2" csCatId="accent1" phldr="1"/>
      <dgm:spPr/>
    </dgm:pt>
    <dgm:pt modelId="{2916B8D9-8EF4-B14F-A2F7-F607E449AEF4}">
      <dgm:prSet phldrT="[Text]" custT="1"/>
      <dgm:spPr/>
      <dgm:t>
        <a:bodyPr/>
        <a:lstStyle/>
        <a:p>
          <a:endParaRPr lang="en-GB" sz="1600" dirty="0"/>
        </a:p>
      </dgm:t>
    </dgm:pt>
    <dgm:pt modelId="{71E4FB20-7004-6240-886D-25C49688C45E}" type="parTrans" cxnId="{E7C4886A-36BD-8B47-9500-FF718360625E}">
      <dgm:prSet/>
      <dgm:spPr/>
      <dgm:t>
        <a:bodyPr/>
        <a:lstStyle/>
        <a:p>
          <a:endParaRPr lang="en-GB"/>
        </a:p>
      </dgm:t>
    </dgm:pt>
    <dgm:pt modelId="{23DDCF86-7AF4-374B-AE11-6AE33E551358}" type="sibTrans" cxnId="{E7C4886A-36BD-8B47-9500-FF718360625E}">
      <dgm:prSet/>
      <dgm:spPr/>
      <dgm:t>
        <a:bodyPr/>
        <a:lstStyle/>
        <a:p>
          <a:endParaRPr lang="en-GB"/>
        </a:p>
      </dgm:t>
    </dgm:pt>
    <dgm:pt modelId="{9B8ADFAE-2523-BF4B-A12A-BE7AAA1BF63A}">
      <dgm:prSet phldrT="[Text]"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Information</a:t>
          </a:r>
          <a:endParaRPr lang="en-GB" sz="1600" b="1" dirty="0">
            <a:solidFill>
              <a:schemeClr val="bg1"/>
            </a:solidFill>
          </a:endParaRPr>
        </a:p>
      </dgm:t>
    </dgm:pt>
    <dgm:pt modelId="{E46C6546-83C1-FA4B-BB25-A8B126482554}" type="parTrans" cxnId="{D9EA00B6-0FD8-034D-9CF9-3178FC817CF2}">
      <dgm:prSet/>
      <dgm:spPr/>
      <dgm:t>
        <a:bodyPr/>
        <a:lstStyle/>
        <a:p>
          <a:endParaRPr lang="en-GB"/>
        </a:p>
      </dgm:t>
    </dgm:pt>
    <dgm:pt modelId="{08A27259-52C7-8745-914A-73DF03244778}" type="sibTrans" cxnId="{D9EA00B6-0FD8-034D-9CF9-3178FC817CF2}">
      <dgm:prSet/>
      <dgm:spPr/>
      <dgm:t>
        <a:bodyPr/>
        <a:lstStyle/>
        <a:p>
          <a:endParaRPr lang="en-GB"/>
        </a:p>
      </dgm:t>
    </dgm:pt>
    <dgm:pt modelId="{CAFB742D-131E-EE48-83E3-A2C6CF3ADDBC}">
      <dgm:prSet phldrT="[Text]"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Data</a:t>
          </a:r>
          <a:endParaRPr lang="en-GB" sz="1600" b="1" dirty="0">
            <a:solidFill>
              <a:schemeClr val="bg1"/>
            </a:solidFill>
          </a:endParaRPr>
        </a:p>
      </dgm:t>
    </dgm:pt>
    <dgm:pt modelId="{E2A46CC9-ED4B-2640-9FE7-0236F7B346CC}" type="parTrans" cxnId="{2A3E7E73-59E4-3943-A1DC-FDC5C2C151F9}">
      <dgm:prSet/>
      <dgm:spPr/>
      <dgm:t>
        <a:bodyPr/>
        <a:lstStyle/>
        <a:p>
          <a:endParaRPr lang="en-GB"/>
        </a:p>
      </dgm:t>
    </dgm:pt>
    <dgm:pt modelId="{E018ACC9-79F0-0D42-BDB3-B7BEB89D8EAB}" type="sibTrans" cxnId="{2A3E7E73-59E4-3943-A1DC-FDC5C2C151F9}">
      <dgm:prSet/>
      <dgm:spPr/>
      <dgm:t>
        <a:bodyPr/>
        <a:lstStyle/>
        <a:p>
          <a:endParaRPr lang="en-GB"/>
        </a:p>
      </dgm:t>
    </dgm:pt>
    <dgm:pt modelId="{0A0822C1-F8D3-C646-BA82-4756D9892A86}">
      <dgm:prSet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Knowledge</a:t>
          </a:r>
        </a:p>
      </dgm:t>
    </dgm:pt>
    <dgm:pt modelId="{9FB05CE9-9711-2240-BB8D-E9F4195B4578}" type="parTrans" cxnId="{0382E74D-8982-834A-989B-6CB10CA0E432}">
      <dgm:prSet/>
      <dgm:spPr/>
      <dgm:t>
        <a:bodyPr/>
        <a:lstStyle/>
        <a:p>
          <a:endParaRPr lang="en-GB"/>
        </a:p>
      </dgm:t>
    </dgm:pt>
    <dgm:pt modelId="{978D33DA-FEBC-874D-B8C0-7F4E1F926712}" type="sibTrans" cxnId="{0382E74D-8982-834A-989B-6CB10CA0E432}">
      <dgm:prSet/>
      <dgm:spPr/>
      <dgm:t>
        <a:bodyPr/>
        <a:lstStyle/>
        <a:p>
          <a:endParaRPr lang="en-GB"/>
        </a:p>
      </dgm:t>
    </dgm:pt>
    <dgm:pt modelId="{DDC457B8-42A0-5844-9F16-C502A98DC348}" type="pres">
      <dgm:prSet presAssocID="{D6EEF741-96A7-C04C-ACCB-82C6E04533C1}" presName="Name0" presStyleCnt="0">
        <dgm:presLayoutVars>
          <dgm:dir/>
          <dgm:animLvl val="lvl"/>
          <dgm:resizeHandles val="exact"/>
        </dgm:presLayoutVars>
      </dgm:prSet>
      <dgm:spPr/>
    </dgm:pt>
    <dgm:pt modelId="{8F373781-A862-8148-8747-95FB3E77421F}" type="pres">
      <dgm:prSet presAssocID="{2916B8D9-8EF4-B14F-A2F7-F607E449AEF4}" presName="Name8" presStyleCnt="0"/>
      <dgm:spPr/>
    </dgm:pt>
    <dgm:pt modelId="{40D04FD5-E9B2-874B-9D36-4599A30533E4}" type="pres">
      <dgm:prSet presAssocID="{2916B8D9-8EF4-B14F-A2F7-F607E449AEF4}" presName="level" presStyleLbl="node1" presStyleIdx="0" presStyleCnt="4">
        <dgm:presLayoutVars>
          <dgm:chMax val="1"/>
          <dgm:bulletEnabled val="1"/>
        </dgm:presLayoutVars>
      </dgm:prSet>
      <dgm:spPr/>
    </dgm:pt>
    <dgm:pt modelId="{B0C2502C-B6F6-C74B-96C2-CA974F2847EA}" type="pres">
      <dgm:prSet presAssocID="{2916B8D9-8EF4-B14F-A2F7-F607E449AEF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61E3E46-7C44-AA40-B3F1-E4EE76416EEE}" type="pres">
      <dgm:prSet presAssocID="{0A0822C1-F8D3-C646-BA82-4756D9892A86}" presName="Name8" presStyleCnt="0"/>
      <dgm:spPr/>
    </dgm:pt>
    <dgm:pt modelId="{24D5F328-83C0-9B49-A6CA-DF87B4A7520D}" type="pres">
      <dgm:prSet presAssocID="{0A0822C1-F8D3-C646-BA82-4756D9892A86}" presName="level" presStyleLbl="node1" presStyleIdx="1" presStyleCnt="4">
        <dgm:presLayoutVars>
          <dgm:chMax val="1"/>
          <dgm:bulletEnabled val="1"/>
        </dgm:presLayoutVars>
      </dgm:prSet>
      <dgm:spPr/>
    </dgm:pt>
    <dgm:pt modelId="{A0BEBAB9-492F-EC4E-BC77-6F8CEA1C1A73}" type="pres">
      <dgm:prSet presAssocID="{0A0822C1-F8D3-C646-BA82-4756D9892A8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813F852-BF09-DA47-9963-A9763E4A3CFD}" type="pres">
      <dgm:prSet presAssocID="{9B8ADFAE-2523-BF4B-A12A-BE7AAA1BF63A}" presName="Name8" presStyleCnt="0"/>
      <dgm:spPr/>
    </dgm:pt>
    <dgm:pt modelId="{EB968024-594E-5E46-B374-C242B1EF520A}" type="pres">
      <dgm:prSet presAssocID="{9B8ADFAE-2523-BF4B-A12A-BE7AAA1BF63A}" presName="level" presStyleLbl="node1" presStyleIdx="2" presStyleCnt="4">
        <dgm:presLayoutVars>
          <dgm:chMax val="1"/>
          <dgm:bulletEnabled val="1"/>
        </dgm:presLayoutVars>
      </dgm:prSet>
      <dgm:spPr/>
    </dgm:pt>
    <dgm:pt modelId="{9D1F9442-8DBA-CD4E-92E6-6BE920913F3B}" type="pres">
      <dgm:prSet presAssocID="{9B8ADFAE-2523-BF4B-A12A-BE7AAA1BF6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09FD64-8048-5941-9B57-DFEDB4362AEA}" type="pres">
      <dgm:prSet presAssocID="{CAFB742D-131E-EE48-83E3-A2C6CF3ADDBC}" presName="Name8" presStyleCnt="0"/>
      <dgm:spPr/>
    </dgm:pt>
    <dgm:pt modelId="{FD1C07EE-025D-4345-8D5F-0A3BCA67EB75}" type="pres">
      <dgm:prSet presAssocID="{CAFB742D-131E-EE48-83E3-A2C6CF3ADDBC}" presName="level" presStyleLbl="node1" presStyleIdx="3" presStyleCnt="4" custLinFactNeighborY="6862">
        <dgm:presLayoutVars>
          <dgm:chMax val="1"/>
          <dgm:bulletEnabled val="1"/>
        </dgm:presLayoutVars>
      </dgm:prSet>
      <dgm:spPr/>
    </dgm:pt>
    <dgm:pt modelId="{8C9BE159-661C-1F4F-946A-E349EDC72F5B}" type="pres">
      <dgm:prSet presAssocID="{CAFB742D-131E-EE48-83E3-A2C6CF3ADDB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12D7729-57C6-8F45-9D28-67FABCD80AC9}" type="presOf" srcId="{9B8ADFAE-2523-BF4B-A12A-BE7AAA1BF63A}" destId="{EB968024-594E-5E46-B374-C242B1EF520A}" srcOrd="0" destOrd="0" presId="urn:microsoft.com/office/officeart/2005/8/layout/pyramid1"/>
    <dgm:cxn modelId="{0382E74D-8982-834A-989B-6CB10CA0E432}" srcId="{D6EEF741-96A7-C04C-ACCB-82C6E04533C1}" destId="{0A0822C1-F8D3-C646-BA82-4756D9892A86}" srcOrd="1" destOrd="0" parTransId="{9FB05CE9-9711-2240-BB8D-E9F4195B4578}" sibTransId="{978D33DA-FEBC-874D-B8C0-7F4E1F926712}"/>
    <dgm:cxn modelId="{B229B360-1625-2047-8EEB-9BBD325FEA63}" type="presOf" srcId="{CAFB742D-131E-EE48-83E3-A2C6CF3ADDBC}" destId="{8C9BE159-661C-1F4F-946A-E349EDC72F5B}" srcOrd="1" destOrd="0" presId="urn:microsoft.com/office/officeart/2005/8/layout/pyramid1"/>
    <dgm:cxn modelId="{E7C4886A-36BD-8B47-9500-FF718360625E}" srcId="{D6EEF741-96A7-C04C-ACCB-82C6E04533C1}" destId="{2916B8D9-8EF4-B14F-A2F7-F607E449AEF4}" srcOrd="0" destOrd="0" parTransId="{71E4FB20-7004-6240-886D-25C49688C45E}" sibTransId="{23DDCF86-7AF4-374B-AE11-6AE33E551358}"/>
    <dgm:cxn modelId="{7032376D-8D58-084E-8E2D-FBCB9F64FA45}" type="presOf" srcId="{CAFB742D-131E-EE48-83E3-A2C6CF3ADDBC}" destId="{FD1C07EE-025D-4345-8D5F-0A3BCA67EB75}" srcOrd="0" destOrd="0" presId="urn:microsoft.com/office/officeart/2005/8/layout/pyramid1"/>
    <dgm:cxn modelId="{2FC9F26D-1764-A34D-B52F-2F1625EE4C4C}" type="presOf" srcId="{D6EEF741-96A7-C04C-ACCB-82C6E04533C1}" destId="{DDC457B8-42A0-5844-9F16-C502A98DC348}" srcOrd="0" destOrd="0" presId="urn:microsoft.com/office/officeart/2005/8/layout/pyramid1"/>
    <dgm:cxn modelId="{2A3E7E73-59E4-3943-A1DC-FDC5C2C151F9}" srcId="{D6EEF741-96A7-C04C-ACCB-82C6E04533C1}" destId="{CAFB742D-131E-EE48-83E3-A2C6CF3ADDBC}" srcOrd="3" destOrd="0" parTransId="{E2A46CC9-ED4B-2640-9FE7-0236F7B346CC}" sibTransId="{E018ACC9-79F0-0D42-BDB3-B7BEB89D8EAB}"/>
    <dgm:cxn modelId="{072B9575-9163-5C42-9BC9-C2ECF695A4F2}" type="presOf" srcId="{2916B8D9-8EF4-B14F-A2F7-F607E449AEF4}" destId="{40D04FD5-E9B2-874B-9D36-4599A30533E4}" srcOrd="0" destOrd="0" presId="urn:microsoft.com/office/officeart/2005/8/layout/pyramid1"/>
    <dgm:cxn modelId="{1DE0EC80-9F7A-0B4B-A914-3EE557CE070A}" type="presOf" srcId="{0A0822C1-F8D3-C646-BA82-4756D9892A86}" destId="{24D5F328-83C0-9B49-A6CA-DF87B4A7520D}" srcOrd="0" destOrd="0" presId="urn:microsoft.com/office/officeart/2005/8/layout/pyramid1"/>
    <dgm:cxn modelId="{E80D5282-3F90-AA4C-961D-4CE8AAE0D4A4}" type="presOf" srcId="{2916B8D9-8EF4-B14F-A2F7-F607E449AEF4}" destId="{B0C2502C-B6F6-C74B-96C2-CA974F2847EA}" srcOrd="1" destOrd="0" presId="urn:microsoft.com/office/officeart/2005/8/layout/pyramid1"/>
    <dgm:cxn modelId="{D9EA00B6-0FD8-034D-9CF9-3178FC817CF2}" srcId="{D6EEF741-96A7-C04C-ACCB-82C6E04533C1}" destId="{9B8ADFAE-2523-BF4B-A12A-BE7AAA1BF63A}" srcOrd="2" destOrd="0" parTransId="{E46C6546-83C1-FA4B-BB25-A8B126482554}" sibTransId="{08A27259-52C7-8745-914A-73DF03244778}"/>
    <dgm:cxn modelId="{999F0AB7-B560-8246-B092-853A67BF083D}" type="presOf" srcId="{0A0822C1-F8D3-C646-BA82-4756D9892A86}" destId="{A0BEBAB9-492F-EC4E-BC77-6F8CEA1C1A73}" srcOrd="1" destOrd="0" presId="urn:microsoft.com/office/officeart/2005/8/layout/pyramid1"/>
    <dgm:cxn modelId="{851D54E1-37FF-EA48-901C-BB895B53153B}" type="presOf" srcId="{9B8ADFAE-2523-BF4B-A12A-BE7AAA1BF63A}" destId="{9D1F9442-8DBA-CD4E-92E6-6BE920913F3B}" srcOrd="1" destOrd="0" presId="urn:microsoft.com/office/officeart/2005/8/layout/pyramid1"/>
    <dgm:cxn modelId="{D578AC1A-9F79-7444-BE83-10B0EE12507F}" type="presParOf" srcId="{DDC457B8-42A0-5844-9F16-C502A98DC348}" destId="{8F373781-A862-8148-8747-95FB3E77421F}" srcOrd="0" destOrd="0" presId="urn:microsoft.com/office/officeart/2005/8/layout/pyramid1"/>
    <dgm:cxn modelId="{05F04B2C-B8A3-0D4E-8E74-F06A6E47C6C6}" type="presParOf" srcId="{8F373781-A862-8148-8747-95FB3E77421F}" destId="{40D04FD5-E9B2-874B-9D36-4599A30533E4}" srcOrd="0" destOrd="0" presId="urn:microsoft.com/office/officeart/2005/8/layout/pyramid1"/>
    <dgm:cxn modelId="{A3F01768-9343-E742-BF6A-383B28017B42}" type="presParOf" srcId="{8F373781-A862-8148-8747-95FB3E77421F}" destId="{B0C2502C-B6F6-C74B-96C2-CA974F2847EA}" srcOrd="1" destOrd="0" presId="urn:microsoft.com/office/officeart/2005/8/layout/pyramid1"/>
    <dgm:cxn modelId="{15D2FDE9-747E-904C-AD39-815C49A45BB5}" type="presParOf" srcId="{DDC457B8-42A0-5844-9F16-C502A98DC348}" destId="{F61E3E46-7C44-AA40-B3F1-E4EE76416EEE}" srcOrd="1" destOrd="0" presId="urn:microsoft.com/office/officeart/2005/8/layout/pyramid1"/>
    <dgm:cxn modelId="{7109CDAB-59A1-3741-99E2-B9D5A7C6F227}" type="presParOf" srcId="{F61E3E46-7C44-AA40-B3F1-E4EE76416EEE}" destId="{24D5F328-83C0-9B49-A6CA-DF87B4A7520D}" srcOrd="0" destOrd="0" presId="urn:microsoft.com/office/officeart/2005/8/layout/pyramid1"/>
    <dgm:cxn modelId="{5B39C5B6-2EF1-B446-B975-DF1844CA8BCD}" type="presParOf" srcId="{F61E3E46-7C44-AA40-B3F1-E4EE76416EEE}" destId="{A0BEBAB9-492F-EC4E-BC77-6F8CEA1C1A73}" srcOrd="1" destOrd="0" presId="urn:microsoft.com/office/officeart/2005/8/layout/pyramid1"/>
    <dgm:cxn modelId="{7B2E3A99-F648-4844-A481-B2843337CC5E}" type="presParOf" srcId="{DDC457B8-42A0-5844-9F16-C502A98DC348}" destId="{D813F852-BF09-DA47-9963-A9763E4A3CFD}" srcOrd="2" destOrd="0" presId="urn:microsoft.com/office/officeart/2005/8/layout/pyramid1"/>
    <dgm:cxn modelId="{5F364FC8-D06A-CD4A-93CA-1BE4FAB107E6}" type="presParOf" srcId="{D813F852-BF09-DA47-9963-A9763E4A3CFD}" destId="{EB968024-594E-5E46-B374-C242B1EF520A}" srcOrd="0" destOrd="0" presId="urn:microsoft.com/office/officeart/2005/8/layout/pyramid1"/>
    <dgm:cxn modelId="{3EC67F65-FAE8-0645-B51B-6CBFBC255D01}" type="presParOf" srcId="{D813F852-BF09-DA47-9963-A9763E4A3CFD}" destId="{9D1F9442-8DBA-CD4E-92E6-6BE920913F3B}" srcOrd="1" destOrd="0" presId="urn:microsoft.com/office/officeart/2005/8/layout/pyramid1"/>
    <dgm:cxn modelId="{D7F3C31B-DE87-7642-B907-44E3D0018BF9}" type="presParOf" srcId="{DDC457B8-42A0-5844-9F16-C502A98DC348}" destId="{8209FD64-8048-5941-9B57-DFEDB4362AEA}" srcOrd="3" destOrd="0" presId="urn:microsoft.com/office/officeart/2005/8/layout/pyramid1"/>
    <dgm:cxn modelId="{3A4D74BB-710E-5B4C-A096-BEAD82C98E54}" type="presParOf" srcId="{8209FD64-8048-5941-9B57-DFEDB4362AEA}" destId="{FD1C07EE-025D-4345-8D5F-0A3BCA67EB75}" srcOrd="0" destOrd="0" presId="urn:microsoft.com/office/officeart/2005/8/layout/pyramid1"/>
    <dgm:cxn modelId="{4991B97D-A01D-6047-B950-2D81FAA94627}" type="presParOf" srcId="{8209FD64-8048-5941-9B57-DFEDB4362AEA}" destId="{8C9BE159-661C-1F4F-946A-E349EDC72F5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EEF741-96A7-C04C-ACCB-82C6E04533C1}" type="doc">
      <dgm:prSet loTypeId="urn:microsoft.com/office/officeart/2005/8/layout/pyramid1" loCatId="" qsTypeId="urn:microsoft.com/office/officeart/2005/8/quickstyle/simple2" qsCatId="simple" csTypeId="urn:microsoft.com/office/officeart/2005/8/colors/accent1_2" csCatId="accent1" phldr="1"/>
      <dgm:spPr/>
    </dgm:pt>
    <dgm:pt modelId="{2916B8D9-8EF4-B14F-A2F7-F607E449AEF4}">
      <dgm:prSet phldrT="[Text]" custT="1"/>
      <dgm:spPr/>
      <dgm:t>
        <a:bodyPr/>
        <a:lstStyle/>
        <a:p>
          <a:endParaRPr lang="en-GB" sz="1600" dirty="0"/>
        </a:p>
      </dgm:t>
    </dgm:pt>
    <dgm:pt modelId="{71E4FB20-7004-6240-886D-25C49688C45E}" type="parTrans" cxnId="{E7C4886A-36BD-8B47-9500-FF718360625E}">
      <dgm:prSet/>
      <dgm:spPr/>
      <dgm:t>
        <a:bodyPr/>
        <a:lstStyle/>
        <a:p>
          <a:endParaRPr lang="en-GB"/>
        </a:p>
      </dgm:t>
    </dgm:pt>
    <dgm:pt modelId="{23DDCF86-7AF4-374B-AE11-6AE33E551358}" type="sibTrans" cxnId="{E7C4886A-36BD-8B47-9500-FF718360625E}">
      <dgm:prSet/>
      <dgm:spPr/>
      <dgm:t>
        <a:bodyPr/>
        <a:lstStyle/>
        <a:p>
          <a:endParaRPr lang="en-GB"/>
        </a:p>
      </dgm:t>
    </dgm:pt>
    <dgm:pt modelId="{9B8ADFAE-2523-BF4B-A12A-BE7AAA1BF63A}">
      <dgm:prSet phldrT="[Text]"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Information</a:t>
          </a:r>
          <a:endParaRPr lang="en-GB" sz="1600" b="1" dirty="0">
            <a:solidFill>
              <a:schemeClr val="bg1"/>
            </a:solidFill>
          </a:endParaRPr>
        </a:p>
      </dgm:t>
    </dgm:pt>
    <dgm:pt modelId="{E46C6546-83C1-FA4B-BB25-A8B126482554}" type="parTrans" cxnId="{D9EA00B6-0FD8-034D-9CF9-3178FC817CF2}">
      <dgm:prSet/>
      <dgm:spPr/>
      <dgm:t>
        <a:bodyPr/>
        <a:lstStyle/>
        <a:p>
          <a:endParaRPr lang="en-GB"/>
        </a:p>
      </dgm:t>
    </dgm:pt>
    <dgm:pt modelId="{08A27259-52C7-8745-914A-73DF03244778}" type="sibTrans" cxnId="{D9EA00B6-0FD8-034D-9CF9-3178FC817CF2}">
      <dgm:prSet/>
      <dgm:spPr/>
      <dgm:t>
        <a:bodyPr/>
        <a:lstStyle/>
        <a:p>
          <a:endParaRPr lang="en-GB"/>
        </a:p>
      </dgm:t>
    </dgm:pt>
    <dgm:pt modelId="{CAFB742D-131E-EE48-83E3-A2C6CF3ADDBC}">
      <dgm:prSet phldrT="[Text]"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Data</a:t>
          </a:r>
          <a:endParaRPr lang="en-GB" sz="1600" b="1" dirty="0">
            <a:solidFill>
              <a:schemeClr val="bg1"/>
            </a:solidFill>
          </a:endParaRPr>
        </a:p>
      </dgm:t>
    </dgm:pt>
    <dgm:pt modelId="{E2A46CC9-ED4B-2640-9FE7-0236F7B346CC}" type="parTrans" cxnId="{2A3E7E73-59E4-3943-A1DC-FDC5C2C151F9}">
      <dgm:prSet/>
      <dgm:spPr/>
      <dgm:t>
        <a:bodyPr/>
        <a:lstStyle/>
        <a:p>
          <a:endParaRPr lang="en-GB"/>
        </a:p>
      </dgm:t>
    </dgm:pt>
    <dgm:pt modelId="{E018ACC9-79F0-0D42-BDB3-B7BEB89D8EAB}" type="sibTrans" cxnId="{2A3E7E73-59E4-3943-A1DC-FDC5C2C151F9}">
      <dgm:prSet/>
      <dgm:spPr/>
      <dgm:t>
        <a:bodyPr/>
        <a:lstStyle/>
        <a:p>
          <a:endParaRPr lang="en-GB"/>
        </a:p>
      </dgm:t>
    </dgm:pt>
    <dgm:pt modelId="{0A0822C1-F8D3-C646-BA82-4756D9892A86}">
      <dgm:prSet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Knowledge</a:t>
          </a:r>
        </a:p>
      </dgm:t>
    </dgm:pt>
    <dgm:pt modelId="{9FB05CE9-9711-2240-BB8D-E9F4195B4578}" type="parTrans" cxnId="{0382E74D-8982-834A-989B-6CB10CA0E432}">
      <dgm:prSet/>
      <dgm:spPr/>
      <dgm:t>
        <a:bodyPr/>
        <a:lstStyle/>
        <a:p>
          <a:endParaRPr lang="en-GB"/>
        </a:p>
      </dgm:t>
    </dgm:pt>
    <dgm:pt modelId="{978D33DA-FEBC-874D-B8C0-7F4E1F926712}" type="sibTrans" cxnId="{0382E74D-8982-834A-989B-6CB10CA0E432}">
      <dgm:prSet/>
      <dgm:spPr/>
      <dgm:t>
        <a:bodyPr/>
        <a:lstStyle/>
        <a:p>
          <a:endParaRPr lang="en-GB"/>
        </a:p>
      </dgm:t>
    </dgm:pt>
    <dgm:pt modelId="{DDC457B8-42A0-5844-9F16-C502A98DC348}" type="pres">
      <dgm:prSet presAssocID="{D6EEF741-96A7-C04C-ACCB-82C6E04533C1}" presName="Name0" presStyleCnt="0">
        <dgm:presLayoutVars>
          <dgm:dir/>
          <dgm:animLvl val="lvl"/>
          <dgm:resizeHandles val="exact"/>
        </dgm:presLayoutVars>
      </dgm:prSet>
      <dgm:spPr/>
    </dgm:pt>
    <dgm:pt modelId="{8F373781-A862-8148-8747-95FB3E77421F}" type="pres">
      <dgm:prSet presAssocID="{2916B8D9-8EF4-B14F-A2F7-F607E449AEF4}" presName="Name8" presStyleCnt="0"/>
      <dgm:spPr/>
    </dgm:pt>
    <dgm:pt modelId="{40D04FD5-E9B2-874B-9D36-4599A30533E4}" type="pres">
      <dgm:prSet presAssocID="{2916B8D9-8EF4-B14F-A2F7-F607E449AEF4}" presName="level" presStyleLbl="node1" presStyleIdx="0" presStyleCnt="4">
        <dgm:presLayoutVars>
          <dgm:chMax val="1"/>
          <dgm:bulletEnabled val="1"/>
        </dgm:presLayoutVars>
      </dgm:prSet>
      <dgm:spPr/>
    </dgm:pt>
    <dgm:pt modelId="{B0C2502C-B6F6-C74B-96C2-CA974F2847EA}" type="pres">
      <dgm:prSet presAssocID="{2916B8D9-8EF4-B14F-A2F7-F607E449AEF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61E3E46-7C44-AA40-B3F1-E4EE76416EEE}" type="pres">
      <dgm:prSet presAssocID="{0A0822C1-F8D3-C646-BA82-4756D9892A86}" presName="Name8" presStyleCnt="0"/>
      <dgm:spPr/>
    </dgm:pt>
    <dgm:pt modelId="{24D5F328-83C0-9B49-A6CA-DF87B4A7520D}" type="pres">
      <dgm:prSet presAssocID="{0A0822C1-F8D3-C646-BA82-4756D9892A86}" presName="level" presStyleLbl="node1" presStyleIdx="1" presStyleCnt="4">
        <dgm:presLayoutVars>
          <dgm:chMax val="1"/>
          <dgm:bulletEnabled val="1"/>
        </dgm:presLayoutVars>
      </dgm:prSet>
      <dgm:spPr/>
    </dgm:pt>
    <dgm:pt modelId="{A0BEBAB9-492F-EC4E-BC77-6F8CEA1C1A73}" type="pres">
      <dgm:prSet presAssocID="{0A0822C1-F8D3-C646-BA82-4756D9892A8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813F852-BF09-DA47-9963-A9763E4A3CFD}" type="pres">
      <dgm:prSet presAssocID="{9B8ADFAE-2523-BF4B-A12A-BE7AAA1BF63A}" presName="Name8" presStyleCnt="0"/>
      <dgm:spPr/>
    </dgm:pt>
    <dgm:pt modelId="{EB968024-594E-5E46-B374-C242B1EF520A}" type="pres">
      <dgm:prSet presAssocID="{9B8ADFAE-2523-BF4B-A12A-BE7AAA1BF63A}" presName="level" presStyleLbl="node1" presStyleIdx="2" presStyleCnt="4">
        <dgm:presLayoutVars>
          <dgm:chMax val="1"/>
          <dgm:bulletEnabled val="1"/>
        </dgm:presLayoutVars>
      </dgm:prSet>
      <dgm:spPr/>
    </dgm:pt>
    <dgm:pt modelId="{9D1F9442-8DBA-CD4E-92E6-6BE920913F3B}" type="pres">
      <dgm:prSet presAssocID="{9B8ADFAE-2523-BF4B-A12A-BE7AAA1BF6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09FD64-8048-5941-9B57-DFEDB4362AEA}" type="pres">
      <dgm:prSet presAssocID="{CAFB742D-131E-EE48-83E3-A2C6CF3ADDBC}" presName="Name8" presStyleCnt="0"/>
      <dgm:spPr/>
    </dgm:pt>
    <dgm:pt modelId="{FD1C07EE-025D-4345-8D5F-0A3BCA67EB75}" type="pres">
      <dgm:prSet presAssocID="{CAFB742D-131E-EE48-83E3-A2C6CF3ADDBC}" presName="level" presStyleLbl="node1" presStyleIdx="3" presStyleCnt="4" custLinFactNeighborY="6862">
        <dgm:presLayoutVars>
          <dgm:chMax val="1"/>
          <dgm:bulletEnabled val="1"/>
        </dgm:presLayoutVars>
      </dgm:prSet>
      <dgm:spPr/>
    </dgm:pt>
    <dgm:pt modelId="{8C9BE159-661C-1F4F-946A-E349EDC72F5B}" type="pres">
      <dgm:prSet presAssocID="{CAFB742D-131E-EE48-83E3-A2C6CF3ADDB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12D7729-57C6-8F45-9D28-67FABCD80AC9}" type="presOf" srcId="{9B8ADFAE-2523-BF4B-A12A-BE7AAA1BF63A}" destId="{EB968024-594E-5E46-B374-C242B1EF520A}" srcOrd="0" destOrd="0" presId="urn:microsoft.com/office/officeart/2005/8/layout/pyramid1"/>
    <dgm:cxn modelId="{0382E74D-8982-834A-989B-6CB10CA0E432}" srcId="{D6EEF741-96A7-C04C-ACCB-82C6E04533C1}" destId="{0A0822C1-F8D3-C646-BA82-4756D9892A86}" srcOrd="1" destOrd="0" parTransId="{9FB05CE9-9711-2240-BB8D-E9F4195B4578}" sibTransId="{978D33DA-FEBC-874D-B8C0-7F4E1F926712}"/>
    <dgm:cxn modelId="{B229B360-1625-2047-8EEB-9BBD325FEA63}" type="presOf" srcId="{CAFB742D-131E-EE48-83E3-A2C6CF3ADDBC}" destId="{8C9BE159-661C-1F4F-946A-E349EDC72F5B}" srcOrd="1" destOrd="0" presId="urn:microsoft.com/office/officeart/2005/8/layout/pyramid1"/>
    <dgm:cxn modelId="{E7C4886A-36BD-8B47-9500-FF718360625E}" srcId="{D6EEF741-96A7-C04C-ACCB-82C6E04533C1}" destId="{2916B8D9-8EF4-B14F-A2F7-F607E449AEF4}" srcOrd="0" destOrd="0" parTransId="{71E4FB20-7004-6240-886D-25C49688C45E}" sibTransId="{23DDCF86-7AF4-374B-AE11-6AE33E551358}"/>
    <dgm:cxn modelId="{7032376D-8D58-084E-8E2D-FBCB9F64FA45}" type="presOf" srcId="{CAFB742D-131E-EE48-83E3-A2C6CF3ADDBC}" destId="{FD1C07EE-025D-4345-8D5F-0A3BCA67EB75}" srcOrd="0" destOrd="0" presId="urn:microsoft.com/office/officeart/2005/8/layout/pyramid1"/>
    <dgm:cxn modelId="{2FC9F26D-1764-A34D-B52F-2F1625EE4C4C}" type="presOf" srcId="{D6EEF741-96A7-C04C-ACCB-82C6E04533C1}" destId="{DDC457B8-42A0-5844-9F16-C502A98DC348}" srcOrd="0" destOrd="0" presId="urn:microsoft.com/office/officeart/2005/8/layout/pyramid1"/>
    <dgm:cxn modelId="{2A3E7E73-59E4-3943-A1DC-FDC5C2C151F9}" srcId="{D6EEF741-96A7-C04C-ACCB-82C6E04533C1}" destId="{CAFB742D-131E-EE48-83E3-A2C6CF3ADDBC}" srcOrd="3" destOrd="0" parTransId="{E2A46CC9-ED4B-2640-9FE7-0236F7B346CC}" sibTransId="{E018ACC9-79F0-0D42-BDB3-B7BEB89D8EAB}"/>
    <dgm:cxn modelId="{072B9575-9163-5C42-9BC9-C2ECF695A4F2}" type="presOf" srcId="{2916B8D9-8EF4-B14F-A2F7-F607E449AEF4}" destId="{40D04FD5-E9B2-874B-9D36-4599A30533E4}" srcOrd="0" destOrd="0" presId="urn:microsoft.com/office/officeart/2005/8/layout/pyramid1"/>
    <dgm:cxn modelId="{1DE0EC80-9F7A-0B4B-A914-3EE557CE070A}" type="presOf" srcId="{0A0822C1-F8D3-C646-BA82-4756D9892A86}" destId="{24D5F328-83C0-9B49-A6CA-DF87B4A7520D}" srcOrd="0" destOrd="0" presId="urn:microsoft.com/office/officeart/2005/8/layout/pyramid1"/>
    <dgm:cxn modelId="{E80D5282-3F90-AA4C-961D-4CE8AAE0D4A4}" type="presOf" srcId="{2916B8D9-8EF4-B14F-A2F7-F607E449AEF4}" destId="{B0C2502C-B6F6-C74B-96C2-CA974F2847EA}" srcOrd="1" destOrd="0" presId="urn:microsoft.com/office/officeart/2005/8/layout/pyramid1"/>
    <dgm:cxn modelId="{D9EA00B6-0FD8-034D-9CF9-3178FC817CF2}" srcId="{D6EEF741-96A7-C04C-ACCB-82C6E04533C1}" destId="{9B8ADFAE-2523-BF4B-A12A-BE7AAA1BF63A}" srcOrd="2" destOrd="0" parTransId="{E46C6546-83C1-FA4B-BB25-A8B126482554}" sibTransId="{08A27259-52C7-8745-914A-73DF03244778}"/>
    <dgm:cxn modelId="{999F0AB7-B560-8246-B092-853A67BF083D}" type="presOf" srcId="{0A0822C1-F8D3-C646-BA82-4756D9892A86}" destId="{A0BEBAB9-492F-EC4E-BC77-6F8CEA1C1A73}" srcOrd="1" destOrd="0" presId="urn:microsoft.com/office/officeart/2005/8/layout/pyramid1"/>
    <dgm:cxn modelId="{851D54E1-37FF-EA48-901C-BB895B53153B}" type="presOf" srcId="{9B8ADFAE-2523-BF4B-A12A-BE7AAA1BF63A}" destId="{9D1F9442-8DBA-CD4E-92E6-6BE920913F3B}" srcOrd="1" destOrd="0" presId="urn:microsoft.com/office/officeart/2005/8/layout/pyramid1"/>
    <dgm:cxn modelId="{D578AC1A-9F79-7444-BE83-10B0EE12507F}" type="presParOf" srcId="{DDC457B8-42A0-5844-9F16-C502A98DC348}" destId="{8F373781-A862-8148-8747-95FB3E77421F}" srcOrd="0" destOrd="0" presId="urn:microsoft.com/office/officeart/2005/8/layout/pyramid1"/>
    <dgm:cxn modelId="{05F04B2C-B8A3-0D4E-8E74-F06A6E47C6C6}" type="presParOf" srcId="{8F373781-A862-8148-8747-95FB3E77421F}" destId="{40D04FD5-E9B2-874B-9D36-4599A30533E4}" srcOrd="0" destOrd="0" presId="urn:microsoft.com/office/officeart/2005/8/layout/pyramid1"/>
    <dgm:cxn modelId="{A3F01768-9343-E742-BF6A-383B28017B42}" type="presParOf" srcId="{8F373781-A862-8148-8747-95FB3E77421F}" destId="{B0C2502C-B6F6-C74B-96C2-CA974F2847EA}" srcOrd="1" destOrd="0" presId="urn:microsoft.com/office/officeart/2005/8/layout/pyramid1"/>
    <dgm:cxn modelId="{15D2FDE9-747E-904C-AD39-815C49A45BB5}" type="presParOf" srcId="{DDC457B8-42A0-5844-9F16-C502A98DC348}" destId="{F61E3E46-7C44-AA40-B3F1-E4EE76416EEE}" srcOrd="1" destOrd="0" presId="urn:microsoft.com/office/officeart/2005/8/layout/pyramid1"/>
    <dgm:cxn modelId="{7109CDAB-59A1-3741-99E2-B9D5A7C6F227}" type="presParOf" srcId="{F61E3E46-7C44-AA40-B3F1-E4EE76416EEE}" destId="{24D5F328-83C0-9B49-A6CA-DF87B4A7520D}" srcOrd="0" destOrd="0" presId="urn:microsoft.com/office/officeart/2005/8/layout/pyramid1"/>
    <dgm:cxn modelId="{5B39C5B6-2EF1-B446-B975-DF1844CA8BCD}" type="presParOf" srcId="{F61E3E46-7C44-AA40-B3F1-E4EE76416EEE}" destId="{A0BEBAB9-492F-EC4E-BC77-6F8CEA1C1A73}" srcOrd="1" destOrd="0" presId="urn:microsoft.com/office/officeart/2005/8/layout/pyramid1"/>
    <dgm:cxn modelId="{7B2E3A99-F648-4844-A481-B2843337CC5E}" type="presParOf" srcId="{DDC457B8-42A0-5844-9F16-C502A98DC348}" destId="{D813F852-BF09-DA47-9963-A9763E4A3CFD}" srcOrd="2" destOrd="0" presId="urn:microsoft.com/office/officeart/2005/8/layout/pyramid1"/>
    <dgm:cxn modelId="{5F364FC8-D06A-CD4A-93CA-1BE4FAB107E6}" type="presParOf" srcId="{D813F852-BF09-DA47-9963-A9763E4A3CFD}" destId="{EB968024-594E-5E46-B374-C242B1EF520A}" srcOrd="0" destOrd="0" presId="urn:microsoft.com/office/officeart/2005/8/layout/pyramid1"/>
    <dgm:cxn modelId="{3EC67F65-FAE8-0645-B51B-6CBFBC255D01}" type="presParOf" srcId="{D813F852-BF09-DA47-9963-A9763E4A3CFD}" destId="{9D1F9442-8DBA-CD4E-92E6-6BE920913F3B}" srcOrd="1" destOrd="0" presId="urn:microsoft.com/office/officeart/2005/8/layout/pyramid1"/>
    <dgm:cxn modelId="{D7F3C31B-DE87-7642-B907-44E3D0018BF9}" type="presParOf" srcId="{DDC457B8-42A0-5844-9F16-C502A98DC348}" destId="{8209FD64-8048-5941-9B57-DFEDB4362AEA}" srcOrd="3" destOrd="0" presId="urn:microsoft.com/office/officeart/2005/8/layout/pyramid1"/>
    <dgm:cxn modelId="{3A4D74BB-710E-5B4C-A096-BEAD82C98E54}" type="presParOf" srcId="{8209FD64-8048-5941-9B57-DFEDB4362AEA}" destId="{FD1C07EE-025D-4345-8D5F-0A3BCA67EB75}" srcOrd="0" destOrd="0" presId="urn:microsoft.com/office/officeart/2005/8/layout/pyramid1"/>
    <dgm:cxn modelId="{4991B97D-A01D-6047-B950-2D81FAA94627}" type="presParOf" srcId="{8209FD64-8048-5941-9B57-DFEDB4362AEA}" destId="{8C9BE159-661C-1F4F-946A-E349EDC72F5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EEF741-96A7-C04C-ACCB-82C6E04533C1}" type="doc">
      <dgm:prSet loTypeId="urn:microsoft.com/office/officeart/2005/8/layout/pyramid1" loCatId="" qsTypeId="urn:microsoft.com/office/officeart/2005/8/quickstyle/simple2" qsCatId="simple" csTypeId="urn:microsoft.com/office/officeart/2005/8/colors/accent1_2" csCatId="accent1" phldr="1"/>
      <dgm:spPr/>
    </dgm:pt>
    <dgm:pt modelId="{2916B8D9-8EF4-B14F-A2F7-F607E449AEF4}">
      <dgm:prSet phldrT="[Text]" custT="1"/>
      <dgm:spPr/>
      <dgm:t>
        <a:bodyPr/>
        <a:lstStyle/>
        <a:p>
          <a:endParaRPr lang="en-GB" sz="1600" dirty="0"/>
        </a:p>
      </dgm:t>
    </dgm:pt>
    <dgm:pt modelId="{71E4FB20-7004-6240-886D-25C49688C45E}" type="parTrans" cxnId="{E7C4886A-36BD-8B47-9500-FF718360625E}">
      <dgm:prSet/>
      <dgm:spPr/>
      <dgm:t>
        <a:bodyPr/>
        <a:lstStyle/>
        <a:p>
          <a:endParaRPr lang="en-GB"/>
        </a:p>
      </dgm:t>
    </dgm:pt>
    <dgm:pt modelId="{23DDCF86-7AF4-374B-AE11-6AE33E551358}" type="sibTrans" cxnId="{E7C4886A-36BD-8B47-9500-FF718360625E}">
      <dgm:prSet/>
      <dgm:spPr/>
      <dgm:t>
        <a:bodyPr/>
        <a:lstStyle/>
        <a:p>
          <a:endParaRPr lang="en-GB"/>
        </a:p>
      </dgm:t>
    </dgm:pt>
    <dgm:pt modelId="{9B8ADFAE-2523-BF4B-A12A-BE7AAA1BF63A}">
      <dgm:prSet phldrT="[Text]"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Information</a:t>
          </a:r>
          <a:endParaRPr lang="en-GB" sz="1600" b="1" dirty="0">
            <a:solidFill>
              <a:schemeClr val="bg1"/>
            </a:solidFill>
          </a:endParaRPr>
        </a:p>
      </dgm:t>
    </dgm:pt>
    <dgm:pt modelId="{E46C6546-83C1-FA4B-BB25-A8B126482554}" type="parTrans" cxnId="{D9EA00B6-0FD8-034D-9CF9-3178FC817CF2}">
      <dgm:prSet/>
      <dgm:spPr/>
      <dgm:t>
        <a:bodyPr/>
        <a:lstStyle/>
        <a:p>
          <a:endParaRPr lang="en-GB"/>
        </a:p>
      </dgm:t>
    </dgm:pt>
    <dgm:pt modelId="{08A27259-52C7-8745-914A-73DF03244778}" type="sibTrans" cxnId="{D9EA00B6-0FD8-034D-9CF9-3178FC817CF2}">
      <dgm:prSet/>
      <dgm:spPr/>
      <dgm:t>
        <a:bodyPr/>
        <a:lstStyle/>
        <a:p>
          <a:endParaRPr lang="en-GB"/>
        </a:p>
      </dgm:t>
    </dgm:pt>
    <dgm:pt modelId="{CAFB742D-131E-EE48-83E3-A2C6CF3ADDBC}">
      <dgm:prSet phldrT="[Text]"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Data</a:t>
          </a:r>
          <a:endParaRPr lang="en-GB" sz="1600" b="1" dirty="0">
            <a:solidFill>
              <a:schemeClr val="bg1"/>
            </a:solidFill>
          </a:endParaRPr>
        </a:p>
      </dgm:t>
    </dgm:pt>
    <dgm:pt modelId="{E2A46CC9-ED4B-2640-9FE7-0236F7B346CC}" type="parTrans" cxnId="{2A3E7E73-59E4-3943-A1DC-FDC5C2C151F9}">
      <dgm:prSet/>
      <dgm:spPr/>
      <dgm:t>
        <a:bodyPr/>
        <a:lstStyle/>
        <a:p>
          <a:endParaRPr lang="en-GB"/>
        </a:p>
      </dgm:t>
    </dgm:pt>
    <dgm:pt modelId="{E018ACC9-79F0-0D42-BDB3-B7BEB89D8EAB}" type="sibTrans" cxnId="{2A3E7E73-59E4-3943-A1DC-FDC5C2C151F9}">
      <dgm:prSet/>
      <dgm:spPr/>
      <dgm:t>
        <a:bodyPr/>
        <a:lstStyle/>
        <a:p>
          <a:endParaRPr lang="en-GB"/>
        </a:p>
      </dgm:t>
    </dgm:pt>
    <dgm:pt modelId="{0A0822C1-F8D3-C646-BA82-4756D9892A86}">
      <dgm:prSet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Knowledge</a:t>
          </a:r>
        </a:p>
      </dgm:t>
    </dgm:pt>
    <dgm:pt modelId="{9FB05CE9-9711-2240-BB8D-E9F4195B4578}" type="parTrans" cxnId="{0382E74D-8982-834A-989B-6CB10CA0E432}">
      <dgm:prSet/>
      <dgm:spPr/>
      <dgm:t>
        <a:bodyPr/>
        <a:lstStyle/>
        <a:p>
          <a:endParaRPr lang="en-GB"/>
        </a:p>
      </dgm:t>
    </dgm:pt>
    <dgm:pt modelId="{978D33DA-FEBC-874D-B8C0-7F4E1F926712}" type="sibTrans" cxnId="{0382E74D-8982-834A-989B-6CB10CA0E432}">
      <dgm:prSet/>
      <dgm:spPr/>
      <dgm:t>
        <a:bodyPr/>
        <a:lstStyle/>
        <a:p>
          <a:endParaRPr lang="en-GB"/>
        </a:p>
      </dgm:t>
    </dgm:pt>
    <dgm:pt modelId="{DDC457B8-42A0-5844-9F16-C502A98DC348}" type="pres">
      <dgm:prSet presAssocID="{D6EEF741-96A7-C04C-ACCB-82C6E04533C1}" presName="Name0" presStyleCnt="0">
        <dgm:presLayoutVars>
          <dgm:dir/>
          <dgm:animLvl val="lvl"/>
          <dgm:resizeHandles val="exact"/>
        </dgm:presLayoutVars>
      </dgm:prSet>
      <dgm:spPr/>
    </dgm:pt>
    <dgm:pt modelId="{8F373781-A862-8148-8747-95FB3E77421F}" type="pres">
      <dgm:prSet presAssocID="{2916B8D9-8EF4-B14F-A2F7-F607E449AEF4}" presName="Name8" presStyleCnt="0"/>
      <dgm:spPr/>
    </dgm:pt>
    <dgm:pt modelId="{40D04FD5-E9B2-874B-9D36-4599A30533E4}" type="pres">
      <dgm:prSet presAssocID="{2916B8D9-8EF4-B14F-A2F7-F607E449AEF4}" presName="level" presStyleLbl="node1" presStyleIdx="0" presStyleCnt="4">
        <dgm:presLayoutVars>
          <dgm:chMax val="1"/>
          <dgm:bulletEnabled val="1"/>
        </dgm:presLayoutVars>
      </dgm:prSet>
      <dgm:spPr/>
    </dgm:pt>
    <dgm:pt modelId="{B0C2502C-B6F6-C74B-96C2-CA974F2847EA}" type="pres">
      <dgm:prSet presAssocID="{2916B8D9-8EF4-B14F-A2F7-F607E449AEF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61E3E46-7C44-AA40-B3F1-E4EE76416EEE}" type="pres">
      <dgm:prSet presAssocID="{0A0822C1-F8D3-C646-BA82-4756D9892A86}" presName="Name8" presStyleCnt="0"/>
      <dgm:spPr/>
    </dgm:pt>
    <dgm:pt modelId="{24D5F328-83C0-9B49-A6CA-DF87B4A7520D}" type="pres">
      <dgm:prSet presAssocID="{0A0822C1-F8D3-C646-BA82-4756D9892A86}" presName="level" presStyleLbl="node1" presStyleIdx="1" presStyleCnt="4">
        <dgm:presLayoutVars>
          <dgm:chMax val="1"/>
          <dgm:bulletEnabled val="1"/>
        </dgm:presLayoutVars>
      </dgm:prSet>
      <dgm:spPr/>
    </dgm:pt>
    <dgm:pt modelId="{A0BEBAB9-492F-EC4E-BC77-6F8CEA1C1A73}" type="pres">
      <dgm:prSet presAssocID="{0A0822C1-F8D3-C646-BA82-4756D9892A8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813F852-BF09-DA47-9963-A9763E4A3CFD}" type="pres">
      <dgm:prSet presAssocID="{9B8ADFAE-2523-BF4B-A12A-BE7AAA1BF63A}" presName="Name8" presStyleCnt="0"/>
      <dgm:spPr/>
    </dgm:pt>
    <dgm:pt modelId="{EB968024-594E-5E46-B374-C242B1EF520A}" type="pres">
      <dgm:prSet presAssocID="{9B8ADFAE-2523-BF4B-A12A-BE7AAA1BF63A}" presName="level" presStyleLbl="node1" presStyleIdx="2" presStyleCnt="4">
        <dgm:presLayoutVars>
          <dgm:chMax val="1"/>
          <dgm:bulletEnabled val="1"/>
        </dgm:presLayoutVars>
      </dgm:prSet>
      <dgm:spPr/>
    </dgm:pt>
    <dgm:pt modelId="{9D1F9442-8DBA-CD4E-92E6-6BE920913F3B}" type="pres">
      <dgm:prSet presAssocID="{9B8ADFAE-2523-BF4B-A12A-BE7AAA1BF6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09FD64-8048-5941-9B57-DFEDB4362AEA}" type="pres">
      <dgm:prSet presAssocID="{CAFB742D-131E-EE48-83E3-A2C6CF3ADDBC}" presName="Name8" presStyleCnt="0"/>
      <dgm:spPr/>
    </dgm:pt>
    <dgm:pt modelId="{FD1C07EE-025D-4345-8D5F-0A3BCA67EB75}" type="pres">
      <dgm:prSet presAssocID="{CAFB742D-131E-EE48-83E3-A2C6CF3ADDBC}" presName="level" presStyleLbl="node1" presStyleIdx="3" presStyleCnt="4" custLinFactNeighborY="6862">
        <dgm:presLayoutVars>
          <dgm:chMax val="1"/>
          <dgm:bulletEnabled val="1"/>
        </dgm:presLayoutVars>
      </dgm:prSet>
      <dgm:spPr/>
    </dgm:pt>
    <dgm:pt modelId="{8C9BE159-661C-1F4F-946A-E349EDC72F5B}" type="pres">
      <dgm:prSet presAssocID="{CAFB742D-131E-EE48-83E3-A2C6CF3ADDB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12D7729-57C6-8F45-9D28-67FABCD80AC9}" type="presOf" srcId="{9B8ADFAE-2523-BF4B-A12A-BE7AAA1BF63A}" destId="{EB968024-594E-5E46-B374-C242B1EF520A}" srcOrd="0" destOrd="0" presId="urn:microsoft.com/office/officeart/2005/8/layout/pyramid1"/>
    <dgm:cxn modelId="{0382E74D-8982-834A-989B-6CB10CA0E432}" srcId="{D6EEF741-96A7-C04C-ACCB-82C6E04533C1}" destId="{0A0822C1-F8D3-C646-BA82-4756D9892A86}" srcOrd="1" destOrd="0" parTransId="{9FB05CE9-9711-2240-BB8D-E9F4195B4578}" sibTransId="{978D33DA-FEBC-874D-B8C0-7F4E1F926712}"/>
    <dgm:cxn modelId="{B229B360-1625-2047-8EEB-9BBD325FEA63}" type="presOf" srcId="{CAFB742D-131E-EE48-83E3-A2C6CF3ADDBC}" destId="{8C9BE159-661C-1F4F-946A-E349EDC72F5B}" srcOrd="1" destOrd="0" presId="urn:microsoft.com/office/officeart/2005/8/layout/pyramid1"/>
    <dgm:cxn modelId="{E7C4886A-36BD-8B47-9500-FF718360625E}" srcId="{D6EEF741-96A7-C04C-ACCB-82C6E04533C1}" destId="{2916B8D9-8EF4-B14F-A2F7-F607E449AEF4}" srcOrd="0" destOrd="0" parTransId="{71E4FB20-7004-6240-886D-25C49688C45E}" sibTransId="{23DDCF86-7AF4-374B-AE11-6AE33E551358}"/>
    <dgm:cxn modelId="{7032376D-8D58-084E-8E2D-FBCB9F64FA45}" type="presOf" srcId="{CAFB742D-131E-EE48-83E3-A2C6CF3ADDBC}" destId="{FD1C07EE-025D-4345-8D5F-0A3BCA67EB75}" srcOrd="0" destOrd="0" presId="urn:microsoft.com/office/officeart/2005/8/layout/pyramid1"/>
    <dgm:cxn modelId="{2FC9F26D-1764-A34D-B52F-2F1625EE4C4C}" type="presOf" srcId="{D6EEF741-96A7-C04C-ACCB-82C6E04533C1}" destId="{DDC457B8-42A0-5844-9F16-C502A98DC348}" srcOrd="0" destOrd="0" presId="urn:microsoft.com/office/officeart/2005/8/layout/pyramid1"/>
    <dgm:cxn modelId="{2A3E7E73-59E4-3943-A1DC-FDC5C2C151F9}" srcId="{D6EEF741-96A7-C04C-ACCB-82C6E04533C1}" destId="{CAFB742D-131E-EE48-83E3-A2C6CF3ADDBC}" srcOrd="3" destOrd="0" parTransId="{E2A46CC9-ED4B-2640-9FE7-0236F7B346CC}" sibTransId="{E018ACC9-79F0-0D42-BDB3-B7BEB89D8EAB}"/>
    <dgm:cxn modelId="{072B9575-9163-5C42-9BC9-C2ECF695A4F2}" type="presOf" srcId="{2916B8D9-8EF4-B14F-A2F7-F607E449AEF4}" destId="{40D04FD5-E9B2-874B-9D36-4599A30533E4}" srcOrd="0" destOrd="0" presId="urn:microsoft.com/office/officeart/2005/8/layout/pyramid1"/>
    <dgm:cxn modelId="{1DE0EC80-9F7A-0B4B-A914-3EE557CE070A}" type="presOf" srcId="{0A0822C1-F8D3-C646-BA82-4756D9892A86}" destId="{24D5F328-83C0-9B49-A6CA-DF87B4A7520D}" srcOrd="0" destOrd="0" presId="urn:microsoft.com/office/officeart/2005/8/layout/pyramid1"/>
    <dgm:cxn modelId="{E80D5282-3F90-AA4C-961D-4CE8AAE0D4A4}" type="presOf" srcId="{2916B8D9-8EF4-B14F-A2F7-F607E449AEF4}" destId="{B0C2502C-B6F6-C74B-96C2-CA974F2847EA}" srcOrd="1" destOrd="0" presId="urn:microsoft.com/office/officeart/2005/8/layout/pyramid1"/>
    <dgm:cxn modelId="{D9EA00B6-0FD8-034D-9CF9-3178FC817CF2}" srcId="{D6EEF741-96A7-C04C-ACCB-82C6E04533C1}" destId="{9B8ADFAE-2523-BF4B-A12A-BE7AAA1BF63A}" srcOrd="2" destOrd="0" parTransId="{E46C6546-83C1-FA4B-BB25-A8B126482554}" sibTransId="{08A27259-52C7-8745-914A-73DF03244778}"/>
    <dgm:cxn modelId="{999F0AB7-B560-8246-B092-853A67BF083D}" type="presOf" srcId="{0A0822C1-F8D3-C646-BA82-4756D9892A86}" destId="{A0BEBAB9-492F-EC4E-BC77-6F8CEA1C1A73}" srcOrd="1" destOrd="0" presId="urn:microsoft.com/office/officeart/2005/8/layout/pyramid1"/>
    <dgm:cxn modelId="{851D54E1-37FF-EA48-901C-BB895B53153B}" type="presOf" srcId="{9B8ADFAE-2523-BF4B-A12A-BE7AAA1BF63A}" destId="{9D1F9442-8DBA-CD4E-92E6-6BE920913F3B}" srcOrd="1" destOrd="0" presId="urn:microsoft.com/office/officeart/2005/8/layout/pyramid1"/>
    <dgm:cxn modelId="{D578AC1A-9F79-7444-BE83-10B0EE12507F}" type="presParOf" srcId="{DDC457B8-42A0-5844-9F16-C502A98DC348}" destId="{8F373781-A862-8148-8747-95FB3E77421F}" srcOrd="0" destOrd="0" presId="urn:microsoft.com/office/officeart/2005/8/layout/pyramid1"/>
    <dgm:cxn modelId="{05F04B2C-B8A3-0D4E-8E74-F06A6E47C6C6}" type="presParOf" srcId="{8F373781-A862-8148-8747-95FB3E77421F}" destId="{40D04FD5-E9B2-874B-9D36-4599A30533E4}" srcOrd="0" destOrd="0" presId="urn:microsoft.com/office/officeart/2005/8/layout/pyramid1"/>
    <dgm:cxn modelId="{A3F01768-9343-E742-BF6A-383B28017B42}" type="presParOf" srcId="{8F373781-A862-8148-8747-95FB3E77421F}" destId="{B0C2502C-B6F6-C74B-96C2-CA974F2847EA}" srcOrd="1" destOrd="0" presId="urn:microsoft.com/office/officeart/2005/8/layout/pyramid1"/>
    <dgm:cxn modelId="{15D2FDE9-747E-904C-AD39-815C49A45BB5}" type="presParOf" srcId="{DDC457B8-42A0-5844-9F16-C502A98DC348}" destId="{F61E3E46-7C44-AA40-B3F1-E4EE76416EEE}" srcOrd="1" destOrd="0" presId="urn:microsoft.com/office/officeart/2005/8/layout/pyramid1"/>
    <dgm:cxn modelId="{7109CDAB-59A1-3741-99E2-B9D5A7C6F227}" type="presParOf" srcId="{F61E3E46-7C44-AA40-B3F1-E4EE76416EEE}" destId="{24D5F328-83C0-9B49-A6CA-DF87B4A7520D}" srcOrd="0" destOrd="0" presId="urn:microsoft.com/office/officeart/2005/8/layout/pyramid1"/>
    <dgm:cxn modelId="{5B39C5B6-2EF1-B446-B975-DF1844CA8BCD}" type="presParOf" srcId="{F61E3E46-7C44-AA40-B3F1-E4EE76416EEE}" destId="{A0BEBAB9-492F-EC4E-BC77-6F8CEA1C1A73}" srcOrd="1" destOrd="0" presId="urn:microsoft.com/office/officeart/2005/8/layout/pyramid1"/>
    <dgm:cxn modelId="{7B2E3A99-F648-4844-A481-B2843337CC5E}" type="presParOf" srcId="{DDC457B8-42A0-5844-9F16-C502A98DC348}" destId="{D813F852-BF09-DA47-9963-A9763E4A3CFD}" srcOrd="2" destOrd="0" presId="urn:microsoft.com/office/officeart/2005/8/layout/pyramid1"/>
    <dgm:cxn modelId="{5F364FC8-D06A-CD4A-93CA-1BE4FAB107E6}" type="presParOf" srcId="{D813F852-BF09-DA47-9963-A9763E4A3CFD}" destId="{EB968024-594E-5E46-B374-C242B1EF520A}" srcOrd="0" destOrd="0" presId="urn:microsoft.com/office/officeart/2005/8/layout/pyramid1"/>
    <dgm:cxn modelId="{3EC67F65-FAE8-0645-B51B-6CBFBC255D01}" type="presParOf" srcId="{D813F852-BF09-DA47-9963-A9763E4A3CFD}" destId="{9D1F9442-8DBA-CD4E-92E6-6BE920913F3B}" srcOrd="1" destOrd="0" presId="urn:microsoft.com/office/officeart/2005/8/layout/pyramid1"/>
    <dgm:cxn modelId="{D7F3C31B-DE87-7642-B907-44E3D0018BF9}" type="presParOf" srcId="{DDC457B8-42A0-5844-9F16-C502A98DC348}" destId="{8209FD64-8048-5941-9B57-DFEDB4362AEA}" srcOrd="3" destOrd="0" presId="urn:microsoft.com/office/officeart/2005/8/layout/pyramid1"/>
    <dgm:cxn modelId="{3A4D74BB-710E-5B4C-A096-BEAD82C98E54}" type="presParOf" srcId="{8209FD64-8048-5941-9B57-DFEDB4362AEA}" destId="{FD1C07EE-025D-4345-8D5F-0A3BCA67EB75}" srcOrd="0" destOrd="0" presId="urn:microsoft.com/office/officeart/2005/8/layout/pyramid1"/>
    <dgm:cxn modelId="{4991B97D-A01D-6047-B950-2D81FAA94627}" type="presParOf" srcId="{8209FD64-8048-5941-9B57-DFEDB4362AEA}" destId="{8C9BE159-661C-1F4F-946A-E349EDC72F5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EEF741-96A7-C04C-ACCB-82C6E04533C1}" type="doc">
      <dgm:prSet loTypeId="urn:microsoft.com/office/officeart/2005/8/layout/pyramid1" loCatId="" qsTypeId="urn:microsoft.com/office/officeart/2005/8/quickstyle/simple2" qsCatId="simple" csTypeId="urn:microsoft.com/office/officeart/2005/8/colors/accent1_2" csCatId="accent1" phldr="1"/>
      <dgm:spPr/>
    </dgm:pt>
    <dgm:pt modelId="{2916B8D9-8EF4-B14F-A2F7-F607E449AEF4}">
      <dgm:prSet phldrT="[Text]" custT="1"/>
      <dgm:spPr/>
      <dgm:t>
        <a:bodyPr/>
        <a:lstStyle/>
        <a:p>
          <a:endParaRPr lang="en-GB" sz="1600" dirty="0"/>
        </a:p>
      </dgm:t>
    </dgm:pt>
    <dgm:pt modelId="{71E4FB20-7004-6240-886D-25C49688C45E}" type="parTrans" cxnId="{E7C4886A-36BD-8B47-9500-FF718360625E}">
      <dgm:prSet/>
      <dgm:spPr/>
      <dgm:t>
        <a:bodyPr/>
        <a:lstStyle/>
        <a:p>
          <a:endParaRPr lang="en-GB"/>
        </a:p>
      </dgm:t>
    </dgm:pt>
    <dgm:pt modelId="{23DDCF86-7AF4-374B-AE11-6AE33E551358}" type="sibTrans" cxnId="{E7C4886A-36BD-8B47-9500-FF718360625E}">
      <dgm:prSet/>
      <dgm:spPr/>
      <dgm:t>
        <a:bodyPr/>
        <a:lstStyle/>
        <a:p>
          <a:endParaRPr lang="en-GB"/>
        </a:p>
      </dgm:t>
    </dgm:pt>
    <dgm:pt modelId="{9B8ADFAE-2523-BF4B-A12A-BE7AAA1BF63A}">
      <dgm:prSet phldrT="[Text]"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Information</a:t>
          </a:r>
          <a:endParaRPr lang="en-GB" sz="1600" b="1" dirty="0">
            <a:solidFill>
              <a:schemeClr val="bg1"/>
            </a:solidFill>
          </a:endParaRPr>
        </a:p>
      </dgm:t>
    </dgm:pt>
    <dgm:pt modelId="{E46C6546-83C1-FA4B-BB25-A8B126482554}" type="parTrans" cxnId="{D9EA00B6-0FD8-034D-9CF9-3178FC817CF2}">
      <dgm:prSet/>
      <dgm:spPr/>
      <dgm:t>
        <a:bodyPr/>
        <a:lstStyle/>
        <a:p>
          <a:endParaRPr lang="en-GB"/>
        </a:p>
      </dgm:t>
    </dgm:pt>
    <dgm:pt modelId="{08A27259-52C7-8745-914A-73DF03244778}" type="sibTrans" cxnId="{D9EA00B6-0FD8-034D-9CF9-3178FC817CF2}">
      <dgm:prSet/>
      <dgm:spPr/>
      <dgm:t>
        <a:bodyPr/>
        <a:lstStyle/>
        <a:p>
          <a:endParaRPr lang="en-GB"/>
        </a:p>
      </dgm:t>
    </dgm:pt>
    <dgm:pt modelId="{CAFB742D-131E-EE48-83E3-A2C6CF3ADDBC}">
      <dgm:prSet phldrT="[Text]"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Data</a:t>
          </a:r>
          <a:endParaRPr lang="en-GB" sz="1600" b="1" dirty="0">
            <a:solidFill>
              <a:schemeClr val="bg1"/>
            </a:solidFill>
          </a:endParaRPr>
        </a:p>
      </dgm:t>
    </dgm:pt>
    <dgm:pt modelId="{E2A46CC9-ED4B-2640-9FE7-0236F7B346CC}" type="parTrans" cxnId="{2A3E7E73-59E4-3943-A1DC-FDC5C2C151F9}">
      <dgm:prSet/>
      <dgm:spPr/>
      <dgm:t>
        <a:bodyPr/>
        <a:lstStyle/>
        <a:p>
          <a:endParaRPr lang="en-GB"/>
        </a:p>
      </dgm:t>
    </dgm:pt>
    <dgm:pt modelId="{E018ACC9-79F0-0D42-BDB3-B7BEB89D8EAB}" type="sibTrans" cxnId="{2A3E7E73-59E4-3943-A1DC-FDC5C2C151F9}">
      <dgm:prSet/>
      <dgm:spPr/>
      <dgm:t>
        <a:bodyPr/>
        <a:lstStyle/>
        <a:p>
          <a:endParaRPr lang="en-GB"/>
        </a:p>
      </dgm:t>
    </dgm:pt>
    <dgm:pt modelId="{0A0822C1-F8D3-C646-BA82-4756D9892A86}">
      <dgm:prSet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Knowledge</a:t>
          </a:r>
        </a:p>
      </dgm:t>
    </dgm:pt>
    <dgm:pt modelId="{9FB05CE9-9711-2240-BB8D-E9F4195B4578}" type="parTrans" cxnId="{0382E74D-8982-834A-989B-6CB10CA0E432}">
      <dgm:prSet/>
      <dgm:spPr/>
      <dgm:t>
        <a:bodyPr/>
        <a:lstStyle/>
        <a:p>
          <a:endParaRPr lang="en-GB"/>
        </a:p>
      </dgm:t>
    </dgm:pt>
    <dgm:pt modelId="{978D33DA-FEBC-874D-B8C0-7F4E1F926712}" type="sibTrans" cxnId="{0382E74D-8982-834A-989B-6CB10CA0E432}">
      <dgm:prSet/>
      <dgm:spPr/>
      <dgm:t>
        <a:bodyPr/>
        <a:lstStyle/>
        <a:p>
          <a:endParaRPr lang="en-GB"/>
        </a:p>
      </dgm:t>
    </dgm:pt>
    <dgm:pt modelId="{DDC457B8-42A0-5844-9F16-C502A98DC348}" type="pres">
      <dgm:prSet presAssocID="{D6EEF741-96A7-C04C-ACCB-82C6E04533C1}" presName="Name0" presStyleCnt="0">
        <dgm:presLayoutVars>
          <dgm:dir/>
          <dgm:animLvl val="lvl"/>
          <dgm:resizeHandles val="exact"/>
        </dgm:presLayoutVars>
      </dgm:prSet>
      <dgm:spPr/>
    </dgm:pt>
    <dgm:pt modelId="{8F373781-A862-8148-8747-95FB3E77421F}" type="pres">
      <dgm:prSet presAssocID="{2916B8D9-8EF4-B14F-A2F7-F607E449AEF4}" presName="Name8" presStyleCnt="0"/>
      <dgm:spPr/>
    </dgm:pt>
    <dgm:pt modelId="{40D04FD5-E9B2-874B-9D36-4599A30533E4}" type="pres">
      <dgm:prSet presAssocID="{2916B8D9-8EF4-B14F-A2F7-F607E449AEF4}" presName="level" presStyleLbl="node1" presStyleIdx="0" presStyleCnt="4">
        <dgm:presLayoutVars>
          <dgm:chMax val="1"/>
          <dgm:bulletEnabled val="1"/>
        </dgm:presLayoutVars>
      </dgm:prSet>
      <dgm:spPr/>
    </dgm:pt>
    <dgm:pt modelId="{B0C2502C-B6F6-C74B-96C2-CA974F2847EA}" type="pres">
      <dgm:prSet presAssocID="{2916B8D9-8EF4-B14F-A2F7-F607E449AEF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61E3E46-7C44-AA40-B3F1-E4EE76416EEE}" type="pres">
      <dgm:prSet presAssocID="{0A0822C1-F8D3-C646-BA82-4756D9892A86}" presName="Name8" presStyleCnt="0"/>
      <dgm:spPr/>
    </dgm:pt>
    <dgm:pt modelId="{24D5F328-83C0-9B49-A6CA-DF87B4A7520D}" type="pres">
      <dgm:prSet presAssocID="{0A0822C1-F8D3-C646-BA82-4756D9892A86}" presName="level" presStyleLbl="node1" presStyleIdx="1" presStyleCnt="4">
        <dgm:presLayoutVars>
          <dgm:chMax val="1"/>
          <dgm:bulletEnabled val="1"/>
        </dgm:presLayoutVars>
      </dgm:prSet>
      <dgm:spPr/>
    </dgm:pt>
    <dgm:pt modelId="{A0BEBAB9-492F-EC4E-BC77-6F8CEA1C1A73}" type="pres">
      <dgm:prSet presAssocID="{0A0822C1-F8D3-C646-BA82-4756D9892A8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813F852-BF09-DA47-9963-A9763E4A3CFD}" type="pres">
      <dgm:prSet presAssocID="{9B8ADFAE-2523-BF4B-A12A-BE7AAA1BF63A}" presName="Name8" presStyleCnt="0"/>
      <dgm:spPr/>
    </dgm:pt>
    <dgm:pt modelId="{EB968024-594E-5E46-B374-C242B1EF520A}" type="pres">
      <dgm:prSet presAssocID="{9B8ADFAE-2523-BF4B-A12A-BE7AAA1BF63A}" presName="level" presStyleLbl="node1" presStyleIdx="2" presStyleCnt="4">
        <dgm:presLayoutVars>
          <dgm:chMax val="1"/>
          <dgm:bulletEnabled val="1"/>
        </dgm:presLayoutVars>
      </dgm:prSet>
      <dgm:spPr/>
    </dgm:pt>
    <dgm:pt modelId="{9D1F9442-8DBA-CD4E-92E6-6BE920913F3B}" type="pres">
      <dgm:prSet presAssocID="{9B8ADFAE-2523-BF4B-A12A-BE7AAA1BF6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09FD64-8048-5941-9B57-DFEDB4362AEA}" type="pres">
      <dgm:prSet presAssocID="{CAFB742D-131E-EE48-83E3-A2C6CF3ADDBC}" presName="Name8" presStyleCnt="0"/>
      <dgm:spPr/>
    </dgm:pt>
    <dgm:pt modelId="{FD1C07EE-025D-4345-8D5F-0A3BCA67EB75}" type="pres">
      <dgm:prSet presAssocID="{CAFB742D-131E-EE48-83E3-A2C6CF3ADDBC}" presName="level" presStyleLbl="node1" presStyleIdx="3" presStyleCnt="4" custLinFactNeighborY="6862">
        <dgm:presLayoutVars>
          <dgm:chMax val="1"/>
          <dgm:bulletEnabled val="1"/>
        </dgm:presLayoutVars>
      </dgm:prSet>
      <dgm:spPr/>
    </dgm:pt>
    <dgm:pt modelId="{8C9BE159-661C-1F4F-946A-E349EDC72F5B}" type="pres">
      <dgm:prSet presAssocID="{CAFB742D-131E-EE48-83E3-A2C6CF3ADDB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12D7729-57C6-8F45-9D28-67FABCD80AC9}" type="presOf" srcId="{9B8ADFAE-2523-BF4B-A12A-BE7AAA1BF63A}" destId="{EB968024-594E-5E46-B374-C242B1EF520A}" srcOrd="0" destOrd="0" presId="urn:microsoft.com/office/officeart/2005/8/layout/pyramid1"/>
    <dgm:cxn modelId="{0382E74D-8982-834A-989B-6CB10CA0E432}" srcId="{D6EEF741-96A7-C04C-ACCB-82C6E04533C1}" destId="{0A0822C1-F8D3-C646-BA82-4756D9892A86}" srcOrd="1" destOrd="0" parTransId="{9FB05CE9-9711-2240-BB8D-E9F4195B4578}" sibTransId="{978D33DA-FEBC-874D-B8C0-7F4E1F926712}"/>
    <dgm:cxn modelId="{B229B360-1625-2047-8EEB-9BBD325FEA63}" type="presOf" srcId="{CAFB742D-131E-EE48-83E3-A2C6CF3ADDBC}" destId="{8C9BE159-661C-1F4F-946A-E349EDC72F5B}" srcOrd="1" destOrd="0" presId="urn:microsoft.com/office/officeart/2005/8/layout/pyramid1"/>
    <dgm:cxn modelId="{E7C4886A-36BD-8B47-9500-FF718360625E}" srcId="{D6EEF741-96A7-C04C-ACCB-82C6E04533C1}" destId="{2916B8D9-8EF4-B14F-A2F7-F607E449AEF4}" srcOrd="0" destOrd="0" parTransId="{71E4FB20-7004-6240-886D-25C49688C45E}" sibTransId="{23DDCF86-7AF4-374B-AE11-6AE33E551358}"/>
    <dgm:cxn modelId="{7032376D-8D58-084E-8E2D-FBCB9F64FA45}" type="presOf" srcId="{CAFB742D-131E-EE48-83E3-A2C6CF3ADDBC}" destId="{FD1C07EE-025D-4345-8D5F-0A3BCA67EB75}" srcOrd="0" destOrd="0" presId="urn:microsoft.com/office/officeart/2005/8/layout/pyramid1"/>
    <dgm:cxn modelId="{2FC9F26D-1764-A34D-B52F-2F1625EE4C4C}" type="presOf" srcId="{D6EEF741-96A7-C04C-ACCB-82C6E04533C1}" destId="{DDC457B8-42A0-5844-9F16-C502A98DC348}" srcOrd="0" destOrd="0" presId="urn:microsoft.com/office/officeart/2005/8/layout/pyramid1"/>
    <dgm:cxn modelId="{2A3E7E73-59E4-3943-A1DC-FDC5C2C151F9}" srcId="{D6EEF741-96A7-C04C-ACCB-82C6E04533C1}" destId="{CAFB742D-131E-EE48-83E3-A2C6CF3ADDBC}" srcOrd="3" destOrd="0" parTransId="{E2A46CC9-ED4B-2640-9FE7-0236F7B346CC}" sibTransId="{E018ACC9-79F0-0D42-BDB3-B7BEB89D8EAB}"/>
    <dgm:cxn modelId="{072B9575-9163-5C42-9BC9-C2ECF695A4F2}" type="presOf" srcId="{2916B8D9-8EF4-B14F-A2F7-F607E449AEF4}" destId="{40D04FD5-E9B2-874B-9D36-4599A30533E4}" srcOrd="0" destOrd="0" presId="urn:microsoft.com/office/officeart/2005/8/layout/pyramid1"/>
    <dgm:cxn modelId="{1DE0EC80-9F7A-0B4B-A914-3EE557CE070A}" type="presOf" srcId="{0A0822C1-F8D3-C646-BA82-4756D9892A86}" destId="{24D5F328-83C0-9B49-A6CA-DF87B4A7520D}" srcOrd="0" destOrd="0" presId="urn:microsoft.com/office/officeart/2005/8/layout/pyramid1"/>
    <dgm:cxn modelId="{E80D5282-3F90-AA4C-961D-4CE8AAE0D4A4}" type="presOf" srcId="{2916B8D9-8EF4-B14F-A2F7-F607E449AEF4}" destId="{B0C2502C-B6F6-C74B-96C2-CA974F2847EA}" srcOrd="1" destOrd="0" presId="urn:microsoft.com/office/officeart/2005/8/layout/pyramid1"/>
    <dgm:cxn modelId="{D9EA00B6-0FD8-034D-9CF9-3178FC817CF2}" srcId="{D6EEF741-96A7-C04C-ACCB-82C6E04533C1}" destId="{9B8ADFAE-2523-BF4B-A12A-BE7AAA1BF63A}" srcOrd="2" destOrd="0" parTransId="{E46C6546-83C1-FA4B-BB25-A8B126482554}" sibTransId="{08A27259-52C7-8745-914A-73DF03244778}"/>
    <dgm:cxn modelId="{999F0AB7-B560-8246-B092-853A67BF083D}" type="presOf" srcId="{0A0822C1-F8D3-C646-BA82-4756D9892A86}" destId="{A0BEBAB9-492F-EC4E-BC77-6F8CEA1C1A73}" srcOrd="1" destOrd="0" presId="urn:microsoft.com/office/officeart/2005/8/layout/pyramid1"/>
    <dgm:cxn modelId="{851D54E1-37FF-EA48-901C-BB895B53153B}" type="presOf" srcId="{9B8ADFAE-2523-BF4B-A12A-BE7AAA1BF63A}" destId="{9D1F9442-8DBA-CD4E-92E6-6BE920913F3B}" srcOrd="1" destOrd="0" presId="urn:microsoft.com/office/officeart/2005/8/layout/pyramid1"/>
    <dgm:cxn modelId="{D578AC1A-9F79-7444-BE83-10B0EE12507F}" type="presParOf" srcId="{DDC457B8-42A0-5844-9F16-C502A98DC348}" destId="{8F373781-A862-8148-8747-95FB3E77421F}" srcOrd="0" destOrd="0" presId="urn:microsoft.com/office/officeart/2005/8/layout/pyramid1"/>
    <dgm:cxn modelId="{05F04B2C-B8A3-0D4E-8E74-F06A6E47C6C6}" type="presParOf" srcId="{8F373781-A862-8148-8747-95FB3E77421F}" destId="{40D04FD5-E9B2-874B-9D36-4599A30533E4}" srcOrd="0" destOrd="0" presId="urn:microsoft.com/office/officeart/2005/8/layout/pyramid1"/>
    <dgm:cxn modelId="{A3F01768-9343-E742-BF6A-383B28017B42}" type="presParOf" srcId="{8F373781-A862-8148-8747-95FB3E77421F}" destId="{B0C2502C-B6F6-C74B-96C2-CA974F2847EA}" srcOrd="1" destOrd="0" presId="urn:microsoft.com/office/officeart/2005/8/layout/pyramid1"/>
    <dgm:cxn modelId="{15D2FDE9-747E-904C-AD39-815C49A45BB5}" type="presParOf" srcId="{DDC457B8-42A0-5844-9F16-C502A98DC348}" destId="{F61E3E46-7C44-AA40-B3F1-E4EE76416EEE}" srcOrd="1" destOrd="0" presId="urn:microsoft.com/office/officeart/2005/8/layout/pyramid1"/>
    <dgm:cxn modelId="{7109CDAB-59A1-3741-99E2-B9D5A7C6F227}" type="presParOf" srcId="{F61E3E46-7C44-AA40-B3F1-E4EE76416EEE}" destId="{24D5F328-83C0-9B49-A6CA-DF87B4A7520D}" srcOrd="0" destOrd="0" presId="urn:microsoft.com/office/officeart/2005/8/layout/pyramid1"/>
    <dgm:cxn modelId="{5B39C5B6-2EF1-B446-B975-DF1844CA8BCD}" type="presParOf" srcId="{F61E3E46-7C44-AA40-B3F1-E4EE76416EEE}" destId="{A0BEBAB9-492F-EC4E-BC77-6F8CEA1C1A73}" srcOrd="1" destOrd="0" presId="urn:microsoft.com/office/officeart/2005/8/layout/pyramid1"/>
    <dgm:cxn modelId="{7B2E3A99-F648-4844-A481-B2843337CC5E}" type="presParOf" srcId="{DDC457B8-42A0-5844-9F16-C502A98DC348}" destId="{D813F852-BF09-DA47-9963-A9763E4A3CFD}" srcOrd="2" destOrd="0" presId="urn:microsoft.com/office/officeart/2005/8/layout/pyramid1"/>
    <dgm:cxn modelId="{5F364FC8-D06A-CD4A-93CA-1BE4FAB107E6}" type="presParOf" srcId="{D813F852-BF09-DA47-9963-A9763E4A3CFD}" destId="{EB968024-594E-5E46-B374-C242B1EF520A}" srcOrd="0" destOrd="0" presId="urn:microsoft.com/office/officeart/2005/8/layout/pyramid1"/>
    <dgm:cxn modelId="{3EC67F65-FAE8-0645-B51B-6CBFBC255D01}" type="presParOf" srcId="{D813F852-BF09-DA47-9963-A9763E4A3CFD}" destId="{9D1F9442-8DBA-CD4E-92E6-6BE920913F3B}" srcOrd="1" destOrd="0" presId="urn:microsoft.com/office/officeart/2005/8/layout/pyramid1"/>
    <dgm:cxn modelId="{D7F3C31B-DE87-7642-B907-44E3D0018BF9}" type="presParOf" srcId="{DDC457B8-42A0-5844-9F16-C502A98DC348}" destId="{8209FD64-8048-5941-9B57-DFEDB4362AEA}" srcOrd="3" destOrd="0" presId="urn:microsoft.com/office/officeart/2005/8/layout/pyramid1"/>
    <dgm:cxn modelId="{3A4D74BB-710E-5B4C-A096-BEAD82C98E54}" type="presParOf" srcId="{8209FD64-8048-5941-9B57-DFEDB4362AEA}" destId="{FD1C07EE-025D-4345-8D5F-0A3BCA67EB75}" srcOrd="0" destOrd="0" presId="urn:microsoft.com/office/officeart/2005/8/layout/pyramid1"/>
    <dgm:cxn modelId="{4991B97D-A01D-6047-B950-2D81FAA94627}" type="presParOf" srcId="{8209FD64-8048-5941-9B57-DFEDB4362AEA}" destId="{8C9BE159-661C-1F4F-946A-E349EDC72F5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EEF741-96A7-C04C-ACCB-82C6E04533C1}" type="doc">
      <dgm:prSet loTypeId="urn:microsoft.com/office/officeart/2005/8/layout/pyramid1" loCatId="" qsTypeId="urn:microsoft.com/office/officeart/2005/8/quickstyle/simple2" qsCatId="simple" csTypeId="urn:microsoft.com/office/officeart/2005/8/colors/accent1_2" csCatId="accent1" phldr="1"/>
      <dgm:spPr/>
    </dgm:pt>
    <dgm:pt modelId="{2916B8D9-8EF4-B14F-A2F7-F607E449AEF4}">
      <dgm:prSet phldrT="[Text]" custT="1"/>
      <dgm:spPr/>
      <dgm:t>
        <a:bodyPr/>
        <a:lstStyle/>
        <a:p>
          <a:endParaRPr lang="en-GB" sz="1600" dirty="0"/>
        </a:p>
      </dgm:t>
    </dgm:pt>
    <dgm:pt modelId="{71E4FB20-7004-6240-886D-25C49688C45E}" type="parTrans" cxnId="{E7C4886A-36BD-8B47-9500-FF718360625E}">
      <dgm:prSet/>
      <dgm:spPr/>
      <dgm:t>
        <a:bodyPr/>
        <a:lstStyle/>
        <a:p>
          <a:endParaRPr lang="en-GB"/>
        </a:p>
      </dgm:t>
    </dgm:pt>
    <dgm:pt modelId="{23DDCF86-7AF4-374B-AE11-6AE33E551358}" type="sibTrans" cxnId="{E7C4886A-36BD-8B47-9500-FF718360625E}">
      <dgm:prSet/>
      <dgm:spPr/>
      <dgm:t>
        <a:bodyPr/>
        <a:lstStyle/>
        <a:p>
          <a:endParaRPr lang="en-GB"/>
        </a:p>
      </dgm:t>
    </dgm:pt>
    <dgm:pt modelId="{9B8ADFAE-2523-BF4B-A12A-BE7AAA1BF63A}">
      <dgm:prSet phldrT="[Text]"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Information</a:t>
          </a:r>
          <a:endParaRPr lang="en-GB" sz="1600" b="1" dirty="0">
            <a:solidFill>
              <a:schemeClr val="bg1"/>
            </a:solidFill>
          </a:endParaRPr>
        </a:p>
      </dgm:t>
    </dgm:pt>
    <dgm:pt modelId="{E46C6546-83C1-FA4B-BB25-A8B126482554}" type="parTrans" cxnId="{D9EA00B6-0FD8-034D-9CF9-3178FC817CF2}">
      <dgm:prSet/>
      <dgm:spPr/>
      <dgm:t>
        <a:bodyPr/>
        <a:lstStyle/>
        <a:p>
          <a:endParaRPr lang="en-GB"/>
        </a:p>
      </dgm:t>
    </dgm:pt>
    <dgm:pt modelId="{08A27259-52C7-8745-914A-73DF03244778}" type="sibTrans" cxnId="{D9EA00B6-0FD8-034D-9CF9-3178FC817CF2}">
      <dgm:prSet/>
      <dgm:spPr/>
      <dgm:t>
        <a:bodyPr/>
        <a:lstStyle/>
        <a:p>
          <a:endParaRPr lang="en-GB"/>
        </a:p>
      </dgm:t>
    </dgm:pt>
    <dgm:pt modelId="{CAFB742D-131E-EE48-83E3-A2C6CF3ADDBC}">
      <dgm:prSet phldrT="[Text]"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Data</a:t>
          </a:r>
          <a:endParaRPr lang="en-GB" sz="1600" b="1" dirty="0">
            <a:solidFill>
              <a:schemeClr val="bg1"/>
            </a:solidFill>
          </a:endParaRPr>
        </a:p>
      </dgm:t>
    </dgm:pt>
    <dgm:pt modelId="{E2A46CC9-ED4B-2640-9FE7-0236F7B346CC}" type="parTrans" cxnId="{2A3E7E73-59E4-3943-A1DC-FDC5C2C151F9}">
      <dgm:prSet/>
      <dgm:spPr/>
      <dgm:t>
        <a:bodyPr/>
        <a:lstStyle/>
        <a:p>
          <a:endParaRPr lang="en-GB"/>
        </a:p>
      </dgm:t>
    </dgm:pt>
    <dgm:pt modelId="{E018ACC9-79F0-0D42-BDB3-B7BEB89D8EAB}" type="sibTrans" cxnId="{2A3E7E73-59E4-3943-A1DC-FDC5C2C151F9}">
      <dgm:prSet/>
      <dgm:spPr/>
      <dgm:t>
        <a:bodyPr/>
        <a:lstStyle/>
        <a:p>
          <a:endParaRPr lang="en-GB"/>
        </a:p>
      </dgm:t>
    </dgm:pt>
    <dgm:pt modelId="{0A0822C1-F8D3-C646-BA82-4756D9892A86}">
      <dgm:prSet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Knowledge</a:t>
          </a:r>
        </a:p>
      </dgm:t>
    </dgm:pt>
    <dgm:pt modelId="{9FB05CE9-9711-2240-BB8D-E9F4195B4578}" type="parTrans" cxnId="{0382E74D-8982-834A-989B-6CB10CA0E432}">
      <dgm:prSet/>
      <dgm:spPr/>
      <dgm:t>
        <a:bodyPr/>
        <a:lstStyle/>
        <a:p>
          <a:endParaRPr lang="en-GB"/>
        </a:p>
      </dgm:t>
    </dgm:pt>
    <dgm:pt modelId="{978D33DA-FEBC-874D-B8C0-7F4E1F926712}" type="sibTrans" cxnId="{0382E74D-8982-834A-989B-6CB10CA0E432}">
      <dgm:prSet/>
      <dgm:spPr/>
      <dgm:t>
        <a:bodyPr/>
        <a:lstStyle/>
        <a:p>
          <a:endParaRPr lang="en-GB"/>
        </a:p>
      </dgm:t>
    </dgm:pt>
    <dgm:pt modelId="{DDC457B8-42A0-5844-9F16-C502A98DC348}" type="pres">
      <dgm:prSet presAssocID="{D6EEF741-96A7-C04C-ACCB-82C6E04533C1}" presName="Name0" presStyleCnt="0">
        <dgm:presLayoutVars>
          <dgm:dir/>
          <dgm:animLvl val="lvl"/>
          <dgm:resizeHandles val="exact"/>
        </dgm:presLayoutVars>
      </dgm:prSet>
      <dgm:spPr/>
    </dgm:pt>
    <dgm:pt modelId="{8F373781-A862-8148-8747-95FB3E77421F}" type="pres">
      <dgm:prSet presAssocID="{2916B8D9-8EF4-B14F-A2F7-F607E449AEF4}" presName="Name8" presStyleCnt="0"/>
      <dgm:spPr/>
    </dgm:pt>
    <dgm:pt modelId="{40D04FD5-E9B2-874B-9D36-4599A30533E4}" type="pres">
      <dgm:prSet presAssocID="{2916B8D9-8EF4-B14F-A2F7-F607E449AEF4}" presName="level" presStyleLbl="node1" presStyleIdx="0" presStyleCnt="4">
        <dgm:presLayoutVars>
          <dgm:chMax val="1"/>
          <dgm:bulletEnabled val="1"/>
        </dgm:presLayoutVars>
      </dgm:prSet>
      <dgm:spPr/>
    </dgm:pt>
    <dgm:pt modelId="{B0C2502C-B6F6-C74B-96C2-CA974F2847EA}" type="pres">
      <dgm:prSet presAssocID="{2916B8D9-8EF4-B14F-A2F7-F607E449AEF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61E3E46-7C44-AA40-B3F1-E4EE76416EEE}" type="pres">
      <dgm:prSet presAssocID="{0A0822C1-F8D3-C646-BA82-4756D9892A86}" presName="Name8" presStyleCnt="0"/>
      <dgm:spPr/>
    </dgm:pt>
    <dgm:pt modelId="{24D5F328-83C0-9B49-A6CA-DF87B4A7520D}" type="pres">
      <dgm:prSet presAssocID="{0A0822C1-F8D3-C646-BA82-4756D9892A86}" presName="level" presStyleLbl="node1" presStyleIdx="1" presStyleCnt="4">
        <dgm:presLayoutVars>
          <dgm:chMax val="1"/>
          <dgm:bulletEnabled val="1"/>
        </dgm:presLayoutVars>
      </dgm:prSet>
      <dgm:spPr/>
    </dgm:pt>
    <dgm:pt modelId="{A0BEBAB9-492F-EC4E-BC77-6F8CEA1C1A73}" type="pres">
      <dgm:prSet presAssocID="{0A0822C1-F8D3-C646-BA82-4756D9892A8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813F852-BF09-DA47-9963-A9763E4A3CFD}" type="pres">
      <dgm:prSet presAssocID="{9B8ADFAE-2523-BF4B-A12A-BE7AAA1BF63A}" presName="Name8" presStyleCnt="0"/>
      <dgm:spPr/>
    </dgm:pt>
    <dgm:pt modelId="{EB968024-594E-5E46-B374-C242B1EF520A}" type="pres">
      <dgm:prSet presAssocID="{9B8ADFAE-2523-BF4B-A12A-BE7AAA1BF63A}" presName="level" presStyleLbl="node1" presStyleIdx="2" presStyleCnt="4">
        <dgm:presLayoutVars>
          <dgm:chMax val="1"/>
          <dgm:bulletEnabled val="1"/>
        </dgm:presLayoutVars>
      </dgm:prSet>
      <dgm:spPr/>
    </dgm:pt>
    <dgm:pt modelId="{9D1F9442-8DBA-CD4E-92E6-6BE920913F3B}" type="pres">
      <dgm:prSet presAssocID="{9B8ADFAE-2523-BF4B-A12A-BE7AAA1BF6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09FD64-8048-5941-9B57-DFEDB4362AEA}" type="pres">
      <dgm:prSet presAssocID="{CAFB742D-131E-EE48-83E3-A2C6CF3ADDBC}" presName="Name8" presStyleCnt="0"/>
      <dgm:spPr/>
    </dgm:pt>
    <dgm:pt modelId="{FD1C07EE-025D-4345-8D5F-0A3BCA67EB75}" type="pres">
      <dgm:prSet presAssocID="{CAFB742D-131E-EE48-83E3-A2C6CF3ADDBC}" presName="level" presStyleLbl="node1" presStyleIdx="3" presStyleCnt="4" custLinFactNeighborY="6862">
        <dgm:presLayoutVars>
          <dgm:chMax val="1"/>
          <dgm:bulletEnabled val="1"/>
        </dgm:presLayoutVars>
      </dgm:prSet>
      <dgm:spPr/>
    </dgm:pt>
    <dgm:pt modelId="{8C9BE159-661C-1F4F-946A-E349EDC72F5B}" type="pres">
      <dgm:prSet presAssocID="{CAFB742D-131E-EE48-83E3-A2C6CF3ADDB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12D7729-57C6-8F45-9D28-67FABCD80AC9}" type="presOf" srcId="{9B8ADFAE-2523-BF4B-A12A-BE7AAA1BF63A}" destId="{EB968024-594E-5E46-B374-C242B1EF520A}" srcOrd="0" destOrd="0" presId="urn:microsoft.com/office/officeart/2005/8/layout/pyramid1"/>
    <dgm:cxn modelId="{0382E74D-8982-834A-989B-6CB10CA0E432}" srcId="{D6EEF741-96A7-C04C-ACCB-82C6E04533C1}" destId="{0A0822C1-F8D3-C646-BA82-4756D9892A86}" srcOrd="1" destOrd="0" parTransId="{9FB05CE9-9711-2240-BB8D-E9F4195B4578}" sibTransId="{978D33DA-FEBC-874D-B8C0-7F4E1F926712}"/>
    <dgm:cxn modelId="{B229B360-1625-2047-8EEB-9BBD325FEA63}" type="presOf" srcId="{CAFB742D-131E-EE48-83E3-A2C6CF3ADDBC}" destId="{8C9BE159-661C-1F4F-946A-E349EDC72F5B}" srcOrd="1" destOrd="0" presId="urn:microsoft.com/office/officeart/2005/8/layout/pyramid1"/>
    <dgm:cxn modelId="{E7C4886A-36BD-8B47-9500-FF718360625E}" srcId="{D6EEF741-96A7-C04C-ACCB-82C6E04533C1}" destId="{2916B8D9-8EF4-B14F-A2F7-F607E449AEF4}" srcOrd="0" destOrd="0" parTransId="{71E4FB20-7004-6240-886D-25C49688C45E}" sibTransId="{23DDCF86-7AF4-374B-AE11-6AE33E551358}"/>
    <dgm:cxn modelId="{7032376D-8D58-084E-8E2D-FBCB9F64FA45}" type="presOf" srcId="{CAFB742D-131E-EE48-83E3-A2C6CF3ADDBC}" destId="{FD1C07EE-025D-4345-8D5F-0A3BCA67EB75}" srcOrd="0" destOrd="0" presId="urn:microsoft.com/office/officeart/2005/8/layout/pyramid1"/>
    <dgm:cxn modelId="{2FC9F26D-1764-A34D-B52F-2F1625EE4C4C}" type="presOf" srcId="{D6EEF741-96A7-C04C-ACCB-82C6E04533C1}" destId="{DDC457B8-42A0-5844-9F16-C502A98DC348}" srcOrd="0" destOrd="0" presId="urn:microsoft.com/office/officeart/2005/8/layout/pyramid1"/>
    <dgm:cxn modelId="{2A3E7E73-59E4-3943-A1DC-FDC5C2C151F9}" srcId="{D6EEF741-96A7-C04C-ACCB-82C6E04533C1}" destId="{CAFB742D-131E-EE48-83E3-A2C6CF3ADDBC}" srcOrd="3" destOrd="0" parTransId="{E2A46CC9-ED4B-2640-9FE7-0236F7B346CC}" sibTransId="{E018ACC9-79F0-0D42-BDB3-B7BEB89D8EAB}"/>
    <dgm:cxn modelId="{072B9575-9163-5C42-9BC9-C2ECF695A4F2}" type="presOf" srcId="{2916B8D9-8EF4-B14F-A2F7-F607E449AEF4}" destId="{40D04FD5-E9B2-874B-9D36-4599A30533E4}" srcOrd="0" destOrd="0" presId="urn:microsoft.com/office/officeart/2005/8/layout/pyramid1"/>
    <dgm:cxn modelId="{1DE0EC80-9F7A-0B4B-A914-3EE557CE070A}" type="presOf" srcId="{0A0822C1-F8D3-C646-BA82-4756D9892A86}" destId="{24D5F328-83C0-9B49-A6CA-DF87B4A7520D}" srcOrd="0" destOrd="0" presId="urn:microsoft.com/office/officeart/2005/8/layout/pyramid1"/>
    <dgm:cxn modelId="{E80D5282-3F90-AA4C-961D-4CE8AAE0D4A4}" type="presOf" srcId="{2916B8D9-8EF4-B14F-A2F7-F607E449AEF4}" destId="{B0C2502C-B6F6-C74B-96C2-CA974F2847EA}" srcOrd="1" destOrd="0" presId="urn:microsoft.com/office/officeart/2005/8/layout/pyramid1"/>
    <dgm:cxn modelId="{D9EA00B6-0FD8-034D-9CF9-3178FC817CF2}" srcId="{D6EEF741-96A7-C04C-ACCB-82C6E04533C1}" destId="{9B8ADFAE-2523-BF4B-A12A-BE7AAA1BF63A}" srcOrd="2" destOrd="0" parTransId="{E46C6546-83C1-FA4B-BB25-A8B126482554}" sibTransId="{08A27259-52C7-8745-914A-73DF03244778}"/>
    <dgm:cxn modelId="{999F0AB7-B560-8246-B092-853A67BF083D}" type="presOf" srcId="{0A0822C1-F8D3-C646-BA82-4756D9892A86}" destId="{A0BEBAB9-492F-EC4E-BC77-6F8CEA1C1A73}" srcOrd="1" destOrd="0" presId="urn:microsoft.com/office/officeart/2005/8/layout/pyramid1"/>
    <dgm:cxn modelId="{851D54E1-37FF-EA48-901C-BB895B53153B}" type="presOf" srcId="{9B8ADFAE-2523-BF4B-A12A-BE7AAA1BF63A}" destId="{9D1F9442-8DBA-CD4E-92E6-6BE920913F3B}" srcOrd="1" destOrd="0" presId="urn:microsoft.com/office/officeart/2005/8/layout/pyramid1"/>
    <dgm:cxn modelId="{D578AC1A-9F79-7444-BE83-10B0EE12507F}" type="presParOf" srcId="{DDC457B8-42A0-5844-9F16-C502A98DC348}" destId="{8F373781-A862-8148-8747-95FB3E77421F}" srcOrd="0" destOrd="0" presId="urn:microsoft.com/office/officeart/2005/8/layout/pyramid1"/>
    <dgm:cxn modelId="{05F04B2C-B8A3-0D4E-8E74-F06A6E47C6C6}" type="presParOf" srcId="{8F373781-A862-8148-8747-95FB3E77421F}" destId="{40D04FD5-E9B2-874B-9D36-4599A30533E4}" srcOrd="0" destOrd="0" presId="urn:microsoft.com/office/officeart/2005/8/layout/pyramid1"/>
    <dgm:cxn modelId="{A3F01768-9343-E742-BF6A-383B28017B42}" type="presParOf" srcId="{8F373781-A862-8148-8747-95FB3E77421F}" destId="{B0C2502C-B6F6-C74B-96C2-CA974F2847EA}" srcOrd="1" destOrd="0" presId="urn:microsoft.com/office/officeart/2005/8/layout/pyramid1"/>
    <dgm:cxn modelId="{15D2FDE9-747E-904C-AD39-815C49A45BB5}" type="presParOf" srcId="{DDC457B8-42A0-5844-9F16-C502A98DC348}" destId="{F61E3E46-7C44-AA40-B3F1-E4EE76416EEE}" srcOrd="1" destOrd="0" presId="urn:microsoft.com/office/officeart/2005/8/layout/pyramid1"/>
    <dgm:cxn modelId="{7109CDAB-59A1-3741-99E2-B9D5A7C6F227}" type="presParOf" srcId="{F61E3E46-7C44-AA40-B3F1-E4EE76416EEE}" destId="{24D5F328-83C0-9B49-A6CA-DF87B4A7520D}" srcOrd="0" destOrd="0" presId="urn:microsoft.com/office/officeart/2005/8/layout/pyramid1"/>
    <dgm:cxn modelId="{5B39C5B6-2EF1-B446-B975-DF1844CA8BCD}" type="presParOf" srcId="{F61E3E46-7C44-AA40-B3F1-E4EE76416EEE}" destId="{A0BEBAB9-492F-EC4E-BC77-6F8CEA1C1A73}" srcOrd="1" destOrd="0" presId="urn:microsoft.com/office/officeart/2005/8/layout/pyramid1"/>
    <dgm:cxn modelId="{7B2E3A99-F648-4844-A481-B2843337CC5E}" type="presParOf" srcId="{DDC457B8-42A0-5844-9F16-C502A98DC348}" destId="{D813F852-BF09-DA47-9963-A9763E4A3CFD}" srcOrd="2" destOrd="0" presId="urn:microsoft.com/office/officeart/2005/8/layout/pyramid1"/>
    <dgm:cxn modelId="{5F364FC8-D06A-CD4A-93CA-1BE4FAB107E6}" type="presParOf" srcId="{D813F852-BF09-DA47-9963-A9763E4A3CFD}" destId="{EB968024-594E-5E46-B374-C242B1EF520A}" srcOrd="0" destOrd="0" presId="urn:microsoft.com/office/officeart/2005/8/layout/pyramid1"/>
    <dgm:cxn modelId="{3EC67F65-FAE8-0645-B51B-6CBFBC255D01}" type="presParOf" srcId="{D813F852-BF09-DA47-9963-A9763E4A3CFD}" destId="{9D1F9442-8DBA-CD4E-92E6-6BE920913F3B}" srcOrd="1" destOrd="0" presId="urn:microsoft.com/office/officeart/2005/8/layout/pyramid1"/>
    <dgm:cxn modelId="{D7F3C31B-DE87-7642-B907-44E3D0018BF9}" type="presParOf" srcId="{DDC457B8-42A0-5844-9F16-C502A98DC348}" destId="{8209FD64-8048-5941-9B57-DFEDB4362AEA}" srcOrd="3" destOrd="0" presId="urn:microsoft.com/office/officeart/2005/8/layout/pyramid1"/>
    <dgm:cxn modelId="{3A4D74BB-710E-5B4C-A096-BEAD82C98E54}" type="presParOf" srcId="{8209FD64-8048-5941-9B57-DFEDB4362AEA}" destId="{FD1C07EE-025D-4345-8D5F-0A3BCA67EB75}" srcOrd="0" destOrd="0" presId="urn:microsoft.com/office/officeart/2005/8/layout/pyramid1"/>
    <dgm:cxn modelId="{4991B97D-A01D-6047-B950-2D81FAA94627}" type="presParOf" srcId="{8209FD64-8048-5941-9B57-DFEDB4362AEA}" destId="{8C9BE159-661C-1F4F-946A-E349EDC72F5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EEF741-96A7-C04C-ACCB-82C6E04533C1}" type="doc">
      <dgm:prSet loTypeId="urn:microsoft.com/office/officeart/2005/8/layout/pyramid1" loCatId="" qsTypeId="urn:microsoft.com/office/officeart/2005/8/quickstyle/simple2" qsCatId="simple" csTypeId="urn:microsoft.com/office/officeart/2005/8/colors/accent1_2" csCatId="accent1" phldr="1"/>
      <dgm:spPr/>
    </dgm:pt>
    <dgm:pt modelId="{2916B8D9-8EF4-B14F-A2F7-F607E449AEF4}">
      <dgm:prSet phldrT="[Text]" custT="1"/>
      <dgm:spPr/>
      <dgm:t>
        <a:bodyPr/>
        <a:lstStyle/>
        <a:p>
          <a:endParaRPr lang="en-GB" sz="1600" dirty="0"/>
        </a:p>
      </dgm:t>
    </dgm:pt>
    <dgm:pt modelId="{71E4FB20-7004-6240-886D-25C49688C45E}" type="parTrans" cxnId="{E7C4886A-36BD-8B47-9500-FF718360625E}">
      <dgm:prSet/>
      <dgm:spPr/>
      <dgm:t>
        <a:bodyPr/>
        <a:lstStyle/>
        <a:p>
          <a:endParaRPr lang="en-GB"/>
        </a:p>
      </dgm:t>
    </dgm:pt>
    <dgm:pt modelId="{23DDCF86-7AF4-374B-AE11-6AE33E551358}" type="sibTrans" cxnId="{E7C4886A-36BD-8B47-9500-FF718360625E}">
      <dgm:prSet/>
      <dgm:spPr/>
      <dgm:t>
        <a:bodyPr/>
        <a:lstStyle/>
        <a:p>
          <a:endParaRPr lang="en-GB"/>
        </a:p>
      </dgm:t>
    </dgm:pt>
    <dgm:pt modelId="{9B8ADFAE-2523-BF4B-A12A-BE7AAA1BF63A}">
      <dgm:prSet phldrT="[Text]"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Information</a:t>
          </a:r>
          <a:endParaRPr lang="en-GB" sz="1600" b="1" dirty="0">
            <a:solidFill>
              <a:schemeClr val="bg1"/>
            </a:solidFill>
          </a:endParaRPr>
        </a:p>
      </dgm:t>
    </dgm:pt>
    <dgm:pt modelId="{E46C6546-83C1-FA4B-BB25-A8B126482554}" type="parTrans" cxnId="{D9EA00B6-0FD8-034D-9CF9-3178FC817CF2}">
      <dgm:prSet/>
      <dgm:spPr/>
      <dgm:t>
        <a:bodyPr/>
        <a:lstStyle/>
        <a:p>
          <a:endParaRPr lang="en-GB"/>
        </a:p>
      </dgm:t>
    </dgm:pt>
    <dgm:pt modelId="{08A27259-52C7-8745-914A-73DF03244778}" type="sibTrans" cxnId="{D9EA00B6-0FD8-034D-9CF9-3178FC817CF2}">
      <dgm:prSet/>
      <dgm:spPr/>
      <dgm:t>
        <a:bodyPr/>
        <a:lstStyle/>
        <a:p>
          <a:endParaRPr lang="en-GB"/>
        </a:p>
      </dgm:t>
    </dgm:pt>
    <dgm:pt modelId="{CAFB742D-131E-EE48-83E3-A2C6CF3ADDBC}">
      <dgm:prSet phldrT="[Text]"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Data</a:t>
          </a:r>
          <a:endParaRPr lang="en-GB" sz="1600" b="1" dirty="0">
            <a:solidFill>
              <a:schemeClr val="bg1"/>
            </a:solidFill>
          </a:endParaRPr>
        </a:p>
      </dgm:t>
    </dgm:pt>
    <dgm:pt modelId="{E2A46CC9-ED4B-2640-9FE7-0236F7B346CC}" type="parTrans" cxnId="{2A3E7E73-59E4-3943-A1DC-FDC5C2C151F9}">
      <dgm:prSet/>
      <dgm:spPr/>
      <dgm:t>
        <a:bodyPr/>
        <a:lstStyle/>
        <a:p>
          <a:endParaRPr lang="en-GB"/>
        </a:p>
      </dgm:t>
    </dgm:pt>
    <dgm:pt modelId="{E018ACC9-79F0-0D42-BDB3-B7BEB89D8EAB}" type="sibTrans" cxnId="{2A3E7E73-59E4-3943-A1DC-FDC5C2C151F9}">
      <dgm:prSet/>
      <dgm:spPr/>
      <dgm:t>
        <a:bodyPr/>
        <a:lstStyle/>
        <a:p>
          <a:endParaRPr lang="en-GB"/>
        </a:p>
      </dgm:t>
    </dgm:pt>
    <dgm:pt modelId="{0A0822C1-F8D3-C646-BA82-4756D9892A86}">
      <dgm:prSet custT="1"/>
      <dgm:spPr/>
      <dgm:t>
        <a:bodyPr/>
        <a:lstStyle/>
        <a:p>
          <a:r>
            <a:rPr lang="en-GB" sz="1400" b="1" dirty="0">
              <a:solidFill>
                <a:schemeClr val="bg1"/>
              </a:solidFill>
            </a:rPr>
            <a:t>Knowledge</a:t>
          </a:r>
        </a:p>
      </dgm:t>
    </dgm:pt>
    <dgm:pt modelId="{9FB05CE9-9711-2240-BB8D-E9F4195B4578}" type="parTrans" cxnId="{0382E74D-8982-834A-989B-6CB10CA0E432}">
      <dgm:prSet/>
      <dgm:spPr/>
      <dgm:t>
        <a:bodyPr/>
        <a:lstStyle/>
        <a:p>
          <a:endParaRPr lang="en-GB"/>
        </a:p>
      </dgm:t>
    </dgm:pt>
    <dgm:pt modelId="{978D33DA-FEBC-874D-B8C0-7F4E1F926712}" type="sibTrans" cxnId="{0382E74D-8982-834A-989B-6CB10CA0E432}">
      <dgm:prSet/>
      <dgm:spPr/>
      <dgm:t>
        <a:bodyPr/>
        <a:lstStyle/>
        <a:p>
          <a:endParaRPr lang="en-GB"/>
        </a:p>
      </dgm:t>
    </dgm:pt>
    <dgm:pt modelId="{DDC457B8-42A0-5844-9F16-C502A98DC348}" type="pres">
      <dgm:prSet presAssocID="{D6EEF741-96A7-C04C-ACCB-82C6E04533C1}" presName="Name0" presStyleCnt="0">
        <dgm:presLayoutVars>
          <dgm:dir/>
          <dgm:animLvl val="lvl"/>
          <dgm:resizeHandles val="exact"/>
        </dgm:presLayoutVars>
      </dgm:prSet>
      <dgm:spPr/>
    </dgm:pt>
    <dgm:pt modelId="{8F373781-A862-8148-8747-95FB3E77421F}" type="pres">
      <dgm:prSet presAssocID="{2916B8D9-8EF4-B14F-A2F7-F607E449AEF4}" presName="Name8" presStyleCnt="0"/>
      <dgm:spPr/>
    </dgm:pt>
    <dgm:pt modelId="{40D04FD5-E9B2-874B-9D36-4599A30533E4}" type="pres">
      <dgm:prSet presAssocID="{2916B8D9-8EF4-B14F-A2F7-F607E449AEF4}" presName="level" presStyleLbl="node1" presStyleIdx="0" presStyleCnt="4">
        <dgm:presLayoutVars>
          <dgm:chMax val="1"/>
          <dgm:bulletEnabled val="1"/>
        </dgm:presLayoutVars>
      </dgm:prSet>
      <dgm:spPr/>
    </dgm:pt>
    <dgm:pt modelId="{B0C2502C-B6F6-C74B-96C2-CA974F2847EA}" type="pres">
      <dgm:prSet presAssocID="{2916B8D9-8EF4-B14F-A2F7-F607E449AEF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61E3E46-7C44-AA40-B3F1-E4EE76416EEE}" type="pres">
      <dgm:prSet presAssocID="{0A0822C1-F8D3-C646-BA82-4756D9892A86}" presName="Name8" presStyleCnt="0"/>
      <dgm:spPr/>
    </dgm:pt>
    <dgm:pt modelId="{24D5F328-83C0-9B49-A6CA-DF87B4A7520D}" type="pres">
      <dgm:prSet presAssocID="{0A0822C1-F8D3-C646-BA82-4756D9892A86}" presName="level" presStyleLbl="node1" presStyleIdx="1" presStyleCnt="4">
        <dgm:presLayoutVars>
          <dgm:chMax val="1"/>
          <dgm:bulletEnabled val="1"/>
        </dgm:presLayoutVars>
      </dgm:prSet>
      <dgm:spPr/>
    </dgm:pt>
    <dgm:pt modelId="{A0BEBAB9-492F-EC4E-BC77-6F8CEA1C1A73}" type="pres">
      <dgm:prSet presAssocID="{0A0822C1-F8D3-C646-BA82-4756D9892A8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813F852-BF09-DA47-9963-A9763E4A3CFD}" type="pres">
      <dgm:prSet presAssocID="{9B8ADFAE-2523-BF4B-A12A-BE7AAA1BF63A}" presName="Name8" presStyleCnt="0"/>
      <dgm:spPr/>
    </dgm:pt>
    <dgm:pt modelId="{EB968024-594E-5E46-B374-C242B1EF520A}" type="pres">
      <dgm:prSet presAssocID="{9B8ADFAE-2523-BF4B-A12A-BE7AAA1BF63A}" presName="level" presStyleLbl="node1" presStyleIdx="2" presStyleCnt="4">
        <dgm:presLayoutVars>
          <dgm:chMax val="1"/>
          <dgm:bulletEnabled val="1"/>
        </dgm:presLayoutVars>
      </dgm:prSet>
      <dgm:spPr/>
    </dgm:pt>
    <dgm:pt modelId="{9D1F9442-8DBA-CD4E-92E6-6BE920913F3B}" type="pres">
      <dgm:prSet presAssocID="{9B8ADFAE-2523-BF4B-A12A-BE7AAA1BF6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09FD64-8048-5941-9B57-DFEDB4362AEA}" type="pres">
      <dgm:prSet presAssocID="{CAFB742D-131E-EE48-83E3-A2C6CF3ADDBC}" presName="Name8" presStyleCnt="0"/>
      <dgm:spPr/>
    </dgm:pt>
    <dgm:pt modelId="{FD1C07EE-025D-4345-8D5F-0A3BCA67EB75}" type="pres">
      <dgm:prSet presAssocID="{CAFB742D-131E-EE48-83E3-A2C6CF3ADDBC}" presName="level" presStyleLbl="node1" presStyleIdx="3" presStyleCnt="4" custLinFactNeighborY="6862">
        <dgm:presLayoutVars>
          <dgm:chMax val="1"/>
          <dgm:bulletEnabled val="1"/>
        </dgm:presLayoutVars>
      </dgm:prSet>
      <dgm:spPr/>
    </dgm:pt>
    <dgm:pt modelId="{8C9BE159-661C-1F4F-946A-E349EDC72F5B}" type="pres">
      <dgm:prSet presAssocID="{CAFB742D-131E-EE48-83E3-A2C6CF3ADDB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12D7729-57C6-8F45-9D28-67FABCD80AC9}" type="presOf" srcId="{9B8ADFAE-2523-BF4B-A12A-BE7AAA1BF63A}" destId="{EB968024-594E-5E46-B374-C242B1EF520A}" srcOrd="0" destOrd="0" presId="urn:microsoft.com/office/officeart/2005/8/layout/pyramid1"/>
    <dgm:cxn modelId="{0382E74D-8982-834A-989B-6CB10CA0E432}" srcId="{D6EEF741-96A7-C04C-ACCB-82C6E04533C1}" destId="{0A0822C1-F8D3-C646-BA82-4756D9892A86}" srcOrd="1" destOrd="0" parTransId="{9FB05CE9-9711-2240-BB8D-E9F4195B4578}" sibTransId="{978D33DA-FEBC-874D-B8C0-7F4E1F926712}"/>
    <dgm:cxn modelId="{B229B360-1625-2047-8EEB-9BBD325FEA63}" type="presOf" srcId="{CAFB742D-131E-EE48-83E3-A2C6CF3ADDBC}" destId="{8C9BE159-661C-1F4F-946A-E349EDC72F5B}" srcOrd="1" destOrd="0" presId="urn:microsoft.com/office/officeart/2005/8/layout/pyramid1"/>
    <dgm:cxn modelId="{E7C4886A-36BD-8B47-9500-FF718360625E}" srcId="{D6EEF741-96A7-C04C-ACCB-82C6E04533C1}" destId="{2916B8D9-8EF4-B14F-A2F7-F607E449AEF4}" srcOrd="0" destOrd="0" parTransId="{71E4FB20-7004-6240-886D-25C49688C45E}" sibTransId="{23DDCF86-7AF4-374B-AE11-6AE33E551358}"/>
    <dgm:cxn modelId="{7032376D-8D58-084E-8E2D-FBCB9F64FA45}" type="presOf" srcId="{CAFB742D-131E-EE48-83E3-A2C6CF3ADDBC}" destId="{FD1C07EE-025D-4345-8D5F-0A3BCA67EB75}" srcOrd="0" destOrd="0" presId="urn:microsoft.com/office/officeart/2005/8/layout/pyramid1"/>
    <dgm:cxn modelId="{2FC9F26D-1764-A34D-B52F-2F1625EE4C4C}" type="presOf" srcId="{D6EEF741-96A7-C04C-ACCB-82C6E04533C1}" destId="{DDC457B8-42A0-5844-9F16-C502A98DC348}" srcOrd="0" destOrd="0" presId="urn:microsoft.com/office/officeart/2005/8/layout/pyramid1"/>
    <dgm:cxn modelId="{2A3E7E73-59E4-3943-A1DC-FDC5C2C151F9}" srcId="{D6EEF741-96A7-C04C-ACCB-82C6E04533C1}" destId="{CAFB742D-131E-EE48-83E3-A2C6CF3ADDBC}" srcOrd="3" destOrd="0" parTransId="{E2A46CC9-ED4B-2640-9FE7-0236F7B346CC}" sibTransId="{E018ACC9-79F0-0D42-BDB3-B7BEB89D8EAB}"/>
    <dgm:cxn modelId="{072B9575-9163-5C42-9BC9-C2ECF695A4F2}" type="presOf" srcId="{2916B8D9-8EF4-B14F-A2F7-F607E449AEF4}" destId="{40D04FD5-E9B2-874B-9D36-4599A30533E4}" srcOrd="0" destOrd="0" presId="urn:microsoft.com/office/officeart/2005/8/layout/pyramid1"/>
    <dgm:cxn modelId="{1DE0EC80-9F7A-0B4B-A914-3EE557CE070A}" type="presOf" srcId="{0A0822C1-F8D3-C646-BA82-4756D9892A86}" destId="{24D5F328-83C0-9B49-A6CA-DF87B4A7520D}" srcOrd="0" destOrd="0" presId="urn:microsoft.com/office/officeart/2005/8/layout/pyramid1"/>
    <dgm:cxn modelId="{E80D5282-3F90-AA4C-961D-4CE8AAE0D4A4}" type="presOf" srcId="{2916B8D9-8EF4-B14F-A2F7-F607E449AEF4}" destId="{B0C2502C-B6F6-C74B-96C2-CA974F2847EA}" srcOrd="1" destOrd="0" presId="urn:microsoft.com/office/officeart/2005/8/layout/pyramid1"/>
    <dgm:cxn modelId="{D9EA00B6-0FD8-034D-9CF9-3178FC817CF2}" srcId="{D6EEF741-96A7-C04C-ACCB-82C6E04533C1}" destId="{9B8ADFAE-2523-BF4B-A12A-BE7AAA1BF63A}" srcOrd="2" destOrd="0" parTransId="{E46C6546-83C1-FA4B-BB25-A8B126482554}" sibTransId="{08A27259-52C7-8745-914A-73DF03244778}"/>
    <dgm:cxn modelId="{999F0AB7-B560-8246-B092-853A67BF083D}" type="presOf" srcId="{0A0822C1-F8D3-C646-BA82-4756D9892A86}" destId="{A0BEBAB9-492F-EC4E-BC77-6F8CEA1C1A73}" srcOrd="1" destOrd="0" presId="urn:microsoft.com/office/officeart/2005/8/layout/pyramid1"/>
    <dgm:cxn modelId="{851D54E1-37FF-EA48-901C-BB895B53153B}" type="presOf" srcId="{9B8ADFAE-2523-BF4B-A12A-BE7AAA1BF63A}" destId="{9D1F9442-8DBA-CD4E-92E6-6BE920913F3B}" srcOrd="1" destOrd="0" presId="urn:microsoft.com/office/officeart/2005/8/layout/pyramid1"/>
    <dgm:cxn modelId="{D578AC1A-9F79-7444-BE83-10B0EE12507F}" type="presParOf" srcId="{DDC457B8-42A0-5844-9F16-C502A98DC348}" destId="{8F373781-A862-8148-8747-95FB3E77421F}" srcOrd="0" destOrd="0" presId="urn:microsoft.com/office/officeart/2005/8/layout/pyramid1"/>
    <dgm:cxn modelId="{05F04B2C-B8A3-0D4E-8E74-F06A6E47C6C6}" type="presParOf" srcId="{8F373781-A862-8148-8747-95FB3E77421F}" destId="{40D04FD5-E9B2-874B-9D36-4599A30533E4}" srcOrd="0" destOrd="0" presId="urn:microsoft.com/office/officeart/2005/8/layout/pyramid1"/>
    <dgm:cxn modelId="{A3F01768-9343-E742-BF6A-383B28017B42}" type="presParOf" srcId="{8F373781-A862-8148-8747-95FB3E77421F}" destId="{B0C2502C-B6F6-C74B-96C2-CA974F2847EA}" srcOrd="1" destOrd="0" presId="urn:microsoft.com/office/officeart/2005/8/layout/pyramid1"/>
    <dgm:cxn modelId="{15D2FDE9-747E-904C-AD39-815C49A45BB5}" type="presParOf" srcId="{DDC457B8-42A0-5844-9F16-C502A98DC348}" destId="{F61E3E46-7C44-AA40-B3F1-E4EE76416EEE}" srcOrd="1" destOrd="0" presId="urn:microsoft.com/office/officeart/2005/8/layout/pyramid1"/>
    <dgm:cxn modelId="{7109CDAB-59A1-3741-99E2-B9D5A7C6F227}" type="presParOf" srcId="{F61E3E46-7C44-AA40-B3F1-E4EE76416EEE}" destId="{24D5F328-83C0-9B49-A6CA-DF87B4A7520D}" srcOrd="0" destOrd="0" presId="urn:microsoft.com/office/officeart/2005/8/layout/pyramid1"/>
    <dgm:cxn modelId="{5B39C5B6-2EF1-B446-B975-DF1844CA8BCD}" type="presParOf" srcId="{F61E3E46-7C44-AA40-B3F1-E4EE76416EEE}" destId="{A0BEBAB9-492F-EC4E-BC77-6F8CEA1C1A73}" srcOrd="1" destOrd="0" presId="urn:microsoft.com/office/officeart/2005/8/layout/pyramid1"/>
    <dgm:cxn modelId="{7B2E3A99-F648-4844-A481-B2843337CC5E}" type="presParOf" srcId="{DDC457B8-42A0-5844-9F16-C502A98DC348}" destId="{D813F852-BF09-DA47-9963-A9763E4A3CFD}" srcOrd="2" destOrd="0" presId="urn:microsoft.com/office/officeart/2005/8/layout/pyramid1"/>
    <dgm:cxn modelId="{5F364FC8-D06A-CD4A-93CA-1BE4FAB107E6}" type="presParOf" srcId="{D813F852-BF09-DA47-9963-A9763E4A3CFD}" destId="{EB968024-594E-5E46-B374-C242B1EF520A}" srcOrd="0" destOrd="0" presId="urn:microsoft.com/office/officeart/2005/8/layout/pyramid1"/>
    <dgm:cxn modelId="{3EC67F65-FAE8-0645-B51B-6CBFBC255D01}" type="presParOf" srcId="{D813F852-BF09-DA47-9963-A9763E4A3CFD}" destId="{9D1F9442-8DBA-CD4E-92E6-6BE920913F3B}" srcOrd="1" destOrd="0" presId="urn:microsoft.com/office/officeart/2005/8/layout/pyramid1"/>
    <dgm:cxn modelId="{D7F3C31B-DE87-7642-B907-44E3D0018BF9}" type="presParOf" srcId="{DDC457B8-42A0-5844-9F16-C502A98DC348}" destId="{8209FD64-8048-5941-9B57-DFEDB4362AEA}" srcOrd="3" destOrd="0" presId="urn:microsoft.com/office/officeart/2005/8/layout/pyramid1"/>
    <dgm:cxn modelId="{3A4D74BB-710E-5B4C-A096-BEAD82C98E54}" type="presParOf" srcId="{8209FD64-8048-5941-9B57-DFEDB4362AEA}" destId="{FD1C07EE-025D-4345-8D5F-0A3BCA67EB75}" srcOrd="0" destOrd="0" presId="urn:microsoft.com/office/officeart/2005/8/layout/pyramid1"/>
    <dgm:cxn modelId="{4991B97D-A01D-6047-B950-2D81FAA94627}" type="presParOf" srcId="{8209FD64-8048-5941-9B57-DFEDB4362AEA}" destId="{8C9BE159-661C-1F4F-946A-E349EDC72F5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04FD5-E9B2-874B-9D36-4599A30533E4}">
      <dsp:nvSpPr>
        <dsp:cNvPr id="0" name=""/>
        <dsp:cNvSpPr/>
      </dsp:nvSpPr>
      <dsp:spPr>
        <a:xfrm>
          <a:off x="978292" y="0"/>
          <a:ext cx="652195" cy="551220"/>
        </a:xfrm>
        <a:prstGeom prst="trapezoid">
          <a:avLst>
            <a:gd name="adj" fmla="val 591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978292" y="0"/>
        <a:ext cx="652195" cy="551220"/>
      </dsp:txXfrm>
    </dsp:sp>
    <dsp:sp modelId="{24D5F328-83C0-9B49-A6CA-DF87B4A7520D}">
      <dsp:nvSpPr>
        <dsp:cNvPr id="0" name=""/>
        <dsp:cNvSpPr/>
      </dsp:nvSpPr>
      <dsp:spPr>
        <a:xfrm>
          <a:off x="652195" y="551220"/>
          <a:ext cx="1304390" cy="551220"/>
        </a:xfrm>
        <a:prstGeom prst="trapezoid">
          <a:avLst>
            <a:gd name="adj" fmla="val 591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Knowledge</a:t>
          </a:r>
        </a:p>
      </dsp:txBody>
      <dsp:txXfrm>
        <a:off x="880463" y="551220"/>
        <a:ext cx="847853" cy="551220"/>
      </dsp:txXfrm>
    </dsp:sp>
    <dsp:sp modelId="{EB968024-594E-5E46-B374-C242B1EF520A}">
      <dsp:nvSpPr>
        <dsp:cNvPr id="0" name=""/>
        <dsp:cNvSpPr/>
      </dsp:nvSpPr>
      <dsp:spPr>
        <a:xfrm>
          <a:off x="326097" y="1102440"/>
          <a:ext cx="1956585" cy="551220"/>
        </a:xfrm>
        <a:prstGeom prst="trapezoid">
          <a:avLst>
            <a:gd name="adj" fmla="val 591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Information</a:t>
          </a:r>
          <a:endParaRPr lang="en-GB" sz="1600" kern="1200" dirty="0"/>
        </a:p>
      </dsp:txBody>
      <dsp:txXfrm>
        <a:off x="668500" y="1102440"/>
        <a:ext cx="1271780" cy="551220"/>
      </dsp:txXfrm>
    </dsp:sp>
    <dsp:sp modelId="{FD1C07EE-025D-4345-8D5F-0A3BCA67EB75}">
      <dsp:nvSpPr>
        <dsp:cNvPr id="0" name=""/>
        <dsp:cNvSpPr/>
      </dsp:nvSpPr>
      <dsp:spPr>
        <a:xfrm>
          <a:off x="0" y="1653660"/>
          <a:ext cx="2608781" cy="551220"/>
        </a:xfrm>
        <a:prstGeom prst="trapezoid">
          <a:avLst>
            <a:gd name="adj" fmla="val 591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</a:t>
          </a:r>
          <a:endParaRPr lang="en-GB" sz="1600" kern="1200" dirty="0"/>
        </a:p>
      </dsp:txBody>
      <dsp:txXfrm>
        <a:off x="456536" y="1653660"/>
        <a:ext cx="1695707" cy="551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04FD5-E9B2-874B-9D36-4599A30533E4}">
      <dsp:nvSpPr>
        <dsp:cNvPr id="0" name=""/>
        <dsp:cNvSpPr/>
      </dsp:nvSpPr>
      <dsp:spPr>
        <a:xfrm>
          <a:off x="1022533" y="0"/>
          <a:ext cx="681688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1022533" y="0"/>
        <a:ext cx="681688" cy="551220"/>
      </dsp:txXfrm>
    </dsp:sp>
    <dsp:sp modelId="{24D5F328-83C0-9B49-A6CA-DF87B4A7520D}">
      <dsp:nvSpPr>
        <dsp:cNvPr id="0" name=""/>
        <dsp:cNvSpPr/>
      </dsp:nvSpPr>
      <dsp:spPr>
        <a:xfrm>
          <a:off x="681688" y="551220"/>
          <a:ext cx="1363377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Knowledge</a:t>
          </a:r>
        </a:p>
      </dsp:txBody>
      <dsp:txXfrm>
        <a:off x="920280" y="551220"/>
        <a:ext cx="886195" cy="551220"/>
      </dsp:txXfrm>
    </dsp:sp>
    <dsp:sp modelId="{EB968024-594E-5E46-B374-C242B1EF520A}">
      <dsp:nvSpPr>
        <dsp:cNvPr id="0" name=""/>
        <dsp:cNvSpPr/>
      </dsp:nvSpPr>
      <dsp:spPr>
        <a:xfrm>
          <a:off x="340844" y="1102440"/>
          <a:ext cx="2045066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Information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698731" y="1102440"/>
        <a:ext cx="1329293" cy="551220"/>
      </dsp:txXfrm>
    </dsp:sp>
    <dsp:sp modelId="{FD1C07EE-025D-4345-8D5F-0A3BCA67EB75}">
      <dsp:nvSpPr>
        <dsp:cNvPr id="0" name=""/>
        <dsp:cNvSpPr/>
      </dsp:nvSpPr>
      <dsp:spPr>
        <a:xfrm>
          <a:off x="0" y="1653660"/>
          <a:ext cx="2726755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Data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477182" y="1653660"/>
        <a:ext cx="1772391" cy="551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04FD5-E9B2-874B-9D36-4599A30533E4}">
      <dsp:nvSpPr>
        <dsp:cNvPr id="0" name=""/>
        <dsp:cNvSpPr/>
      </dsp:nvSpPr>
      <dsp:spPr>
        <a:xfrm>
          <a:off x="1022533" y="0"/>
          <a:ext cx="681688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1022533" y="0"/>
        <a:ext cx="681688" cy="551220"/>
      </dsp:txXfrm>
    </dsp:sp>
    <dsp:sp modelId="{24D5F328-83C0-9B49-A6CA-DF87B4A7520D}">
      <dsp:nvSpPr>
        <dsp:cNvPr id="0" name=""/>
        <dsp:cNvSpPr/>
      </dsp:nvSpPr>
      <dsp:spPr>
        <a:xfrm>
          <a:off x="681688" y="551220"/>
          <a:ext cx="1363377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Knowledge</a:t>
          </a:r>
        </a:p>
      </dsp:txBody>
      <dsp:txXfrm>
        <a:off x="920280" y="551220"/>
        <a:ext cx="886195" cy="551220"/>
      </dsp:txXfrm>
    </dsp:sp>
    <dsp:sp modelId="{EB968024-594E-5E46-B374-C242B1EF520A}">
      <dsp:nvSpPr>
        <dsp:cNvPr id="0" name=""/>
        <dsp:cNvSpPr/>
      </dsp:nvSpPr>
      <dsp:spPr>
        <a:xfrm>
          <a:off x="340844" y="1102440"/>
          <a:ext cx="2045066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Information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698731" y="1102440"/>
        <a:ext cx="1329293" cy="551220"/>
      </dsp:txXfrm>
    </dsp:sp>
    <dsp:sp modelId="{FD1C07EE-025D-4345-8D5F-0A3BCA67EB75}">
      <dsp:nvSpPr>
        <dsp:cNvPr id="0" name=""/>
        <dsp:cNvSpPr/>
      </dsp:nvSpPr>
      <dsp:spPr>
        <a:xfrm>
          <a:off x="0" y="1653660"/>
          <a:ext cx="2726755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Data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477182" y="1653660"/>
        <a:ext cx="1772391" cy="551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04FD5-E9B2-874B-9D36-4599A30533E4}">
      <dsp:nvSpPr>
        <dsp:cNvPr id="0" name=""/>
        <dsp:cNvSpPr/>
      </dsp:nvSpPr>
      <dsp:spPr>
        <a:xfrm>
          <a:off x="1022533" y="0"/>
          <a:ext cx="681688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1022533" y="0"/>
        <a:ext cx="681688" cy="551220"/>
      </dsp:txXfrm>
    </dsp:sp>
    <dsp:sp modelId="{24D5F328-83C0-9B49-A6CA-DF87B4A7520D}">
      <dsp:nvSpPr>
        <dsp:cNvPr id="0" name=""/>
        <dsp:cNvSpPr/>
      </dsp:nvSpPr>
      <dsp:spPr>
        <a:xfrm>
          <a:off x="681688" y="551220"/>
          <a:ext cx="1363377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Knowledge</a:t>
          </a:r>
        </a:p>
      </dsp:txBody>
      <dsp:txXfrm>
        <a:off x="920280" y="551220"/>
        <a:ext cx="886195" cy="551220"/>
      </dsp:txXfrm>
    </dsp:sp>
    <dsp:sp modelId="{EB968024-594E-5E46-B374-C242B1EF520A}">
      <dsp:nvSpPr>
        <dsp:cNvPr id="0" name=""/>
        <dsp:cNvSpPr/>
      </dsp:nvSpPr>
      <dsp:spPr>
        <a:xfrm>
          <a:off x="340844" y="1102440"/>
          <a:ext cx="2045066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Information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698731" y="1102440"/>
        <a:ext cx="1329293" cy="551220"/>
      </dsp:txXfrm>
    </dsp:sp>
    <dsp:sp modelId="{FD1C07EE-025D-4345-8D5F-0A3BCA67EB75}">
      <dsp:nvSpPr>
        <dsp:cNvPr id="0" name=""/>
        <dsp:cNvSpPr/>
      </dsp:nvSpPr>
      <dsp:spPr>
        <a:xfrm>
          <a:off x="0" y="1653660"/>
          <a:ext cx="2726755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Data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477182" y="1653660"/>
        <a:ext cx="1772391" cy="551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04FD5-E9B2-874B-9D36-4599A30533E4}">
      <dsp:nvSpPr>
        <dsp:cNvPr id="0" name=""/>
        <dsp:cNvSpPr/>
      </dsp:nvSpPr>
      <dsp:spPr>
        <a:xfrm>
          <a:off x="1022533" y="0"/>
          <a:ext cx="681688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1022533" y="0"/>
        <a:ext cx="681688" cy="551220"/>
      </dsp:txXfrm>
    </dsp:sp>
    <dsp:sp modelId="{24D5F328-83C0-9B49-A6CA-DF87B4A7520D}">
      <dsp:nvSpPr>
        <dsp:cNvPr id="0" name=""/>
        <dsp:cNvSpPr/>
      </dsp:nvSpPr>
      <dsp:spPr>
        <a:xfrm>
          <a:off x="681688" y="551220"/>
          <a:ext cx="1363377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Knowledge</a:t>
          </a:r>
        </a:p>
      </dsp:txBody>
      <dsp:txXfrm>
        <a:off x="920280" y="551220"/>
        <a:ext cx="886195" cy="551220"/>
      </dsp:txXfrm>
    </dsp:sp>
    <dsp:sp modelId="{EB968024-594E-5E46-B374-C242B1EF520A}">
      <dsp:nvSpPr>
        <dsp:cNvPr id="0" name=""/>
        <dsp:cNvSpPr/>
      </dsp:nvSpPr>
      <dsp:spPr>
        <a:xfrm>
          <a:off x="340844" y="1102440"/>
          <a:ext cx="2045066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Information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698731" y="1102440"/>
        <a:ext cx="1329293" cy="551220"/>
      </dsp:txXfrm>
    </dsp:sp>
    <dsp:sp modelId="{FD1C07EE-025D-4345-8D5F-0A3BCA67EB75}">
      <dsp:nvSpPr>
        <dsp:cNvPr id="0" name=""/>
        <dsp:cNvSpPr/>
      </dsp:nvSpPr>
      <dsp:spPr>
        <a:xfrm>
          <a:off x="0" y="1653660"/>
          <a:ext cx="2726755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Data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477182" y="1653660"/>
        <a:ext cx="1772391" cy="5512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04FD5-E9B2-874B-9D36-4599A30533E4}">
      <dsp:nvSpPr>
        <dsp:cNvPr id="0" name=""/>
        <dsp:cNvSpPr/>
      </dsp:nvSpPr>
      <dsp:spPr>
        <a:xfrm>
          <a:off x="1022533" y="0"/>
          <a:ext cx="681688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1022533" y="0"/>
        <a:ext cx="681688" cy="551220"/>
      </dsp:txXfrm>
    </dsp:sp>
    <dsp:sp modelId="{24D5F328-83C0-9B49-A6CA-DF87B4A7520D}">
      <dsp:nvSpPr>
        <dsp:cNvPr id="0" name=""/>
        <dsp:cNvSpPr/>
      </dsp:nvSpPr>
      <dsp:spPr>
        <a:xfrm>
          <a:off x="681688" y="551220"/>
          <a:ext cx="1363377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Knowledge</a:t>
          </a:r>
        </a:p>
      </dsp:txBody>
      <dsp:txXfrm>
        <a:off x="920280" y="551220"/>
        <a:ext cx="886195" cy="551220"/>
      </dsp:txXfrm>
    </dsp:sp>
    <dsp:sp modelId="{EB968024-594E-5E46-B374-C242B1EF520A}">
      <dsp:nvSpPr>
        <dsp:cNvPr id="0" name=""/>
        <dsp:cNvSpPr/>
      </dsp:nvSpPr>
      <dsp:spPr>
        <a:xfrm>
          <a:off x="340844" y="1102440"/>
          <a:ext cx="2045066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Information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698731" y="1102440"/>
        <a:ext cx="1329293" cy="551220"/>
      </dsp:txXfrm>
    </dsp:sp>
    <dsp:sp modelId="{FD1C07EE-025D-4345-8D5F-0A3BCA67EB75}">
      <dsp:nvSpPr>
        <dsp:cNvPr id="0" name=""/>
        <dsp:cNvSpPr/>
      </dsp:nvSpPr>
      <dsp:spPr>
        <a:xfrm>
          <a:off x="0" y="1653660"/>
          <a:ext cx="2726755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Data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477182" y="1653660"/>
        <a:ext cx="1772391" cy="5512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04FD5-E9B2-874B-9D36-4599A30533E4}">
      <dsp:nvSpPr>
        <dsp:cNvPr id="0" name=""/>
        <dsp:cNvSpPr/>
      </dsp:nvSpPr>
      <dsp:spPr>
        <a:xfrm>
          <a:off x="1022533" y="0"/>
          <a:ext cx="681688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1022533" y="0"/>
        <a:ext cx="681688" cy="551220"/>
      </dsp:txXfrm>
    </dsp:sp>
    <dsp:sp modelId="{24D5F328-83C0-9B49-A6CA-DF87B4A7520D}">
      <dsp:nvSpPr>
        <dsp:cNvPr id="0" name=""/>
        <dsp:cNvSpPr/>
      </dsp:nvSpPr>
      <dsp:spPr>
        <a:xfrm>
          <a:off x="681688" y="551220"/>
          <a:ext cx="1363377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Knowledge</a:t>
          </a:r>
        </a:p>
      </dsp:txBody>
      <dsp:txXfrm>
        <a:off x="920280" y="551220"/>
        <a:ext cx="886195" cy="551220"/>
      </dsp:txXfrm>
    </dsp:sp>
    <dsp:sp modelId="{EB968024-594E-5E46-B374-C242B1EF520A}">
      <dsp:nvSpPr>
        <dsp:cNvPr id="0" name=""/>
        <dsp:cNvSpPr/>
      </dsp:nvSpPr>
      <dsp:spPr>
        <a:xfrm>
          <a:off x="340844" y="1102440"/>
          <a:ext cx="2045066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Information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698731" y="1102440"/>
        <a:ext cx="1329293" cy="551220"/>
      </dsp:txXfrm>
    </dsp:sp>
    <dsp:sp modelId="{FD1C07EE-025D-4345-8D5F-0A3BCA67EB75}">
      <dsp:nvSpPr>
        <dsp:cNvPr id="0" name=""/>
        <dsp:cNvSpPr/>
      </dsp:nvSpPr>
      <dsp:spPr>
        <a:xfrm>
          <a:off x="0" y="1653660"/>
          <a:ext cx="2726755" cy="551220"/>
        </a:xfrm>
        <a:prstGeom prst="trapezoid">
          <a:avLst>
            <a:gd name="adj" fmla="val 618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1"/>
              </a:solidFill>
            </a:rPr>
            <a:t>Data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477182" y="1653660"/>
        <a:ext cx="1772391" cy="551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71F9-0D1F-9F41-A9F0-1F745F8DA45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217B-FFEE-1741-8A7B-0ED1760D4D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960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71F9-0D1F-9F41-A9F0-1F745F8DA45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217B-FFEE-1741-8A7B-0ED1760D4D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398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71F9-0D1F-9F41-A9F0-1F745F8DA45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217B-FFEE-1741-8A7B-0ED1760D4D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145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71F9-0D1F-9F41-A9F0-1F745F8DA45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217B-FFEE-1741-8A7B-0ED1760D4D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515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71F9-0D1F-9F41-A9F0-1F745F8DA45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217B-FFEE-1741-8A7B-0ED1760D4D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02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71F9-0D1F-9F41-A9F0-1F745F8DA45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217B-FFEE-1741-8A7B-0ED1760D4D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838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71F9-0D1F-9F41-A9F0-1F745F8DA45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217B-FFEE-1741-8A7B-0ED1760D4D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020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71F9-0D1F-9F41-A9F0-1F745F8DA45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217B-FFEE-1741-8A7B-0ED1760D4D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881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71F9-0D1F-9F41-A9F0-1F745F8DA45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217B-FFEE-1741-8A7B-0ED1760D4D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87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71F9-0D1F-9F41-A9F0-1F745F8DA45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217B-FFEE-1741-8A7B-0ED1760D4D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2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71F9-0D1F-9F41-A9F0-1F745F8DA45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217B-FFEE-1741-8A7B-0ED1760D4D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5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71F9-0D1F-9F41-A9F0-1F745F8DA45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217B-FFEE-1741-8A7B-0ED1760D4D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879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sv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3.svg"/><Relationship Id="rId4" Type="http://schemas.openxmlformats.org/officeDocument/2006/relationships/diagramLayout" Target="../diagrams/layout3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svg"/><Relationship Id="rId7" Type="http://schemas.openxmlformats.org/officeDocument/2006/relationships/diagramQuickStyle" Target="../diagrams/quickStyle4.xm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5.png"/><Relationship Id="rId5" Type="http://schemas.openxmlformats.org/officeDocument/2006/relationships/diagramData" Target="../diagrams/data4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3.svg"/><Relationship Id="rId7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diagramDrawing" Target="../diagrams/drawing5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.sv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11" Type="http://schemas.openxmlformats.org/officeDocument/2006/relationships/image" Target="../media/image7.png"/><Relationship Id="rId5" Type="http://schemas.openxmlformats.org/officeDocument/2006/relationships/diagramData" Target="../diagrams/data6.xml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microsoft.com/office/2007/relationships/diagramDrawing" Target="../diagrams/drawin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diagramData" Target="../diagrams/data7.xml"/><Relationship Id="rId12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microsoft.com/office/2007/relationships/diagramDrawing" Target="../diagrams/drawing7.xml"/><Relationship Id="rId5" Type="http://schemas.openxmlformats.org/officeDocument/2006/relationships/image" Target="../media/image9.png"/><Relationship Id="rId15" Type="http://schemas.openxmlformats.org/officeDocument/2006/relationships/image" Target="../media/image8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3.svg"/><Relationship Id="rId9" Type="http://schemas.openxmlformats.org/officeDocument/2006/relationships/diagramQuickStyle" Target="../diagrams/quickStyle7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577105-4A83-124C-A60D-84F595C81277}"/>
              </a:ext>
            </a:extLst>
          </p:cNvPr>
          <p:cNvSpPr/>
          <p:nvPr/>
        </p:nvSpPr>
        <p:spPr>
          <a:xfrm>
            <a:off x="1073426" y="3257798"/>
            <a:ext cx="890546" cy="4258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E1541-DB9F-9B4B-A202-B8019C8D669F}"/>
              </a:ext>
            </a:extLst>
          </p:cNvPr>
          <p:cNvSpPr/>
          <p:nvPr/>
        </p:nvSpPr>
        <p:spPr>
          <a:xfrm>
            <a:off x="2894275" y="3069203"/>
            <a:ext cx="2274073" cy="803082"/>
          </a:xfrm>
          <a:prstGeom prst="rect">
            <a:avLst/>
          </a:prstGeom>
          <a:solidFill>
            <a:srgbClr val="149D8C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KUKSA.val server</a:t>
            </a:r>
          </a:p>
        </p:txBody>
      </p:sp>
      <p:sp>
        <p:nvSpPr>
          <p:cNvPr id="6" name="Snip and Round Single Corner of Rectangle 5">
            <a:extLst>
              <a:ext uri="{FF2B5EF4-FFF2-40B4-BE49-F238E27FC236}">
                <a16:creationId xmlns:a16="http://schemas.microsoft.com/office/drawing/2014/main" id="{422F791F-3241-D84B-B099-B8519554E787}"/>
              </a:ext>
            </a:extLst>
          </p:cNvPr>
          <p:cNvSpPr/>
          <p:nvPr/>
        </p:nvSpPr>
        <p:spPr>
          <a:xfrm>
            <a:off x="2894275" y="1731219"/>
            <a:ext cx="620202" cy="836420"/>
          </a:xfrm>
          <a:prstGeom prst="snip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DBC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04A138-D034-F949-B7A6-88D72640B1C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63972" y="3470744"/>
            <a:ext cx="93030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E667833-2161-0B4D-A9D9-57AB0A3E2286}"/>
              </a:ext>
            </a:extLst>
          </p:cNvPr>
          <p:cNvSpPr/>
          <p:nvPr/>
        </p:nvSpPr>
        <p:spPr>
          <a:xfrm>
            <a:off x="5987333" y="3069203"/>
            <a:ext cx="2274073" cy="803082"/>
          </a:xfrm>
          <a:prstGeom prst="rect">
            <a:avLst/>
          </a:prstGeom>
          <a:solidFill>
            <a:srgbClr val="149D8C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Data Consumer/GUI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C756F0-E8F6-0846-BCDC-8796908C054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168348" y="3470744"/>
            <a:ext cx="818985" cy="0"/>
          </a:xfrm>
          <a:prstGeom prst="straightConnector1">
            <a:avLst/>
          </a:prstGeom>
          <a:ln w="76200">
            <a:solidFill>
              <a:srgbClr val="149D8C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3D0D102-93A4-E247-AF3E-6A8D187F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4" y="184118"/>
            <a:ext cx="1423283" cy="535936"/>
          </a:xfrm>
          <a:prstGeom prst="rect">
            <a:avLst/>
          </a:prstGeom>
        </p:spPr>
      </p:pic>
      <p:sp>
        <p:nvSpPr>
          <p:cNvPr id="17" name="Snip and Round Single Corner of Rectangle 16">
            <a:extLst>
              <a:ext uri="{FF2B5EF4-FFF2-40B4-BE49-F238E27FC236}">
                <a16:creationId xmlns:a16="http://schemas.microsoft.com/office/drawing/2014/main" id="{2AAFB19E-6BD7-E447-BEE5-0CC7BB1B03F8}"/>
              </a:ext>
            </a:extLst>
          </p:cNvPr>
          <p:cNvSpPr/>
          <p:nvPr/>
        </p:nvSpPr>
        <p:spPr>
          <a:xfrm>
            <a:off x="3786141" y="1731219"/>
            <a:ext cx="913074" cy="836420"/>
          </a:xfrm>
          <a:prstGeom prst="snip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DBC2VSS</a:t>
            </a:r>
          </a:p>
          <a:p>
            <a:pPr algn="ctr"/>
            <a:r>
              <a:rPr lang="en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DCD98E1-3166-C742-8424-F6A4E98FA080}"/>
              </a:ext>
            </a:extLst>
          </p:cNvPr>
          <p:cNvCxnSpPr>
            <a:stCxn id="6" idx="1"/>
            <a:endCxn id="5" idx="0"/>
          </p:cNvCxnSpPr>
          <p:nvPr/>
        </p:nvCxnSpPr>
        <p:spPr>
          <a:xfrm rot="16200000" flipH="1">
            <a:off x="3367062" y="2404953"/>
            <a:ext cx="501564" cy="826936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8F67829-72C7-514B-9D74-63C31FC423CF}"/>
              </a:ext>
            </a:extLst>
          </p:cNvPr>
          <p:cNvCxnSpPr>
            <a:stCxn id="17" idx="1"/>
            <a:endCxn id="5" idx="0"/>
          </p:cNvCxnSpPr>
          <p:nvPr/>
        </p:nvCxnSpPr>
        <p:spPr>
          <a:xfrm rot="5400000">
            <a:off x="3886213" y="2712738"/>
            <a:ext cx="501564" cy="21136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3CCD72-B22A-1D47-90C1-593F112023F8}"/>
              </a:ext>
            </a:extLst>
          </p:cNvPr>
          <p:cNvSpPr txBox="1"/>
          <p:nvPr/>
        </p:nvSpPr>
        <p:spPr>
          <a:xfrm>
            <a:off x="1737597" y="135279"/>
            <a:ext cx="3347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i="1" dirty="0">
                <a:latin typeface="Avenir Book" panose="02000503020000020003" pitchFamily="2" charset="0"/>
              </a:rPr>
              <a:t>System Overview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935BAF4-D8C9-254F-976E-51F1C2047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467116"/>
              </p:ext>
            </p:extLst>
          </p:nvPr>
        </p:nvGraphicFramePr>
        <p:xfrm>
          <a:off x="6393425" y="2684210"/>
          <a:ext cx="2608781" cy="220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6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0D32DFC-AFBE-0746-8FBB-827B01C0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3982064"/>
            <a:ext cx="2283499" cy="1614946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3D0D102-93A4-E247-AF3E-6A8D187F7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04" y="184118"/>
            <a:ext cx="1423283" cy="5359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3CCD72-B22A-1D47-90C1-593F112023F8}"/>
              </a:ext>
            </a:extLst>
          </p:cNvPr>
          <p:cNvSpPr txBox="1"/>
          <p:nvPr/>
        </p:nvSpPr>
        <p:spPr>
          <a:xfrm>
            <a:off x="1737597" y="135279"/>
            <a:ext cx="3347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i="1" dirty="0">
                <a:latin typeface="Avenir Book" panose="02000503020000020003" pitchFamily="2" charset="0"/>
              </a:rPr>
              <a:t>System Overview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935BAF4-D8C9-254F-976E-51F1C204791D}"/>
              </a:ext>
            </a:extLst>
          </p:cNvPr>
          <p:cNvGraphicFramePr/>
          <p:nvPr/>
        </p:nvGraphicFramePr>
        <p:xfrm>
          <a:off x="6356567" y="2839069"/>
          <a:ext cx="2726756" cy="220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2502DF0-D6FB-064B-B050-21403CB98D7C}"/>
              </a:ext>
            </a:extLst>
          </p:cNvPr>
          <p:cNvSpPr/>
          <p:nvPr/>
        </p:nvSpPr>
        <p:spPr>
          <a:xfrm>
            <a:off x="6356565" y="2322871"/>
            <a:ext cx="2726757" cy="2721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49E84E-08B0-E146-B79C-A194783DB16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50483" y="3872285"/>
            <a:ext cx="0" cy="49535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7F01CE2-EEBC-EB4F-864A-4C5C999D1BFB}"/>
              </a:ext>
            </a:extLst>
          </p:cNvPr>
          <p:cNvSpPr/>
          <p:nvPr/>
        </p:nvSpPr>
        <p:spPr>
          <a:xfrm>
            <a:off x="235204" y="4367643"/>
            <a:ext cx="630558" cy="28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CAN</a:t>
            </a:r>
            <a:endParaRPr lang="en-DE" b="1" dirty="0">
              <a:latin typeface="Avenir Heavy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0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3D0D102-93A4-E247-AF3E-6A8D187F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4" y="184118"/>
            <a:ext cx="1423283" cy="5359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3CCD72-B22A-1D47-90C1-593F112023F8}"/>
              </a:ext>
            </a:extLst>
          </p:cNvPr>
          <p:cNvSpPr txBox="1"/>
          <p:nvPr/>
        </p:nvSpPr>
        <p:spPr>
          <a:xfrm>
            <a:off x="1737597" y="135279"/>
            <a:ext cx="3347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i="1" dirty="0">
                <a:latin typeface="Avenir Book" panose="02000503020000020003" pitchFamily="2" charset="0"/>
              </a:rPr>
              <a:t>System Overview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935BAF4-D8C9-254F-976E-51F1C2047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4589794"/>
              </p:ext>
            </p:extLst>
          </p:nvPr>
        </p:nvGraphicFramePr>
        <p:xfrm>
          <a:off x="6356567" y="2839069"/>
          <a:ext cx="2726756" cy="220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2502DF0-D6FB-064B-B050-21403CB98D7C}"/>
              </a:ext>
            </a:extLst>
          </p:cNvPr>
          <p:cNvSpPr/>
          <p:nvPr/>
        </p:nvSpPr>
        <p:spPr>
          <a:xfrm>
            <a:off x="6356565" y="2322871"/>
            <a:ext cx="2726757" cy="218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73FE24BD-8DC5-E444-A5B2-6218D1A12D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222" r="66809" b="26773"/>
          <a:stretch/>
        </p:blipFill>
        <p:spPr>
          <a:xfrm rot="235826">
            <a:off x="4259634" y="3119833"/>
            <a:ext cx="1872518" cy="182636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06B8A7A-39CF-BA4A-9F19-BDD81D4E2F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0" y="3982064"/>
            <a:ext cx="2283499" cy="161494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5004B1-0954-4149-92FD-FEA664AA38D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50483" y="3872285"/>
            <a:ext cx="0" cy="49535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665DCA8-397D-9743-9C2D-CCE177197A7A}"/>
              </a:ext>
            </a:extLst>
          </p:cNvPr>
          <p:cNvSpPr/>
          <p:nvPr/>
        </p:nvSpPr>
        <p:spPr>
          <a:xfrm>
            <a:off x="235204" y="4367643"/>
            <a:ext cx="630558" cy="28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CAN</a:t>
            </a:r>
            <a:endParaRPr lang="en-DE" b="1" dirty="0">
              <a:latin typeface="Avenir Heavy" panose="02000503020000020003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8C64E5-D14C-E248-BEA9-88CCAD70E010}"/>
              </a:ext>
            </a:extLst>
          </p:cNvPr>
          <p:cNvSpPr/>
          <p:nvPr/>
        </p:nvSpPr>
        <p:spPr>
          <a:xfrm>
            <a:off x="235203" y="2998011"/>
            <a:ext cx="2048295" cy="584775"/>
          </a:xfrm>
          <a:prstGeom prst="rect">
            <a:avLst/>
          </a:prstGeom>
          <a:solidFill>
            <a:srgbClr val="149D8C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KUKSA.val 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4BCDD7-0233-4342-9650-0C1C88690887}"/>
              </a:ext>
            </a:extLst>
          </p:cNvPr>
          <p:cNvSpPr/>
          <p:nvPr/>
        </p:nvSpPr>
        <p:spPr>
          <a:xfrm>
            <a:off x="235203" y="3588623"/>
            <a:ext cx="2048295" cy="28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KUKSA Hardware</a:t>
            </a:r>
          </a:p>
        </p:txBody>
      </p:sp>
    </p:spTree>
    <p:extLst>
      <p:ext uri="{BB962C8B-B14F-4D97-AF65-F5344CB8AC3E}">
        <p14:creationId xmlns:p14="http://schemas.microsoft.com/office/powerpoint/2010/main" val="425954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0D32DFC-AFBE-0746-8FBB-827B01C0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3982064"/>
            <a:ext cx="2283499" cy="16149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04A138-D034-F949-B7A6-88D72640B1C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0483" y="3872285"/>
            <a:ext cx="0" cy="49535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3D0D102-93A4-E247-AF3E-6A8D187F7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04" y="184118"/>
            <a:ext cx="1423283" cy="5359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3CCD72-B22A-1D47-90C1-593F112023F8}"/>
              </a:ext>
            </a:extLst>
          </p:cNvPr>
          <p:cNvSpPr txBox="1"/>
          <p:nvPr/>
        </p:nvSpPr>
        <p:spPr>
          <a:xfrm>
            <a:off x="1737597" y="135279"/>
            <a:ext cx="3347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i="1" dirty="0">
                <a:latin typeface="Avenir Book" panose="02000503020000020003" pitchFamily="2" charset="0"/>
              </a:rPr>
              <a:t>System Overview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935BAF4-D8C9-254F-976E-51F1C204791D}"/>
              </a:ext>
            </a:extLst>
          </p:cNvPr>
          <p:cNvGraphicFramePr/>
          <p:nvPr/>
        </p:nvGraphicFramePr>
        <p:xfrm>
          <a:off x="6356567" y="2839069"/>
          <a:ext cx="2726756" cy="220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5577105-4A83-124C-A60D-84F595C81277}"/>
              </a:ext>
            </a:extLst>
          </p:cNvPr>
          <p:cNvSpPr/>
          <p:nvPr/>
        </p:nvSpPr>
        <p:spPr>
          <a:xfrm>
            <a:off x="235204" y="4367643"/>
            <a:ext cx="630558" cy="28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CAN</a:t>
            </a:r>
            <a:endParaRPr lang="en-DE" b="1" dirty="0">
              <a:latin typeface="Avenir Heavy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502DF0-D6FB-064B-B050-21403CB98D7C}"/>
              </a:ext>
            </a:extLst>
          </p:cNvPr>
          <p:cNvSpPr/>
          <p:nvPr/>
        </p:nvSpPr>
        <p:spPr>
          <a:xfrm>
            <a:off x="6356565" y="2322871"/>
            <a:ext cx="2726757" cy="218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7D300-5BE3-EB49-97F4-CA8D6D0E467B}"/>
              </a:ext>
            </a:extLst>
          </p:cNvPr>
          <p:cNvSpPr/>
          <p:nvPr/>
        </p:nvSpPr>
        <p:spPr>
          <a:xfrm>
            <a:off x="235203" y="2998011"/>
            <a:ext cx="2048295" cy="584775"/>
          </a:xfrm>
          <a:prstGeom prst="rect">
            <a:avLst/>
          </a:prstGeom>
          <a:solidFill>
            <a:srgbClr val="149D8C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KUKSA.val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0E106C-3FFE-A84E-B7F9-3410042AACC7}"/>
              </a:ext>
            </a:extLst>
          </p:cNvPr>
          <p:cNvSpPr/>
          <p:nvPr/>
        </p:nvSpPr>
        <p:spPr>
          <a:xfrm>
            <a:off x="235203" y="3588623"/>
            <a:ext cx="2048295" cy="28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KUKSA Hardware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190FF63-A8BF-5D4F-8E4A-A5C0B8B7AFE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222" r="66809" b="26773"/>
          <a:stretch/>
        </p:blipFill>
        <p:spPr>
          <a:xfrm rot="235826">
            <a:off x="4259634" y="3119833"/>
            <a:ext cx="1872518" cy="1826360"/>
          </a:xfrm>
          <a:prstGeom prst="rect">
            <a:avLst/>
          </a:prstGeom>
        </p:spPr>
      </p:pic>
      <p:sp>
        <p:nvSpPr>
          <p:cNvPr id="14" name="Snip and Round Single Corner of Rectangle 13">
            <a:extLst>
              <a:ext uri="{FF2B5EF4-FFF2-40B4-BE49-F238E27FC236}">
                <a16:creationId xmlns:a16="http://schemas.microsoft.com/office/drawing/2014/main" id="{BD52A792-FF7E-AE46-9F1C-D925D9ACCE4A}"/>
              </a:ext>
            </a:extLst>
          </p:cNvPr>
          <p:cNvSpPr/>
          <p:nvPr/>
        </p:nvSpPr>
        <p:spPr>
          <a:xfrm>
            <a:off x="2522230" y="2308058"/>
            <a:ext cx="719139" cy="844740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b="1" dirty="0">
                <a:latin typeface="Avenir Book" panose="02000503020000020003" pitchFamily="2" charset="0"/>
                <a:cs typeface="Courier New" panose="02070309020205020404" pitchFamily="49" charset="0"/>
              </a:rPr>
              <a:t>DBC file</a:t>
            </a:r>
          </a:p>
        </p:txBody>
      </p:sp>
      <p:sp>
        <p:nvSpPr>
          <p:cNvPr id="17" name="Snip and Round Single Corner of Rectangle 16">
            <a:extLst>
              <a:ext uri="{FF2B5EF4-FFF2-40B4-BE49-F238E27FC236}">
                <a16:creationId xmlns:a16="http://schemas.microsoft.com/office/drawing/2014/main" id="{15903056-2E2D-0042-9C93-56E207BAD209}"/>
              </a:ext>
            </a:extLst>
          </p:cNvPr>
          <p:cNvSpPr/>
          <p:nvPr/>
        </p:nvSpPr>
        <p:spPr>
          <a:xfrm>
            <a:off x="3405389" y="2316378"/>
            <a:ext cx="719139" cy="836420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DE" sz="1100" dirty="0">
                <a:latin typeface="Avenir Book" panose="02000503020000020003" pitchFamily="2" charset="0"/>
                <a:cs typeface="Courier New" panose="02070309020205020404" pitchFamily="49" charset="0"/>
              </a:rPr>
              <a:t>VSS Mapping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61BC3D9-E312-D848-9A1C-64E4D1BAE558}"/>
              </a:ext>
            </a:extLst>
          </p:cNvPr>
          <p:cNvCxnSpPr>
            <a:stCxn id="14" idx="1"/>
            <a:endCxn id="22" idx="3"/>
          </p:cNvCxnSpPr>
          <p:nvPr/>
        </p:nvCxnSpPr>
        <p:spPr>
          <a:xfrm rot="5400000">
            <a:off x="2513849" y="2922447"/>
            <a:ext cx="137601" cy="598302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E7CD3E2-B1ED-6047-ABA2-AFE5FF4AB22D}"/>
              </a:ext>
            </a:extLst>
          </p:cNvPr>
          <p:cNvCxnSpPr>
            <a:cxnSpLocks/>
            <a:stCxn id="17" idx="1"/>
          </p:cNvCxnSpPr>
          <p:nvPr/>
        </p:nvCxnSpPr>
        <p:spPr>
          <a:xfrm rot="5400000">
            <a:off x="2885927" y="2566152"/>
            <a:ext cx="292387" cy="1465678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12BD36C-3E9D-AC44-9ABD-7797AF625B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203" y="1523754"/>
            <a:ext cx="3006166" cy="651864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67B6AE3-1ED3-8241-A8FD-4359A85AAC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5389" y="1523754"/>
            <a:ext cx="1766342" cy="6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5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0D32DFC-AFBE-0746-8FBB-827B01C0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3982064"/>
            <a:ext cx="2283499" cy="16149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04A138-D034-F949-B7A6-88D72640B1C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0483" y="3872285"/>
            <a:ext cx="0" cy="49535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3D0D102-93A4-E247-AF3E-6A8D187F7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04" y="184118"/>
            <a:ext cx="1423283" cy="5359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3CCD72-B22A-1D47-90C1-593F112023F8}"/>
              </a:ext>
            </a:extLst>
          </p:cNvPr>
          <p:cNvSpPr txBox="1"/>
          <p:nvPr/>
        </p:nvSpPr>
        <p:spPr>
          <a:xfrm>
            <a:off x="1737597" y="135279"/>
            <a:ext cx="3347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i="1" dirty="0">
                <a:latin typeface="Avenir Book" panose="02000503020000020003" pitchFamily="2" charset="0"/>
              </a:rPr>
              <a:t>System Overview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76D7B5-A7BB-004B-AC78-F06E607E96D0}"/>
              </a:ext>
            </a:extLst>
          </p:cNvPr>
          <p:cNvGrpSpPr/>
          <p:nvPr/>
        </p:nvGrpSpPr>
        <p:grpSpPr>
          <a:xfrm>
            <a:off x="4736834" y="1001464"/>
            <a:ext cx="3731371" cy="1888384"/>
            <a:chOff x="2033080" y="904672"/>
            <a:chExt cx="5291845" cy="26781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DDAB65-9668-3144-8767-40DFB3C32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950" t="7927" r="5490" b="24484"/>
            <a:stretch/>
          </p:blipFill>
          <p:spPr>
            <a:xfrm>
              <a:off x="2033080" y="904672"/>
              <a:ext cx="5291845" cy="26781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601D46-5E35-364B-8557-6ADDA55EFD1B}"/>
                </a:ext>
              </a:extLst>
            </p:cNvPr>
            <p:cNvSpPr/>
            <p:nvPr/>
          </p:nvSpPr>
          <p:spPr>
            <a:xfrm>
              <a:off x="2033081" y="3290399"/>
              <a:ext cx="1488332" cy="292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935BAF4-D8C9-254F-976E-51F1C2047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833230"/>
              </p:ext>
            </p:extLst>
          </p:nvPr>
        </p:nvGraphicFramePr>
        <p:xfrm>
          <a:off x="6356567" y="2839069"/>
          <a:ext cx="2726756" cy="220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5577105-4A83-124C-A60D-84F595C81277}"/>
              </a:ext>
            </a:extLst>
          </p:cNvPr>
          <p:cNvSpPr/>
          <p:nvPr/>
        </p:nvSpPr>
        <p:spPr>
          <a:xfrm>
            <a:off x="235204" y="4367643"/>
            <a:ext cx="630558" cy="28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CAN</a:t>
            </a:r>
            <a:endParaRPr lang="en-DE" b="1" dirty="0">
              <a:latin typeface="Avenir Heavy" panose="02000503020000020003" pitchFamily="2" charset="0"/>
            </a:endParaRPr>
          </a:p>
        </p:txBody>
      </p:sp>
      <p:sp>
        <p:nvSpPr>
          <p:cNvPr id="14" name="Snip and Round Single Corner of Rectangle 13">
            <a:extLst>
              <a:ext uri="{FF2B5EF4-FFF2-40B4-BE49-F238E27FC236}">
                <a16:creationId xmlns:a16="http://schemas.microsoft.com/office/drawing/2014/main" id="{BD52A792-FF7E-AE46-9F1C-D925D9ACCE4A}"/>
              </a:ext>
            </a:extLst>
          </p:cNvPr>
          <p:cNvSpPr/>
          <p:nvPr/>
        </p:nvSpPr>
        <p:spPr>
          <a:xfrm>
            <a:off x="2522230" y="2308058"/>
            <a:ext cx="719139" cy="844740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b="1" dirty="0">
                <a:latin typeface="Avenir Book" panose="02000503020000020003" pitchFamily="2" charset="0"/>
                <a:cs typeface="Courier New" panose="02070309020205020404" pitchFamily="49" charset="0"/>
              </a:rPr>
              <a:t>DBC file</a:t>
            </a:r>
          </a:p>
        </p:txBody>
      </p:sp>
      <p:sp>
        <p:nvSpPr>
          <p:cNvPr id="17" name="Snip and Round Single Corner of Rectangle 16">
            <a:extLst>
              <a:ext uri="{FF2B5EF4-FFF2-40B4-BE49-F238E27FC236}">
                <a16:creationId xmlns:a16="http://schemas.microsoft.com/office/drawing/2014/main" id="{15903056-2E2D-0042-9C93-56E207BAD209}"/>
              </a:ext>
            </a:extLst>
          </p:cNvPr>
          <p:cNvSpPr/>
          <p:nvPr/>
        </p:nvSpPr>
        <p:spPr>
          <a:xfrm>
            <a:off x="3405389" y="2316378"/>
            <a:ext cx="719139" cy="836420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DE" sz="1100" dirty="0">
                <a:latin typeface="Avenir Book" panose="02000503020000020003" pitchFamily="2" charset="0"/>
                <a:cs typeface="Courier New" panose="02070309020205020404" pitchFamily="49" charset="0"/>
              </a:rPr>
              <a:t>VSS Mapping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61BC3D9-E312-D848-9A1C-64E4D1BAE558}"/>
              </a:ext>
            </a:extLst>
          </p:cNvPr>
          <p:cNvCxnSpPr>
            <a:stCxn id="14" idx="1"/>
            <a:endCxn id="22" idx="3"/>
          </p:cNvCxnSpPr>
          <p:nvPr/>
        </p:nvCxnSpPr>
        <p:spPr>
          <a:xfrm rot="5400000">
            <a:off x="2513849" y="2922447"/>
            <a:ext cx="137601" cy="598302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E7CD3E2-B1ED-6047-ABA2-AFE5FF4AB22D}"/>
              </a:ext>
            </a:extLst>
          </p:cNvPr>
          <p:cNvCxnSpPr>
            <a:cxnSpLocks/>
            <a:stCxn id="17" idx="1"/>
          </p:cNvCxnSpPr>
          <p:nvPr/>
        </p:nvCxnSpPr>
        <p:spPr>
          <a:xfrm rot="5400000">
            <a:off x="2885927" y="2566152"/>
            <a:ext cx="292387" cy="1465678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38C9FC7-FEAE-3C42-A1D9-154A72734884}"/>
              </a:ext>
            </a:extLst>
          </p:cNvPr>
          <p:cNvGrpSpPr/>
          <p:nvPr/>
        </p:nvGrpSpPr>
        <p:grpSpPr>
          <a:xfrm>
            <a:off x="235203" y="2308058"/>
            <a:ext cx="2048295" cy="1274728"/>
            <a:chOff x="235203" y="2308058"/>
            <a:chExt cx="2048295" cy="1274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C7D300-5BE3-EB49-97F4-CA8D6D0E467B}"/>
                </a:ext>
              </a:extLst>
            </p:cNvPr>
            <p:cNvSpPr/>
            <p:nvPr/>
          </p:nvSpPr>
          <p:spPr>
            <a:xfrm>
              <a:off x="235203" y="2998011"/>
              <a:ext cx="2048295" cy="584775"/>
            </a:xfrm>
            <a:prstGeom prst="rect">
              <a:avLst/>
            </a:prstGeom>
            <a:solidFill>
              <a:srgbClr val="149D8C"/>
            </a:solidFill>
            <a:ln>
              <a:noFill/>
            </a:ln>
            <a:effec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b="1" dirty="0">
                  <a:latin typeface="Avenir Heavy" panose="02000503020000020003" pitchFamily="2" charset="0"/>
                </a:rPr>
                <a:t>KUKSA.val server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EE3330-1211-B64E-AA0D-7ADB85AB1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7360" y="2308058"/>
              <a:ext cx="1990" cy="699681"/>
            </a:xfrm>
            <a:prstGeom prst="straightConnector1">
              <a:avLst/>
            </a:prstGeom>
            <a:ln w="76200">
              <a:solidFill>
                <a:srgbClr val="149D8C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00E106C-3FFE-A84E-B7F9-3410042AACC7}"/>
              </a:ext>
            </a:extLst>
          </p:cNvPr>
          <p:cNvSpPr/>
          <p:nvPr/>
        </p:nvSpPr>
        <p:spPr>
          <a:xfrm>
            <a:off x="235203" y="3588623"/>
            <a:ext cx="2048295" cy="28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KUKSA Hardware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0CF4FB-1736-DD46-8209-94A7F918BF69}"/>
              </a:ext>
            </a:extLst>
          </p:cNvPr>
          <p:cNvSpPr/>
          <p:nvPr/>
        </p:nvSpPr>
        <p:spPr>
          <a:xfrm>
            <a:off x="1367736" y="2568914"/>
            <a:ext cx="92044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100" b="1" dirty="0">
                <a:latin typeface="Avenir Heavy" panose="02000503020000020003" pitchFamily="2" charset="0"/>
              </a:rPr>
              <a:t>Pub/sub</a:t>
            </a:r>
            <a:br>
              <a:rPr lang="en-DE" sz="1100" b="1" dirty="0">
                <a:latin typeface="Avenir Heavy" panose="02000503020000020003" pitchFamily="2" charset="0"/>
              </a:rPr>
            </a:br>
            <a:r>
              <a:rPr lang="en-DE" sz="1100" b="1" dirty="0">
                <a:latin typeface="Avenir Heavy" panose="02000503020000020003" pitchFamily="2" charset="0"/>
              </a:rPr>
              <a:t>Websocket</a:t>
            </a:r>
            <a:br>
              <a:rPr lang="en-DE" sz="1100" b="1" dirty="0">
                <a:latin typeface="Avenir Heavy" panose="02000503020000020003" pitchFamily="2" charset="0"/>
              </a:rPr>
            </a:br>
            <a:endParaRPr lang="en-DE" sz="1100" b="1" dirty="0">
              <a:latin typeface="Avenir Heavy" panose="02000503020000020003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21AFB1B-89D1-F443-A32A-75B8F81EA2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917"/>
          <a:stretch/>
        </p:blipFill>
        <p:spPr>
          <a:xfrm>
            <a:off x="235203" y="1149151"/>
            <a:ext cx="2058545" cy="102130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58E0F34-4B6B-784C-8ADF-1CFFDA40A55D}"/>
              </a:ext>
            </a:extLst>
          </p:cNvPr>
          <p:cNvSpPr/>
          <p:nvPr/>
        </p:nvSpPr>
        <p:spPr>
          <a:xfrm>
            <a:off x="217418" y="2557412"/>
            <a:ext cx="59663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100" b="1" dirty="0">
                <a:latin typeface="Avenir Heavy" panose="02000503020000020003" pitchFamily="2" charset="0"/>
              </a:rPr>
              <a:t>Query</a:t>
            </a:r>
            <a:br>
              <a:rPr lang="en-DE" sz="1100" b="1" dirty="0">
                <a:latin typeface="Avenir Heavy" panose="02000503020000020003" pitchFamily="2" charset="0"/>
              </a:rPr>
            </a:br>
            <a:r>
              <a:rPr lang="en-DE" sz="1100" b="1" dirty="0">
                <a:latin typeface="Avenir Heavy" panose="02000503020000020003" pitchFamily="2" charset="0"/>
              </a:rPr>
              <a:t>REST</a:t>
            </a:r>
            <a:br>
              <a:rPr lang="en-DE" sz="1100" b="1" dirty="0">
                <a:latin typeface="Avenir Heavy" panose="02000503020000020003" pitchFamily="2" charset="0"/>
              </a:rPr>
            </a:br>
            <a:endParaRPr lang="en-DE" sz="1100" b="1" dirty="0">
              <a:latin typeface="Avenir Heavy" panose="02000503020000020003" pitchFamily="2" charset="0"/>
            </a:endParaRP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6467CA84-817B-0E48-BE67-CE035AC3849C}"/>
              </a:ext>
            </a:extLst>
          </p:cNvPr>
          <p:cNvSpPr/>
          <p:nvPr/>
        </p:nvSpPr>
        <p:spPr>
          <a:xfrm>
            <a:off x="6982464" y="2819560"/>
            <a:ext cx="1485741" cy="112194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626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0D32DFC-AFBE-0746-8FBB-827B01C0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3982064"/>
            <a:ext cx="2283499" cy="16149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04A138-D034-F949-B7A6-88D72640B1C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0483" y="3872285"/>
            <a:ext cx="0" cy="49535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3D0D102-93A4-E247-AF3E-6A8D187F7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04" y="184118"/>
            <a:ext cx="1423283" cy="5359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3CCD72-B22A-1D47-90C1-593F112023F8}"/>
              </a:ext>
            </a:extLst>
          </p:cNvPr>
          <p:cNvSpPr txBox="1"/>
          <p:nvPr/>
        </p:nvSpPr>
        <p:spPr>
          <a:xfrm>
            <a:off x="1737597" y="135279"/>
            <a:ext cx="3347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i="1" dirty="0">
                <a:latin typeface="Avenir Book" panose="02000503020000020003" pitchFamily="2" charset="0"/>
              </a:rPr>
              <a:t>System Overview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935BAF4-D8C9-254F-976E-51F1C204791D}"/>
              </a:ext>
            </a:extLst>
          </p:cNvPr>
          <p:cNvGraphicFramePr/>
          <p:nvPr/>
        </p:nvGraphicFramePr>
        <p:xfrm>
          <a:off x="6356567" y="2839069"/>
          <a:ext cx="2726756" cy="220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5577105-4A83-124C-A60D-84F595C81277}"/>
              </a:ext>
            </a:extLst>
          </p:cNvPr>
          <p:cNvSpPr/>
          <p:nvPr/>
        </p:nvSpPr>
        <p:spPr>
          <a:xfrm>
            <a:off x="235204" y="4367643"/>
            <a:ext cx="630558" cy="28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CAN</a:t>
            </a:r>
            <a:endParaRPr lang="en-DE" b="1" dirty="0">
              <a:latin typeface="Avenir Heavy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502DF0-D6FB-064B-B050-21403CB98D7C}"/>
              </a:ext>
            </a:extLst>
          </p:cNvPr>
          <p:cNvSpPr/>
          <p:nvPr/>
        </p:nvSpPr>
        <p:spPr>
          <a:xfrm>
            <a:off x="6356565" y="2322872"/>
            <a:ext cx="2726757" cy="1122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Snip and Round Single Corner of Rectangle 13">
            <a:extLst>
              <a:ext uri="{FF2B5EF4-FFF2-40B4-BE49-F238E27FC236}">
                <a16:creationId xmlns:a16="http://schemas.microsoft.com/office/drawing/2014/main" id="{BD52A792-FF7E-AE46-9F1C-D925D9ACCE4A}"/>
              </a:ext>
            </a:extLst>
          </p:cNvPr>
          <p:cNvSpPr/>
          <p:nvPr/>
        </p:nvSpPr>
        <p:spPr>
          <a:xfrm>
            <a:off x="2522230" y="2308058"/>
            <a:ext cx="719139" cy="844740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b="1" dirty="0">
                <a:latin typeface="Avenir Book" panose="02000503020000020003" pitchFamily="2" charset="0"/>
                <a:cs typeface="Courier New" panose="02070309020205020404" pitchFamily="49" charset="0"/>
              </a:rPr>
              <a:t>DBC file</a:t>
            </a:r>
          </a:p>
        </p:txBody>
      </p:sp>
      <p:sp>
        <p:nvSpPr>
          <p:cNvPr id="17" name="Snip and Round Single Corner of Rectangle 16">
            <a:extLst>
              <a:ext uri="{FF2B5EF4-FFF2-40B4-BE49-F238E27FC236}">
                <a16:creationId xmlns:a16="http://schemas.microsoft.com/office/drawing/2014/main" id="{15903056-2E2D-0042-9C93-56E207BAD209}"/>
              </a:ext>
            </a:extLst>
          </p:cNvPr>
          <p:cNvSpPr/>
          <p:nvPr/>
        </p:nvSpPr>
        <p:spPr>
          <a:xfrm>
            <a:off x="3405389" y="2316378"/>
            <a:ext cx="719139" cy="836420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DE" sz="1100" dirty="0">
                <a:latin typeface="Avenir Book" panose="02000503020000020003" pitchFamily="2" charset="0"/>
                <a:cs typeface="Courier New" panose="02070309020205020404" pitchFamily="49" charset="0"/>
              </a:rPr>
              <a:t>VSS Mapping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61BC3D9-E312-D848-9A1C-64E4D1BAE558}"/>
              </a:ext>
            </a:extLst>
          </p:cNvPr>
          <p:cNvCxnSpPr>
            <a:stCxn id="14" idx="1"/>
            <a:endCxn id="22" idx="3"/>
          </p:cNvCxnSpPr>
          <p:nvPr/>
        </p:nvCxnSpPr>
        <p:spPr>
          <a:xfrm rot="5400000">
            <a:off x="2513849" y="2922447"/>
            <a:ext cx="137601" cy="598302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E7CD3E2-B1ED-6047-ABA2-AFE5FF4AB22D}"/>
              </a:ext>
            </a:extLst>
          </p:cNvPr>
          <p:cNvCxnSpPr>
            <a:cxnSpLocks/>
            <a:stCxn id="17" idx="1"/>
          </p:cNvCxnSpPr>
          <p:nvPr/>
        </p:nvCxnSpPr>
        <p:spPr>
          <a:xfrm rot="5400000">
            <a:off x="2885927" y="2566152"/>
            <a:ext cx="292387" cy="1465678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38C9FC7-FEAE-3C42-A1D9-154A72734884}"/>
              </a:ext>
            </a:extLst>
          </p:cNvPr>
          <p:cNvGrpSpPr/>
          <p:nvPr/>
        </p:nvGrpSpPr>
        <p:grpSpPr>
          <a:xfrm>
            <a:off x="235203" y="2308058"/>
            <a:ext cx="2048295" cy="1274728"/>
            <a:chOff x="235203" y="2308058"/>
            <a:chExt cx="2048295" cy="1274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C7D300-5BE3-EB49-97F4-CA8D6D0E467B}"/>
                </a:ext>
              </a:extLst>
            </p:cNvPr>
            <p:cNvSpPr/>
            <p:nvPr/>
          </p:nvSpPr>
          <p:spPr>
            <a:xfrm>
              <a:off x="235203" y="2998011"/>
              <a:ext cx="2048295" cy="584775"/>
            </a:xfrm>
            <a:prstGeom prst="rect">
              <a:avLst/>
            </a:prstGeom>
            <a:solidFill>
              <a:srgbClr val="149D8C"/>
            </a:solidFill>
            <a:ln>
              <a:noFill/>
            </a:ln>
            <a:effec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b="1" dirty="0">
                  <a:latin typeface="Avenir Heavy" panose="02000503020000020003" pitchFamily="2" charset="0"/>
                </a:rPr>
                <a:t>KUKSA.val server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EE3330-1211-B64E-AA0D-7ADB85AB1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7360" y="2308058"/>
              <a:ext cx="1990" cy="699681"/>
            </a:xfrm>
            <a:prstGeom prst="straightConnector1">
              <a:avLst/>
            </a:prstGeom>
            <a:ln w="76200">
              <a:solidFill>
                <a:srgbClr val="149D8C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00E106C-3FFE-A84E-B7F9-3410042AACC7}"/>
              </a:ext>
            </a:extLst>
          </p:cNvPr>
          <p:cNvSpPr/>
          <p:nvPr/>
        </p:nvSpPr>
        <p:spPr>
          <a:xfrm>
            <a:off x="235203" y="3588623"/>
            <a:ext cx="2048295" cy="28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KUKSA Hardware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3BFD48-8E0B-7446-9FDB-EE4F07AB7FFC}"/>
              </a:ext>
            </a:extLst>
          </p:cNvPr>
          <p:cNvSpPr/>
          <p:nvPr/>
        </p:nvSpPr>
        <p:spPr>
          <a:xfrm>
            <a:off x="217418" y="2557412"/>
            <a:ext cx="59663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100" b="1" dirty="0">
                <a:latin typeface="Avenir Heavy" panose="02000503020000020003" pitchFamily="2" charset="0"/>
              </a:rPr>
              <a:t>Query</a:t>
            </a:r>
            <a:br>
              <a:rPr lang="en-DE" sz="1100" b="1" dirty="0">
                <a:latin typeface="Avenir Heavy" panose="02000503020000020003" pitchFamily="2" charset="0"/>
              </a:rPr>
            </a:br>
            <a:r>
              <a:rPr lang="en-DE" sz="1100" b="1" dirty="0">
                <a:latin typeface="Avenir Heavy" panose="02000503020000020003" pitchFamily="2" charset="0"/>
              </a:rPr>
              <a:t>REST</a:t>
            </a:r>
            <a:br>
              <a:rPr lang="en-DE" sz="1100" b="1" dirty="0">
                <a:latin typeface="Avenir Heavy" panose="02000503020000020003" pitchFamily="2" charset="0"/>
              </a:rPr>
            </a:br>
            <a:endParaRPr lang="en-DE" sz="1100" b="1" dirty="0">
              <a:latin typeface="Avenir Heavy" panose="02000503020000020003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225E6C-CD28-A744-8152-51A73E8420A3}"/>
              </a:ext>
            </a:extLst>
          </p:cNvPr>
          <p:cNvSpPr/>
          <p:nvPr/>
        </p:nvSpPr>
        <p:spPr>
          <a:xfrm>
            <a:off x="217418" y="1731603"/>
            <a:ext cx="2048295" cy="584775"/>
          </a:xfrm>
          <a:prstGeom prst="rect">
            <a:avLst/>
          </a:prstGeom>
          <a:solidFill>
            <a:srgbClr val="149D8C"/>
          </a:solidFill>
          <a:ln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Data Consumer</a:t>
            </a:r>
          </a:p>
        </p:txBody>
      </p:sp>
      <p:pic>
        <p:nvPicPr>
          <p:cNvPr id="10" name="Picture 9" descr="A device with a screen&#10;&#10;Description automatically generated">
            <a:extLst>
              <a:ext uri="{FF2B5EF4-FFF2-40B4-BE49-F238E27FC236}">
                <a16:creationId xmlns:a16="http://schemas.microsoft.com/office/drawing/2014/main" id="{6B7B1AA2-7AC3-F548-B165-8FECB3C556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9776" y="834684"/>
            <a:ext cx="1679374" cy="135042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6E59C89-D18F-4F44-BA31-DC15C2C6DBE6}"/>
              </a:ext>
            </a:extLst>
          </p:cNvPr>
          <p:cNvSpPr/>
          <p:nvPr/>
        </p:nvSpPr>
        <p:spPr>
          <a:xfrm>
            <a:off x="1367736" y="2568914"/>
            <a:ext cx="92044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100" b="1" dirty="0">
                <a:latin typeface="Avenir Heavy" panose="02000503020000020003" pitchFamily="2" charset="0"/>
              </a:rPr>
              <a:t>Pub/sub</a:t>
            </a:r>
            <a:br>
              <a:rPr lang="en-DE" sz="1100" b="1" dirty="0">
                <a:latin typeface="Avenir Heavy" panose="02000503020000020003" pitchFamily="2" charset="0"/>
              </a:rPr>
            </a:br>
            <a:r>
              <a:rPr lang="en-DE" sz="1100" b="1" dirty="0">
                <a:latin typeface="Avenir Heavy" panose="02000503020000020003" pitchFamily="2" charset="0"/>
              </a:rPr>
              <a:t>Websocket</a:t>
            </a:r>
            <a:br>
              <a:rPr lang="en-DE" sz="1100" b="1" dirty="0">
                <a:latin typeface="Avenir Heavy" panose="02000503020000020003" pitchFamily="2" charset="0"/>
              </a:rPr>
            </a:br>
            <a:endParaRPr lang="en-DE" sz="1100" b="1" dirty="0">
              <a:latin typeface="Avenir Heavy" panose="02000503020000020003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10F812-716B-3046-A2DF-9FAE74E5AB03}"/>
              </a:ext>
            </a:extLst>
          </p:cNvPr>
          <p:cNvGrpSpPr/>
          <p:nvPr/>
        </p:nvGrpSpPr>
        <p:grpSpPr>
          <a:xfrm>
            <a:off x="4736834" y="1001464"/>
            <a:ext cx="3731371" cy="1888384"/>
            <a:chOff x="2033080" y="904672"/>
            <a:chExt cx="5291845" cy="26781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46E8FBD-F7C7-1141-8C97-9315DD294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8950" t="7927" r="5490" b="24484"/>
            <a:stretch/>
          </p:blipFill>
          <p:spPr>
            <a:xfrm>
              <a:off x="2033080" y="904672"/>
              <a:ext cx="5291845" cy="26781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A0A3A95-2F19-C54F-9EAE-ADCC5BFFF755}"/>
                </a:ext>
              </a:extLst>
            </p:cNvPr>
            <p:cNvSpPr/>
            <p:nvPr/>
          </p:nvSpPr>
          <p:spPr>
            <a:xfrm>
              <a:off x="2033081" y="3290399"/>
              <a:ext cx="1488332" cy="292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131398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E7FE3EC-C390-18E7-17C4-1DF679E13303}"/>
              </a:ext>
            </a:extLst>
          </p:cNvPr>
          <p:cNvSpPr/>
          <p:nvPr/>
        </p:nvSpPr>
        <p:spPr>
          <a:xfrm rot="16200000">
            <a:off x="-511410" y="494859"/>
            <a:ext cx="1298125" cy="284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Offboard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836C8-64D2-784A-A4F6-9E419BA7FC6A}"/>
              </a:ext>
            </a:extLst>
          </p:cNvPr>
          <p:cNvGrpSpPr/>
          <p:nvPr/>
        </p:nvGrpSpPr>
        <p:grpSpPr>
          <a:xfrm>
            <a:off x="4192466" y="122848"/>
            <a:ext cx="3731371" cy="1888384"/>
            <a:chOff x="2033080" y="904672"/>
            <a:chExt cx="5291845" cy="267811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9197DAD-C9D5-724B-A328-C8BF5DEAFB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50" t="7927" r="5490" b="24484"/>
            <a:stretch/>
          </p:blipFill>
          <p:spPr>
            <a:xfrm>
              <a:off x="2033080" y="904672"/>
              <a:ext cx="5291845" cy="267811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A5BB15-FB69-4F47-BEEA-D0261E08F1E1}"/>
                </a:ext>
              </a:extLst>
            </p:cNvPr>
            <p:cNvSpPr/>
            <p:nvPr/>
          </p:nvSpPr>
          <p:spPr>
            <a:xfrm>
              <a:off x="2033081" y="3290399"/>
              <a:ext cx="1488332" cy="292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20D32DFC-AFBE-0746-8FBB-827B01C0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1832" y="3982064"/>
            <a:ext cx="2283499" cy="16149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04A138-D034-F949-B7A6-88D72640B1C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42315" y="3872285"/>
            <a:ext cx="0" cy="49535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5577105-4A83-124C-A60D-84F595C81277}"/>
              </a:ext>
            </a:extLst>
          </p:cNvPr>
          <p:cNvSpPr/>
          <p:nvPr/>
        </p:nvSpPr>
        <p:spPr>
          <a:xfrm>
            <a:off x="527036" y="4367643"/>
            <a:ext cx="630558" cy="28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CAN</a:t>
            </a:r>
            <a:endParaRPr lang="en-DE" b="1" dirty="0">
              <a:latin typeface="Avenir Heavy" panose="02000503020000020003" pitchFamily="2" charset="0"/>
            </a:endParaRPr>
          </a:p>
        </p:txBody>
      </p:sp>
      <p:sp>
        <p:nvSpPr>
          <p:cNvPr id="14" name="Snip and Round Single Corner of Rectangle 13">
            <a:extLst>
              <a:ext uri="{FF2B5EF4-FFF2-40B4-BE49-F238E27FC236}">
                <a16:creationId xmlns:a16="http://schemas.microsoft.com/office/drawing/2014/main" id="{BD52A792-FF7E-AE46-9F1C-D925D9ACCE4A}"/>
              </a:ext>
            </a:extLst>
          </p:cNvPr>
          <p:cNvSpPr/>
          <p:nvPr/>
        </p:nvSpPr>
        <p:spPr>
          <a:xfrm>
            <a:off x="2814062" y="2308058"/>
            <a:ext cx="719139" cy="844740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b="1" dirty="0">
                <a:latin typeface="Avenir Book" panose="02000503020000020003" pitchFamily="2" charset="0"/>
                <a:cs typeface="Courier New" panose="02070309020205020404" pitchFamily="49" charset="0"/>
              </a:rPr>
              <a:t>DBC file</a:t>
            </a:r>
          </a:p>
        </p:txBody>
      </p:sp>
      <p:sp>
        <p:nvSpPr>
          <p:cNvPr id="17" name="Snip and Round Single Corner of Rectangle 16">
            <a:extLst>
              <a:ext uri="{FF2B5EF4-FFF2-40B4-BE49-F238E27FC236}">
                <a16:creationId xmlns:a16="http://schemas.microsoft.com/office/drawing/2014/main" id="{15903056-2E2D-0042-9C93-56E207BAD209}"/>
              </a:ext>
            </a:extLst>
          </p:cNvPr>
          <p:cNvSpPr/>
          <p:nvPr/>
        </p:nvSpPr>
        <p:spPr>
          <a:xfrm>
            <a:off x="3697221" y="2316378"/>
            <a:ext cx="719139" cy="836420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DE" sz="1100" dirty="0">
                <a:latin typeface="Avenir Book" panose="02000503020000020003" pitchFamily="2" charset="0"/>
                <a:cs typeface="Courier New" panose="02070309020205020404" pitchFamily="49" charset="0"/>
              </a:rPr>
              <a:t>VSS Mapping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61BC3D9-E312-D848-9A1C-64E4D1BAE558}"/>
              </a:ext>
            </a:extLst>
          </p:cNvPr>
          <p:cNvCxnSpPr>
            <a:stCxn id="14" idx="1"/>
            <a:endCxn id="22" idx="3"/>
          </p:cNvCxnSpPr>
          <p:nvPr/>
        </p:nvCxnSpPr>
        <p:spPr>
          <a:xfrm rot="5400000">
            <a:off x="2805681" y="2922447"/>
            <a:ext cx="137601" cy="598302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E7CD3E2-B1ED-6047-ABA2-AFE5FF4AB22D}"/>
              </a:ext>
            </a:extLst>
          </p:cNvPr>
          <p:cNvCxnSpPr>
            <a:cxnSpLocks/>
            <a:stCxn id="17" idx="1"/>
          </p:cNvCxnSpPr>
          <p:nvPr/>
        </p:nvCxnSpPr>
        <p:spPr>
          <a:xfrm rot="5400000">
            <a:off x="3177759" y="2566152"/>
            <a:ext cx="292387" cy="1465678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38C9FC7-FEAE-3C42-A1D9-154A72734884}"/>
              </a:ext>
            </a:extLst>
          </p:cNvPr>
          <p:cNvGrpSpPr/>
          <p:nvPr/>
        </p:nvGrpSpPr>
        <p:grpSpPr>
          <a:xfrm>
            <a:off x="527035" y="2308058"/>
            <a:ext cx="2048295" cy="1274728"/>
            <a:chOff x="235203" y="2308058"/>
            <a:chExt cx="2048295" cy="1274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C7D300-5BE3-EB49-97F4-CA8D6D0E467B}"/>
                </a:ext>
              </a:extLst>
            </p:cNvPr>
            <p:cNvSpPr/>
            <p:nvPr/>
          </p:nvSpPr>
          <p:spPr>
            <a:xfrm>
              <a:off x="235203" y="2998011"/>
              <a:ext cx="2048295" cy="584775"/>
            </a:xfrm>
            <a:prstGeom prst="rect">
              <a:avLst/>
            </a:prstGeom>
            <a:solidFill>
              <a:srgbClr val="149D8C"/>
            </a:solidFill>
            <a:ln>
              <a:noFill/>
            </a:ln>
            <a:effec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tIns="72000" rtlCol="0" anchor="t" anchorCtr="0"/>
            <a:lstStyle/>
            <a:p>
              <a:pPr algn="ctr"/>
              <a:r>
                <a:rPr lang="en-DE" sz="1600" b="1" dirty="0">
                  <a:latin typeface="Avenir Heavy" panose="02000503020000020003" pitchFamily="2" charset="0"/>
                </a:rPr>
                <a:t>KUKSA.val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EE3330-1211-B64E-AA0D-7ADB85AB1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7360" y="2308058"/>
              <a:ext cx="1990" cy="699681"/>
            </a:xfrm>
            <a:prstGeom prst="straightConnector1">
              <a:avLst/>
            </a:prstGeom>
            <a:ln w="76200">
              <a:solidFill>
                <a:srgbClr val="149D8C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00E106C-3FFE-A84E-B7F9-3410042AACC7}"/>
              </a:ext>
            </a:extLst>
          </p:cNvPr>
          <p:cNvSpPr/>
          <p:nvPr/>
        </p:nvSpPr>
        <p:spPr>
          <a:xfrm>
            <a:off x="527035" y="3588623"/>
            <a:ext cx="2048295" cy="28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KUKSA Hardware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225E6C-CD28-A744-8152-51A73E8420A3}"/>
              </a:ext>
            </a:extLst>
          </p:cNvPr>
          <p:cNvSpPr/>
          <p:nvPr/>
        </p:nvSpPr>
        <p:spPr>
          <a:xfrm>
            <a:off x="509250" y="1731603"/>
            <a:ext cx="2048295" cy="584775"/>
          </a:xfrm>
          <a:prstGeom prst="rect">
            <a:avLst/>
          </a:prstGeom>
          <a:solidFill>
            <a:srgbClr val="149D8C"/>
          </a:solidFill>
          <a:ln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72000" rtlCol="0" anchor="t" anchorCtr="0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KUKSA.val APP</a:t>
            </a:r>
          </a:p>
        </p:txBody>
      </p:sp>
      <p:pic>
        <p:nvPicPr>
          <p:cNvPr id="10" name="Picture 9" descr="A device with a screen&#10;&#10;Description automatically generated">
            <a:extLst>
              <a:ext uri="{FF2B5EF4-FFF2-40B4-BE49-F238E27FC236}">
                <a16:creationId xmlns:a16="http://schemas.microsoft.com/office/drawing/2014/main" id="{6B7B1AA2-7AC3-F548-B165-8FECB3C55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937" y="523760"/>
            <a:ext cx="867233" cy="69736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C8F5FBF-D869-DB49-9831-E2B017D379B6}"/>
              </a:ext>
            </a:extLst>
          </p:cNvPr>
          <p:cNvGrpSpPr/>
          <p:nvPr/>
        </p:nvGrpSpPr>
        <p:grpSpPr>
          <a:xfrm>
            <a:off x="7237605" y="1834077"/>
            <a:ext cx="1407281" cy="1402967"/>
            <a:chOff x="7468217" y="1690310"/>
            <a:chExt cx="1407281" cy="14029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1A4A2D-3510-4449-AEDC-E98C27574DB5}"/>
                </a:ext>
              </a:extLst>
            </p:cNvPr>
            <p:cNvSpPr/>
            <p:nvPr/>
          </p:nvSpPr>
          <p:spPr>
            <a:xfrm rot="21217799">
              <a:off x="7500349" y="1690310"/>
              <a:ext cx="1375149" cy="6557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DE" sz="1400" b="1" dirty="0">
                  <a:solidFill>
                    <a:schemeClr val="tx1"/>
                  </a:solidFill>
                  <a:latin typeface="Avenir Heavy" panose="02000503020000020003" pitchFamily="2" charset="0"/>
                </a:rPr>
                <a:t>Wisdom: Use</a:t>
              </a:r>
            </a:p>
          </p:txBody>
        </p:sp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2B2B5507-D96F-0C41-A8F1-28B43CC8C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226552">
              <a:off x="7741053" y="1957960"/>
              <a:ext cx="944725" cy="355735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9435EA-BE8D-294C-BECC-20C2FF2495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68217" y="1759824"/>
              <a:ext cx="173789" cy="133345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935BAF4-D8C9-254F-976E-51F1C2047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032314"/>
              </p:ext>
            </p:extLst>
          </p:nvPr>
        </p:nvGraphicFramePr>
        <p:xfrm>
          <a:off x="5957730" y="2829341"/>
          <a:ext cx="2726756" cy="220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B55F6AB-0A05-3946-39CB-9AB0E94647B4}"/>
              </a:ext>
            </a:extLst>
          </p:cNvPr>
          <p:cNvSpPr/>
          <p:nvPr/>
        </p:nvSpPr>
        <p:spPr>
          <a:xfrm>
            <a:off x="509249" y="255944"/>
            <a:ext cx="2048295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venir Heavy" panose="02000503020000020003" pitchFamily="2" charset="0"/>
              </a:rPr>
              <a:t>Cloud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313DC8-7840-EDFC-16F3-00F66A321C5E}"/>
              </a:ext>
            </a:extLst>
          </p:cNvPr>
          <p:cNvCxnSpPr/>
          <p:nvPr/>
        </p:nvCxnSpPr>
        <p:spPr>
          <a:xfrm>
            <a:off x="450858" y="1297385"/>
            <a:ext cx="242362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3D0D102-93A4-E247-AF3E-6A8D187F7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5184" y="109279"/>
            <a:ext cx="861399" cy="324359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57B86A7D-1889-C7C4-F7BB-EB2359192D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6281" y="3291825"/>
            <a:ext cx="683090" cy="261851"/>
          </a:xfrm>
          <a:prstGeom prst="rect">
            <a:avLst/>
          </a:prstGeom>
        </p:spPr>
      </p:pic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48593BFD-B65E-AD8F-8370-1CF8DDCA7A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598" y="2023990"/>
            <a:ext cx="683090" cy="26185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77990843-4695-AE8D-49DD-7C9C57C772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607" y="548331"/>
            <a:ext cx="683090" cy="261851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2AFC55-40C0-9D99-93E2-BBDED4BECA64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flipH="1" flipV="1">
            <a:off x="1533397" y="840719"/>
            <a:ext cx="1" cy="890884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149D8C"/>
                </a:gs>
                <a:gs pos="100000">
                  <a:schemeClr val="accent1"/>
                </a:gs>
              </a:gsLst>
              <a:lin ang="5400000" scaled="1"/>
              <a:tileRect/>
            </a:gra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A82A5E-036A-CF22-761A-38F1AA7013CA}"/>
              </a:ext>
            </a:extLst>
          </p:cNvPr>
          <p:cNvSpPr/>
          <p:nvPr/>
        </p:nvSpPr>
        <p:spPr>
          <a:xfrm rot="16200000">
            <a:off x="-1798860" y="3091658"/>
            <a:ext cx="3873026" cy="284480"/>
          </a:xfrm>
          <a:prstGeom prst="rect">
            <a:avLst/>
          </a:prstGeom>
          <a:gradFill flip="none" rotWithShape="1">
            <a:gsLst>
              <a:gs pos="15000">
                <a:srgbClr val="C00000"/>
              </a:gs>
              <a:gs pos="90000">
                <a:srgbClr val="1C9696"/>
              </a:gs>
              <a:gs pos="38000">
                <a:srgbClr val="149D8C"/>
              </a:gs>
              <a:gs pos="100000">
                <a:schemeClr val="accent1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Onboard</a:t>
            </a:r>
          </a:p>
        </p:txBody>
      </p:sp>
      <p:pic>
        <p:nvPicPr>
          <p:cNvPr id="40" name="Picture 39" descr="A screenshot of a computer&#10;&#10;Description automatically generated">
            <a:extLst>
              <a:ext uri="{FF2B5EF4-FFF2-40B4-BE49-F238E27FC236}">
                <a16:creationId xmlns:a16="http://schemas.microsoft.com/office/drawing/2014/main" id="{9E895624-530B-DC1F-1C3E-D48E91584D6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5222" r="66809" b="26773"/>
          <a:stretch/>
        </p:blipFill>
        <p:spPr>
          <a:xfrm rot="235826">
            <a:off x="2921490" y="3802835"/>
            <a:ext cx="1230684" cy="1200347"/>
          </a:xfrm>
          <a:prstGeom prst="rect">
            <a:avLst/>
          </a:prstGeom>
        </p:spPr>
      </p:pic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362FA12C-8E68-E7D0-232A-0308B44A2AD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97807" y="2936226"/>
            <a:ext cx="1766342" cy="651864"/>
          </a:xfrm>
          <a:prstGeom prst="rect">
            <a:avLst/>
          </a:prstGeom>
        </p:spPr>
      </p:pic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279D591D-0E33-B694-AC76-EE767357E29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7917"/>
          <a:stretch/>
        </p:blipFill>
        <p:spPr>
          <a:xfrm>
            <a:off x="2503562" y="1169352"/>
            <a:ext cx="1495021" cy="74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0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5201</TotalTime>
  <Words>129</Words>
  <Application>Microsoft Macintosh PowerPoint</Application>
  <PresentationFormat>On-screen Show (16:9)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Book</vt:lpstr>
      <vt:lpstr>Avenir Heavy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</dc:creator>
  <cp:lastModifiedBy>Sebastian S</cp:lastModifiedBy>
  <cp:revision>37</cp:revision>
  <dcterms:created xsi:type="dcterms:W3CDTF">2020-07-01T09:50:57Z</dcterms:created>
  <dcterms:modified xsi:type="dcterms:W3CDTF">2022-08-15T10:26:38Z</dcterms:modified>
</cp:coreProperties>
</file>