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73" r:id="rId3"/>
    <p:sldId id="376" r:id="rId4"/>
    <p:sldId id="377" r:id="rId5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1332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08.06.2009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08.06.2009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odeling/emf/cdo/project-info/eclipse-project-ip-log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71678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CDO Model Repository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2.0 Release Review</a:t>
            </a:r>
            <a:br>
              <a:rPr lang="en-US" sz="3200" smtClean="0"/>
            </a:br>
            <a:r>
              <a:rPr lang="en-US" sz="3200" smtClean="0"/>
              <a:t>(Mini Deck)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50923" y="4673618"/>
            <a:ext cx="2214578" cy="541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Planned Review Date:</a:t>
            </a:r>
          </a:p>
          <a:p>
            <a:pPr algn="r"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Project Newsgroup: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793799" y="5213362"/>
            <a:ext cx="370702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865501" y="4673618"/>
            <a:ext cx="1706763" cy="54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June 10th, 2009</a:t>
            </a:r>
          </a:p>
          <a:p>
            <a:pPr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eclipse.tools.emf</a:t>
            </a:r>
          </a:p>
        </p:txBody>
      </p:sp>
      <p:cxnSp>
        <p:nvCxnSpPr>
          <p:cNvPr id="15" name="Gerade Verbindung 14"/>
          <p:cNvCxnSpPr/>
          <p:nvPr/>
        </p:nvCxnSpPr>
        <p:spPr>
          <a:xfrm>
            <a:off x="2793799" y="4673618"/>
            <a:ext cx="370702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 (Mini Deck)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Project  URL:</a:t>
            </a:r>
          </a:p>
          <a:p>
            <a:pPr algn="r"/>
            <a:r>
              <a:rPr lang="en-US" smtClean="0"/>
              <a:t>old: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Quality of APIs</a:t>
            </a:r>
          </a:p>
          <a:p>
            <a:pPr lvl="1"/>
            <a:r>
              <a:rPr lang="en-US" smtClean="0"/>
              <a:t>2.0 API is partly incompatible with 1.0</a:t>
            </a:r>
          </a:p>
          <a:p>
            <a:pPr lvl="1"/>
            <a:r>
              <a:rPr lang="en-US" smtClean="0"/>
              <a:t>API Toling has been used consequently</a:t>
            </a:r>
          </a:p>
          <a:p>
            <a:r>
              <a:rPr lang="en-US" smtClean="0"/>
              <a:t>End of Life</a:t>
            </a:r>
          </a:p>
          <a:p>
            <a:pPr lvl="1"/>
            <a:r>
              <a:rPr lang="en-US" smtClean="0"/>
              <a:t>None</a:t>
            </a:r>
          </a:p>
          <a:p>
            <a:r>
              <a:rPr lang="en-US" smtClean="0"/>
              <a:t>IP</a:t>
            </a:r>
          </a:p>
          <a:p>
            <a:pPr lvl="1"/>
            <a:r>
              <a:rPr lang="en-US" smtClean="0"/>
              <a:t>IP Log URL: </a:t>
            </a:r>
            <a:r>
              <a:rPr lang="en-US" smtClean="0">
                <a:hlinkClick r:id="rId3"/>
              </a:rPr>
              <a:t>http://www.eclipse.org/modeling/emf/cdo/project-info/eclipse-project-ip-log.csv</a:t>
            </a:r>
            <a:endParaRPr lang="en-US" smtClean="0"/>
          </a:p>
          <a:p>
            <a:pPr lvl="1"/>
            <a:r>
              <a:rPr lang="en-US" smtClean="0"/>
              <a:t>No issues</a:t>
            </a:r>
          </a:p>
          <a:p>
            <a:r>
              <a:rPr lang="en-US" smtClean="0"/>
              <a:t>Committer Diversity</a:t>
            </a:r>
          </a:p>
          <a:p>
            <a:pPr lvl="1"/>
            <a:r>
              <a:rPr lang="en-US" smtClean="0"/>
              <a:t>7 committers from 7 different companies</a:t>
            </a:r>
          </a:p>
          <a:p>
            <a:pPr lvl="1"/>
            <a:r>
              <a:rPr lang="en-US" smtClean="0"/>
              <a:t>Several additions to the team are pending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 (Mini Deck)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Activity Since 1.0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Bugzilla</a:t>
            </a:r>
          </a:p>
          <a:p>
            <a:pPr lvl="1"/>
            <a:r>
              <a:rPr lang="en-US" smtClean="0"/>
              <a:t>127 of 254 enhancements done (106 left open)</a:t>
            </a:r>
          </a:p>
          <a:p>
            <a:pPr lvl="1"/>
            <a:r>
              <a:rPr lang="en-US" smtClean="0"/>
              <a:t>121 of 173 bugs fixed (16 left open)</a:t>
            </a:r>
          </a:p>
          <a:p>
            <a:r>
              <a:rPr lang="en-US" smtClean="0"/>
              <a:t>CVS</a:t>
            </a:r>
          </a:p>
          <a:p>
            <a:pPr lvl="1"/>
            <a:r>
              <a:rPr lang="de-DE" smtClean="0"/>
              <a:t>44187 changed lines of code committed (incl. Net4j)</a:t>
            </a:r>
          </a:p>
          <a:p>
            <a:r>
              <a:rPr lang="de-DE" smtClean="0"/>
              <a:t>Communication</a:t>
            </a:r>
          </a:p>
          <a:p>
            <a:pPr lvl="1"/>
            <a:r>
              <a:rPr lang="de-DE" smtClean="0"/>
              <a:t>More than 2000 newsgroup posts</a:t>
            </a:r>
          </a:p>
          <a:p>
            <a:pPr lvl="1"/>
            <a:r>
              <a:rPr lang="de-DE" smtClean="0"/>
              <a:t>Talks at EclipseCon, ESE, JAX, several demo camps</a:t>
            </a:r>
          </a:p>
          <a:p>
            <a:pPr lvl="1"/>
            <a:r>
              <a:rPr lang="de-DE" smtClean="0"/>
              <a:t>Webinar and several magazine articles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 (Mini Deck)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321</Words>
  <Application>Microsoft Office PowerPoint</Application>
  <PresentationFormat>Bildschirmpräsentation (4:3)</PresentationFormat>
  <Paragraphs>55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Template</vt:lpstr>
      <vt:lpstr>CDO Model Repository  2.0 Release Review (Mini Deck)</vt:lpstr>
      <vt:lpstr>Introduction</vt:lpstr>
      <vt:lpstr>Release Highlights</vt:lpstr>
      <vt:lpstr>Project Activity Since 1.0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1556</cp:revision>
  <dcterms:created xsi:type="dcterms:W3CDTF">2008-08-22T09:52:33Z</dcterms:created>
  <dcterms:modified xsi:type="dcterms:W3CDTF">2009-06-08T11:24:24Z</dcterms:modified>
</cp:coreProperties>
</file>