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73" r:id="rId3"/>
    <p:sldId id="375" r:id="rId4"/>
    <p:sldId id="374" r:id="rId5"/>
    <p:sldId id="376" r:id="rId6"/>
    <p:sldId id="377" r:id="rId7"/>
    <p:sldId id="378" r:id="rId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7"/>
    <a:srgbClr val="DCDCDC"/>
    <a:srgbClr val="DDDDDD"/>
    <a:srgbClr val="DEDEDE"/>
    <a:srgbClr val="FFFFFF"/>
    <a:srgbClr val="2F2672"/>
    <a:srgbClr val="0066FF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1332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08.06.2009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08.06.2009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lipse.org/CDO" TargetMode="External"/><Relationship Id="rId4" Type="http://schemas.openxmlformats.org/officeDocument/2006/relationships/hyperlink" Target="http://www.eclipse.org/c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odeling/emf/cdo/project-info/eclipse-project-ip-log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project-plan.php?planurl=http://www.eclipse.org/modeling/emf/cdo/project-info/plan.xml&amp;component=CDO+Model+Reposito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609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CDO Model Repository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200" smtClean="0"/>
              <a:t>2.0 Release Review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50923" y="4102114"/>
            <a:ext cx="2214578" cy="541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Planned Review Date:</a:t>
            </a:r>
          </a:p>
          <a:p>
            <a:pPr algn="r"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Project Newsgroup: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793799" y="4641858"/>
            <a:ext cx="370702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865501" y="4102114"/>
            <a:ext cx="1706763" cy="541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June 10th, 2009</a:t>
            </a:r>
          </a:p>
          <a:p>
            <a:pPr>
              <a:spcBef>
                <a:spcPct val="0"/>
              </a:spcBef>
            </a:pPr>
            <a:r>
              <a:rPr lang="en-US" sz="1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eclipse.tools.emf</a:t>
            </a:r>
          </a:p>
        </p:txBody>
      </p:sp>
      <p:cxnSp>
        <p:nvCxnSpPr>
          <p:cNvPr id="15" name="Gerade Verbindung 14"/>
          <p:cNvCxnSpPr/>
          <p:nvPr/>
        </p:nvCxnSpPr>
        <p:spPr>
          <a:xfrm>
            <a:off x="2793799" y="4102114"/>
            <a:ext cx="370702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19803"/>
            <a:ext cx="2152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2928926" y="1500174"/>
            <a:ext cx="578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CDO (Connected Data Objects) Model Repository is a distributed shared model framework for EMF models and meta models. CDO is also a model runtime environment with a focus on orthogonal aspects like model scalability, transactionality, persistence, distribution, queries and more.</a:t>
            </a:r>
          </a:p>
          <a:p>
            <a:endParaRPr lang="en-US" smtClean="0"/>
          </a:p>
          <a:p>
            <a:r>
              <a:rPr lang="en-US" smtClean="0"/>
              <a:t>CDO has a 3-tier architecture supporting EMF-based client applications, featuring a central model repository server and leveraging different types of pluggable data storage back-ends like relational databases, object databases and file systems. The default client/server communication protocol is implemented with the Net4j Signalling Platform.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357290" y="514351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Project  URL:</a:t>
            </a:r>
          </a:p>
          <a:p>
            <a:pPr algn="r"/>
            <a:r>
              <a:rPr lang="en-US" smtClean="0"/>
              <a:t>old: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928926" y="5143512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http://www.eclipse.org/cdo</a:t>
            </a:r>
            <a:endParaRPr lang="en-US" smtClean="0"/>
          </a:p>
          <a:p>
            <a:r>
              <a:rPr lang="en-US" smtClean="0">
                <a:hlinkClick r:id="rId5"/>
              </a:rPr>
              <a:t>http://wiki.eclipse.org/CDO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2.0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Distributed transactions (XA)</a:t>
            </a:r>
          </a:p>
          <a:p>
            <a:r>
              <a:rPr lang="en-US" smtClean="0"/>
              <a:t>Save points in transactions</a:t>
            </a:r>
          </a:p>
          <a:p>
            <a:r>
              <a:rPr lang="en-US" smtClean="0"/>
              <a:t>Change subscription policies</a:t>
            </a:r>
          </a:p>
          <a:p>
            <a:r>
              <a:rPr lang="en-US" smtClean="0"/>
              <a:t>Query framework</a:t>
            </a:r>
          </a:p>
          <a:p>
            <a:r>
              <a:rPr lang="en-US" smtClean="0"/>
              <a:t>External references and containment proxies</a:t>
            </a:r>
          </a:p>
          <a:p>
            <a:r>
              <a:rPr lang="en-US" smtClean="0"/>
              <a:t>Support for arrays, feature maps and default values</a:t>
            </a:r>
          </a:p>
          <a:p>
            <a:r>
              <a:rPr lang="en-US" smtClean="0"/>
              <a:t>Memory sensitive and fixed size caching</a:t>
            </a:r>
          </a:p>
          <a:p>
            <a:r>
              <a:rPr lang="en-US" smtClean="0"/>
              <a:t>Nestable resource folders in the repository</a:t>
            </a:r>
          </a:p>
          <a:p>
            <a:r>
              <a:rPr lang="en-US" smtClean="0"/>
              <a:t>Resources and folders can be moved and deleted</a:t>
            </a:r>
          </a:p>
          <a:p>
            <a:r>
              <a:rPr lang="en-US" smtClean="0"/>
              <a:t>EPackages on the repository server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PubOvalCallout"/>
          <p:cNvSpPr>
            <a:spLocks noEditPoints="1" noChangeArrowheads="1"/>
          </p:cNvSpPr>
          <p:nvPr/>
        </p:nvSpPr>
        <p:spPr bwMode="auto">
          <a:xfrm flipH="1">
            <a:off x="6286512" y="1570012"/>
            <a:ext cx="2286016" cy="1358922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/>
              <a:t>New features:</a:t>
            </a:r>
          </a:p>
          <a:p>
            <a:pPr algn="ctr"/>
            <a:r>
              <a:rPr lang="en-US" smtClean="0"/>
              <a:t>129 </a:t>
            </a:r>
            <a:r>
              <a:rPr lang="en-US" b="1" smtClean="0"/>
              <a:t>total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2.0 (cont'd)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8" cy="457203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Partial collection loading and adaptive prefetching</a:t>
            </a:r>
          </a:p>
          <a:p>
            <a:r>
              <a:rPr lang="en-US" smtClean="0"/>
              <a:t>Progress monitoring for commit operations</a:t>
            </a:r>
          </a:p>
          <a:p>
            <a:r>
              <a:rPr lang="en-US" smtClean="0"/>
              <a:t>Configurable passive updates and session re-synchonization</a:t>
            </a:r>
          </a:p>
          <a:p>
            <a:r>
              <a:rPr lang="en-US" smtClean="0"/>
              <a:t>Import and export of resources</a:t>
            </a:r>
          </a:p>
          <a:p>
            <a:r>
              <a:rPr lang="en-US" smtClean="0"/>
              <a:t>Optional explicit locking</a:t>
            </a:r>
          </a:p>
          <a:p>
            <a:r>
              <a:rPr lang="en-US" smtClean="0"/>
              <a:t>Pluggable authentication</a:t>
            </a:r>
          </a:p>
          <a:p>
            <a:r>
              <a:rPr lang="en-US" smtClean="0"/>
              <a:t>Server-side hooks for read and write access</a:t>
            </a:r>
          </a:p>
          <a:p>
            <a:r>
              <a:rPr lang="en-US" smtClean="0"/>
              <a:t>Improved protocol timeout handling</a:t>
            </a:r>
          </a:p>
          <a:p>
            <a:r>
              <a:rPr lang="en-US" smtClean="0"/>
              <a:t>Integrations with EFS, Team, CNF and GMF</a:t>
            </a:r>
          </a:p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Other Release Highlights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Quality of APIs</a:t>
            </a:r>
          </a:p>
          <a:p>
            <a:pPr lvl="1"/>
            <a:r>
              <a:rPr lang="en-US" smtClean="0"/>
              <a:t>2.0 API is partly incompatible with 1.0</a:t>
            </a:r>
          </a:p>
          <a:p>
            <a:pPr lvl="1"/>
            <a:r>
              <a:rPr lang="en-US" smtClean="0"/>
              <a:t>API Toling has been used consequently</a:t>
            </a:r>
          </a:p>
          <a:p>
            <a:r>
              <a:rPr lang="en-US" smtClean="0"/>
              <a:t>End of Life</a:t>
            </a:r>
          </a:p>
          <a:p>
            <a:pPr lvl="1"/>
            <a:r>
              <a:rPr lang="en-US" smtClean="0"/>
              <a:t>None</a:t>
            </a:r>
          </a:p>
          <a:p>
            <a:r>
              <a:rPr lang="en-US" smtClean="0"/>
              <a:t>IP</a:t>
            </a:r>
          </a:p>
          <a:p>
            <a:pPr lvl="1"/>
            <a:r>
              <a:rPr lang="en-US" smtClean="0"/>
              <a:t>IP Log URL: </a:t>
            </a:r>
            <a:r>
              <a:rPr lang="en-US" smtClean="0">
                <a:hlinkClick r:id="rId3"/>
              </a:rPr>
              <a:t>http://www.eclipse.org/modeling/emf/cdo/project-info/eclipse-project-ip-log.csv</a:t>
            </a:r>
            <a:endParaRPr lang="en-US" smtClean="0"/>
          </a:p>
          <a:p>
            <a:pPr lvl="1"/>
            <a:r>
              <a:rPr lang="en-US" smtClean="0"/>
              <a:t>No issues</a:t>
            </a:r>
          </a:p>
          <a:p>
            <a:r>
              <a:rPr lang="en-US" smtClean="0"/>
              <a:t>Committer Diversity</a:t>
            </a:r>
          </a:p>
          <a:p>
            <a:pPr lvl="1"/>
            <a:r>
              <a:rPr lang="en-US" smtClean="0"/>
              <a:t>7 committers from 7 different companies</a:t>
            </a:r>
          </a:p>
          <a:p>
            <a:pPr lvl="1"/>
            <a:r>
              <a:rPr lang="en-US" smtClean="0"/>
              <a:t>Several additions to the team are pending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Activity Since 1.0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Bugzilla</a:t>
            </a:r>
          </a:p>
          <a:p>
            <a:pPr lvl="1"/>
            <a:r>
              <a:rPr lang="en-US" smtClean="0"/>
              <a:t>127 of 254 enhancements done (106 left open)</a:t>
            </a:r>
          </a:p>
          <a:p>
            <a:pPr lvl="1"/>
            <a:r>
              <a:rPr lang="en-US" smtClean="0"/>
              <a:t>121 of 173 bugs fixed (16 left open)</a:t>
            </a:r>
          </a:p>
          <a:p>
            <a:r>
              <a:rPr lang="en-US" smtClean="0"/>
              <a:t>CVS</a:t>
            </a:r>
          </a:p>
          <a:p>
            <a:pPr lvl="1"/>
            <a:r>
              <a:rPr lang="de-DE" smtClean="0"/>
              <a:t>44187 changed lines of code committed (incl. Net4j)</a:t>
            </a:r>
          </a:p>
          <a:p>
            <a:r>
              <a:rPr lang="de-DE" smtClean="0"/>
              <a:t>Communication</a:t>
            </a:r>
          </a:p>
          <a:p>
            <a:pPr lvl="1"/>
            <a:r>
              <a:rPr lang="de-DE" smtClean="0"/>
              <a:t>More than 2000 newsgroup posts</a:t>
            </a:r>
          </a:p>
          <a:p>
            <a:pPr lvl="1"/>
            <a:r>
              <a:rPr lang="de-DE" smtClean="0"/>
              <a:t>Talks at EclipseCon, ESE, JAX, several demo camps</a:t>
            </a:r>
          </a:p>
          <a:p>
            <a:pPr lvl="1"/>
            <a:r>
              <a:rPr lang="de-DE" smtClean="0"/>
              <a:t>Webinar and several magazine articles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Schedule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Galileo</a:t>
            </a:r>
          </a:p>
          <a:p>
            <a:pPr lvl="1"/>
            <a:r>
              <a:rPr lang="en-US" smtClean="0"/>
              <a:t>All release train schedules were met</a:t>
            </a:r>
          </a:p>
          <a:p>
            <a:pPr lvl="1"/>
            <a:r>
              <a:rPr lang="en-US" smtClean="0"/>
              <a:t>Weekly integration builds on modeling update site</a:t>
            </a:r>
          </a:p>
          <a:p>
            <a:r>
              <a:rPr lang="en-US" smtClean="0"/>
              <a:t>Ganymede</a:t>
            </a:r>
          </a:p>
          <a:p>
            <a:pPr lvl="1"/>
            <a:r>
              <a:rPr lang="en-US" smtClean="0"/>
              <a:t>9 maintenance builds were delivered</a:t>
            </a:r>
          </a:p>
          <a:p>
            <a:pPr lvl="1"/>
            <a:r>
              <a:rPr lang="en-US" smtClean="0"/>
              <a:t>Including SR1 and SR2</a:t>
            </a:r>
          </a:p>
          <a:p>
            <a:r>
              <a:rPr lang="en-US" smtClean="0"/>
              <a:t>Plan URL</a:t>
            </a:r>
          </a:p>
          <a:p>
            <a:pPr lvl="1"/>
            <a:r>
              <a:rPr lang="en-US" smtClean="0">
                <a:hlinkClick r:id="rId3"/>
              </a:rPr>
              <a:t>http://www.eclipse.org/projects/project-plan.php?planurl=http://www.eclipse.org/modeling/emf/cdo/project-info/plan.xml&amp;component=CDO+Model+Repository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2.0 Release Review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526</Words>
  <Application>Microsoft Office PowerPoint</Application>
  <PresentationFormat>Bildschirmpräsentation (4:3)</PresentationFormat>
  <Paragraphs>99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Template</vt:lpstr>
      <vt:lpstr>CDO Model Repository  2.0 Release Review</vt:lpstr>
      <vt:lpstr>Introduction</vt:lpstr>
      <vt:lpstr>Major New Features in 2.0</vt:lpstr>
      <vt:lpstr>Major New Features in 2.0 (cont'd)</vt:lpstr>
      <vt:lpstr>Other Release Highlights</vt:lpstr>
      <vt:lpstr>Project Activity Since 1.0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1553</cp:revision>
  <dcterms:created xsi:type="dcterms:W3CDTF">2008-08-22T09:52:33Z</dcterms:created>
  <dcterms:modified xsi:type="dcterms:W3CDTF">2009-06-08T11:30:00Z</dcterms:modified>
</cp:coreProperties>
</file>