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73" r:id="rId3"/>
    <p:sldId id="375" r:id="rId4"/>
    <p:sldId id="374" r:id="rId5"/>
    <p:sldId id="376" r:id="rId6"/>
    <p:sldId id="377" r:id="rId7"/>
    <p:sldId id="378" r:id="rId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247"/>
    <a:srgbClr val="DCDCDC"/>
    <a:srgbClr val="DDDDDD"/>
    <a:srgbClr val="DEDEDE"/>
    <a:srgbClr val="FFFFFF"/>
    <a:srgbClr val="2F2672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27" d="100"/>
          <a:sy n="127" d="100"/>
        </p:scale>
        <p:origin x="-1296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28.05.2010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28.05.2010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lipse.org/CDO" TargetMode="External"/><Relationship Id="rId4" Type="http://schemas.openxmlformats.org/officeDocument/2006/relationships/hyperlink" Target="http://www.eclipse.org/c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project-plan.php?planurl=http://www.eclipse.org/modeling/emf/cdo/project-info/plan.xml&amp;component=CDO+Model+Repositor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53047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CDO Model Repository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200" smtClean="0"/>
              <a:t>3.0 Release Review</a:t>
            </a:r>
            <a:endParaRPr lang="en-US">
              <a:solidFill>
                <a:srgbClr val="2F26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19803"/>
            <a:ext cx="2152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928926" y="1500174"/>
            <a:ext cx="578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CDO (Connected Data Objects) Model Repository is a distributed shared model framework for EMF models and meta models. CDO is also a model runtime environment with a focus on orthogonal aspects like model scalability, transactionality, persistence, distribution, queries and more.</a:t>
            </a:r>
          </a:p>
          <a:p>
            <a:endParaRPr lang="en-US" smtClean="0"/>
          </a:p>
          <a:p>
            <a:r>
              <a:rPr lang="en-US" smtClean="0"/>
              <a:t>CDO has a 3-tier architecture supporting EMF-based client applications, featuring a central model repository server and leveraging different types of pluggable data storage back-ends like relational databases, object databases and file systems. The default client/server communication protocol is implemented with the Net4j Signalling Platform.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357290" y="514351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Project  URL:</a:t>
            </a:r>
          </a:p>
          <a:p>
            <a:pPr algn="r"/>
            <a:r>
              <a:rPr lang="en-US" smtClean="0"/>
              <a:t>old: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928926" y="5143512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http://www.eclipse.org/cdo</a:t>
            </a:r>
            <a:endParaRPr lang="en-US" smtClean="0"/>
          </a:p>
          <a:p>
            <a:r>
              <a:rPr lang="en-US" smtClean="0">
                <a:hlinkClick r:id="rId5"/>
              </a:rPr>
              <a:t>http://wiki.eclipse.org/CDO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3.0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Branching and merging is now supported</a:t>
            </a:r>
          </a:p>
          <a:p>
            <a:r>
              <a:rPr lang="en-US" smtClean="0"/>
              <a:t>Offline clones are now supported</a:t>
            </a:r>
          </a:p>
          <a:p>
            <a:r>
              <a:rPr lang="en-US" smtClean="0"/>
              <a:t>Legacy models are now supported</a:t>
            </a:r>
          </a:p>
          <a:p>
            <a:r>
              <a:rPr lang="en-US" smtClean="0"/>
              <a:t>Reattached objects now keep their identity</a:t>
            </a:r>
          </a:p>
          <a:p>
            <a:r>
              <a:rPr lang="en-US" smtClean="0"/>
              <a:t>Push transactions have been introduced</a:t>
            </a:r>
          </a:p>
          <a:p>
            <a:r>
              <a:rPr lang="en-US" smtClean="0"/>
              <a:t>Successful commits can now be queried</a:t>
            </a:r>
          </a:p>
          <a:p>
            <a:r>
              <a:rPr lang="en-US" smtClean="0"/>
              <a:t>New call-back hook after object state changes</a:t>
            </a:r>
          </a:p>
          <a:p>
            <a:r>
              <a:rPr lang="en-US" smtClean="0"/>
              <a:t>External references are now supported</a:t>
            </a:r>
          </a:p>
          <a:p>
            <a:r>
              <a:rPr lang="en-US" smtClean="0"/>
              <a:t>Feature maps are now supported</a:t>
            </a:r>
          </a:p>
          <a:p>
            <a:r>
              <a:rPr lang="en-US" smtClean="0"/>
              <a:t>SQL is now supported as a query language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PubOvalCallout"/>
          <p:cNvSpPr>
            <a:spLocks noEditPoints="1" noChangeArrowheads="1"/>
          </p:cNvSpPr>
          <p:nvPr/>
        </p:nvSpPr>
        <p:spPr bwMode="auto">
          <a:xfrm flipH="1">
            <a:off x="6587725" y="1909829"/>
            <a:ext cx="2286016" cy="1358922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/>
              <a:t>New features:</a:t>
            </a:r>
          </a:p>
          <a:p>
            <a:pPr algn="ctr"/>
            <a:r>
              <a:rPr lang="en-US" smtClean="0"/>
              <a:t>89 </a:t>
            </a:r>
            <a:r>
              <a:rPr lang="en-US" b="1" smtClean="0"/>
              <a:t>total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3.0 (cont'd)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4572032"/>
          </a:xfrm>
        </p:spPr>
        <p:txBody>
          <a:bodyPr>
            <a:normAutofit/>
          </a:bodyPr>
          <a:lstStyle/>
          <a:p>
            <a:r>
              <a:rPr lang="en-US" smtClean="0"/>
              <a:t>Dawn: A generative GMF integration</a:t>
            </a:r>
          </a:p>
          <a:p>
            <a:r>
              <a:rPr lang="en-US" smtClean="0"/>
              <a:t>New backend integration with Objectivity</a:t>
            </a:r>
          </a:p>
          <a:p>
            <a:r>
              <a:rPr lang="en-US" smtClean="0"/>
              <a:t>Team Provider integration</a:t>
            </a:r>
          </a:p>
          <a:p>
            <a:r>
              <a:rPr lang="en-US" smtClean="0"/>
              <a:t>Common Navigator integration</a:t>
            </a:r>
          </a:p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Other Release Highlights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Quality of APIs</a:t>
            </a:r>
          </a:p>
          <a:p>
            <a:pPr lvl="1"/>
            <a:r>
              <a:rPr lang="en-US" smtClean="0"/>
              <a:t>3.0 API is partly incompatible with 2.0</a:t>
            </a:r>
          </a:p>
          <a:p>
            <a:pPr lvl="1"/>
            <a:r>
              <a:rPr lang="en-US" smtClean="0"/>
              <a:t>API Toling has been used consequently</a:t>
            </a:r>
          </a:p>
          <a:p>
            <a:r>
              <a:rPr lang="en-US" smtClean="0"/>
              <a:t>End of Life</a:t>
            </a:r>
          </a:p>
          <a:p>
            <a:pPr lvl="1"/>
            <a:r>
              <a:rPr lang="en-US" smtClean="0"/>
              <a:t>None</a:t>
            </a:r>
          </a:p>
          <a:p>
            <a:r>
              <a:rPr lang="en-US" smtClean="0"/>
              <a:t>IP</a:t>
            </a:r>
          </a:p>
          <a:p>
            <a:pPr lvl="1"/>
            <a:r>
              <a:rPr lang="en-US" smtClean="0"/>
              <a:t>IP Log URL: </a:t>
            </a:r>
            <a:r>
              <a:rPr lang="en-US" u="sng" smtClean="0">
                <a:solidFill>
                  <a:srgbClr val="0066FF"/>
                </a:solidFill>
              </a:rPr>
              <a:t>http://</a:t>
            </a:r>
            <a:r>
              <a:rPr lang="en-US" u="sng" smtClean="0">
                <a:solidFill>
                  <a:srgbClr val="0066FF"/>
                </a:solidFill>
              </a:rPr>
              <a:t>www.eclipse.org/projects/ip_log.php?projectid=modeling.emf.cdo</a:t>
            </a:r>
            <a:endParaRPr lang="en-US" u="sng" smtClean="0">
              <a:solidFill>
                <a:srgbClr val="0066FF"/>
              </a:solidFill>
            </a:endParaRPr>
          </a:p>
          <a:p>
            <a:pPr lvl="1"/>
            <a:r>
              <a:rPr lang="en-US" smtClean="0"/>
              <a:t>No issues</a:t>
            </a:r>
          </a:p>
          <a:p>
            <a:r>
              <a:rPr lang="en-US" smtClean="0"/>
              <a:t>Committer Diversity</a:t>
            </a:r>
          </a:p>
          <a:p>
            <a:pPr lvl="1"/>
            <a:r>
              <a:rPr lang="en-US" smtClean="0"/>
              <a:t>9 committers from 9 different companies (+2)</a:t>
            </a:r>
          </a:p>
          <a:p>
            <a:pPr lvl="1"/>
            <a:r>
              <a:rPr lang="en-US" smtClean="0"/>
              <a:t>Several additions to the team are pending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Activity Since 2.0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Bugzilla</a:t>
            </a:r>
          </a:p>
          <a:p>
            <a:pPr lvl="1"/>
            <a:r>
              <a:rPr lang="en-US" smtClean="0"/>
              <a:t>89 of 148 enhancements done (59 left open)</a:t>
            </a:r>
          </a:p>
          <a:p>
            <a:pPr lvl="1"/>
            <a:r>
              <a:rPr lang="en-US" smtClean="0"/>
              <a:t>106 of 141 bugs fixed (35 left open)</a:t>
            </a:r>
          </a:p>
          <a:p>
            <a:r>
              <a:rPr lang="en-US" smtClean="0"/>
              <a:t>CVS</a:t>
            </a:r>
          </a:p>
          <a:p>
            <a:pPr lvl="1"/>
            <a:r>
              <a:rPr lang="de-DE" smtClean="0"/>
              <a:t>15958 commits</a:t>
            </a:r>
          </a:p>
          <a:p>
            <a:r>
              <a:rPr lang="de-DE" smtClean="0"/>
              <a:t>Communication</a:t>
            </a:r>
          </a:p>
          <a:p>
            <a:pPr lvl="1"/>
            <a:r>
              <a:rPr lang="de-DE" smtClean="0"/>
              <a:t>1334 newsgroup posts over last year</a:t>
            </a:r>
          </a:p>
          <a:p>
            <a:pPr lvl="1"/>
            <a:r>
              <a:rPr lang="de-DE" smtClean="0"/>
              <a:t>Talks at EclipseCon, ESE, JAX, several demo camps</a:t>
            </a:r>
          </a:p>
          <a:p>
            <a:pPr lvl="1"/>
            <a:r>
              <a:rPr lang="de-DE" smtClean="0"/>
              <a:t>Webinar and several magazine articles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/>
              <a:t>Schedule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Helios</a:t>
            </a:r>
          </a:p>
          <a:p>
            <a:pPr lvl="1"/>
            <a:r>
              <a:rPr lang="en-US" smtClean="0"/>
              <a:t>All release train schedules were met</a:t>
            </a:r>
          </a:p>
          <a:p>
            <a:pPr lvl="1"/>
            <a:r>
              <a:rPr lang="en-US" smtClean="0"/>
              <a:t>Continuous integration builds on Hudson</a:t>
            </a:r>
          </a:p>
          <a:p>
            <a:r>
              <a:rPr lang="en-US" smtClean="0"/>
              <a:t>Plan URL</a:t>
            </a:r>
          </a:p>
          <a:p>
            <a:pPr lvl="1"/>
            <a:r>
              <a:rPr lang="en-US" smtClean="0">
                <a:hlinkClick r:id="rId3"/>
              </a:rPr>
              <a:t>http://www.eclipse.org/projects/project-plan.php?planurl=http://www.eclipse.org/modeling/emf/cdo/project-info/plan.xml&amp;component=CDO+Model+Repository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3.0 Release Review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472</Words>
  <Application>Microsoft Office PowerPoint</Application>
  <PresentationFormat>Bildschirmpräsentation (4:3)</PresentationFormat>
  <Paragraphs>87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Template</vt:lpstr>
      <vt:lpstr>CDO Model Repository  3.0 Release Review</vt:lpstr>
      <vt:lpstr>Introduction</vt:lpstr>
      <vt:lpstr>Major New Features in 3.0</vt:lpstr>
      <vt:lpstr>Major New Features in 3.0 (cont'd)</vt:lpstr>
      <vt:lpstr>Other Release Highlights</vt:lpstr>
      <vt:lpstr>Project Activity Since 2.0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1561</cp:revision>
  <dcterms:created xsi:type="dcterms:W3CDTF">2008-08-22T09:52:33Z</dcterms:created>
  <dcterms:modified xsi:type="dcterms:W3CDTF">2010-05-28T10:58:30Z</dcterms:modified>
</cp:coreProperties>
</file>