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73" r:id="rId3"/>
    <p:sldId id="375" r:id="rId4"/>
    <p:sldId id="376" r:id="rId5"/>
    <p:sldId id="377" r:id="rId6"/>
    <p:sldId id="378" r:id="rId7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C247"/>
    <a:srgbClr val="DCDCDC"/>
    <a:srgbClr val="DDDDDD"/>
    <a:srgbClr val="DEDEDE"/>
    <a:srgbClr val="FFFFFF"/>
    <a:srgbClr val="2F2672"/>
    <a:srgbClr val="806EAA"/>
    <a:srgbClr val="D7E5F5"/>
    <a:srgbClr val="FFAA0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7" autoAdjust="0"/>
    <p:restoredTop sz="94706" autoAdjust="0"/>
  </p:normalViewPr>
  <p:slideViewPr>
    <p:cSldViewPr snapToObjects="1">
      <p:cViewPr varScale="1">
        <p:scale>
          <a:sx n="126" d="100"/>
          <a:sy n="126" d="100"/>
        </p:scale>
        <p:origin x="-1326" y="-90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Objects="1">
      <p:cViewPr varScale="1">
        <p:scale>
          <a:sx n="101" d="100"/>
          <a:sy n="101" d="100"/>
        </p:scale>
        <p:origin x="-3528" y="-108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01F1399A-6279-467A-AFC4-7FDFDBD65377}" type="datetimeFigureOut">
              <a:rPr lang="de-DE" smtClean="0"/>
              <a:pPr/>
              <a:t>05.06.2012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31FF683E-A112-4E88-B3FA-413CD125B4D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4EFD53E2-34CB-4AAB-9DD8-91E5E18A88A0}" type="datetimeFigureOut">
              <a:rPr lang="de-DE" smtClean="0"/>
              <a:pPr/>
              <a:t>05.06.2012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08ED7C9E-BA51-42D1-90EB-EC9D244062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35269"/>
            <a:ext cx="7772400" cy="1470025"/>
          </a:xfrm>
        </p:spPr>
        <p:txBody>
          <a:bodyPr/>
          <a:lstStyle>
            <a:lvl1pPr>
              <a:defRPr b="1">
                <a:solidFill>
                  <a:srgbClr val="2F26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7715304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CDO 4.1 Release Review</a:t>
            </a:r>
            <a:endParaRPr lang="en-US" dirty="0" smtClean="0"/>
          </a:p>
          <a:p>
            <a:r>
              <a:rPr lang="en-US" dirty="0" smtClean="0"/>
              <a:t>© </a:t>
            </a:r>
            <a:r>
              <a:rPr lang="en-US" dirty="0" smtClean="0"/>
              <a:t>2012 by </a:t>
            </a:r>
            <a:r>
              <a:rPr lang="en-US" dirty="0" err="1" smtClean="0"/>
              <a:t>Eike</a:t>
            </a:r>
            <a:r>
              <a:rPr lang="en-US" dirty="0" smtClean="0"/>
              <a:t> Stepper, </a:t>
            </a:r>
            <a:r>
              <a:rPr lang="en-US" dirty="0" smtClean="0"/>
              <a:t>Berlin, Germany. Made available under the EPL v1.0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86776" y="6356350"/>
            <a:ext cx="642942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290"/>
            <a:ext cx="2724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7958"/>
            <a:ext cx="7643866" cy="365125"/>
          </a:xfrm>
        </p:spPr>
        <p:txBody>
          <a:bodyPr/>
          <a:lstStyle/>
          <a:p>
            <a:r>
              <a:rPr lang="en-US" dirty="0" smtClean="0"/>
              <a:t>CDO 4.1 Release Review</a:t>
            </a:r>
            <a:endParaRPr lang="en-US" dirty="0" smtClean="0"/>
          </a:p>
          <a:p>
            <a:r>
              <a:rPr lang="en-US" dirty="0" smtClean="0"/>
              <a:t>© </a:t>
            </a:r>
            <a:r>
              <a:rPr lang="en-US" dirty="0" smtClean="0"/>
              <a:t>2012 by </a:t>
            </a:r>
            <a:r>
              <a:rPr lang="en-US" dirty="0" err="1" smtClean="0"/>
              <a:t>Eike</a:t>
            </a:r>
            <a:r>
              <a:rPr lang="en-US" dirty="0" smtClean="0"/>
              <a:t> Stepper, </a:t>
            </a:r>
            <a:r>
              <a:rPr lang="en-US" dirty="0" smtClean="0"/>
              <a:t>Berlin, Germany. Made available under the EPL v1.0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light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8596" y="1571612"/>
            <a:ext cx="8286808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8596" y="6356350"/>
            <a:ext cx="7643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CDO 4.1 Release Review</a:t>
            </a:r>
            <a:endParaRPr lang="en-US" dirty="0" smtClean="0"/>
          </a:p>
          <a:p>
            <a:r>
              <a:rPr lang="en-US" dirty="0" smtClean="0"/>
              <a:t>© </a:t>
            </a:r>
            <a:r>
              <a:rPr lang="en-US" dirty="0" smtClean="0"/>
              <a:t>2012 by </a:t>
            </a:r>
            <a:r>
              <a:rPr lang="en-US" dirty="0" err="1" smtClean="0"/>
              <a:t>Eike</a:t>
            </a:r>
            <a:r>
              <a:rPr lang="en-US" dirty="0" smtClean="0"/>
              <a:t> Stepper, </a:t>
            </a:r>
            <a:r>
              <a:rPr lang="en-US" dirty="0" smtClean="0"/>
              <a:t>Berlin, Germany. Made available under the EPL v1.0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43900" y="6356350"/>
            <a:ext cx="642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DF3D838-FCC4-4337-BAF0-78E53BE9188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F267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ki.eclipse.org/CDO" TargetMode="External"/><Relationship Id="rId4" Type="http://schemas.openxmlformats.org/officeDocument/2006/relationships/hyperlink" Target="http://www.eclipse.org/cd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projects/ip_log.php?projectid=modeling.emf.cd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projects/project-plan.php?projectid=modeling.emf.cd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5355449" y="539431"/>
            <a:ext cx="25026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Eike Stepper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stepper@esc-net.de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http://www.esc-net.de</a:t>
            </a:r>
          </a:p>
          <a:p>
            <a:pPr algn="r"/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http://thegordian.blogspot.com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r"/>
            <a:r>
              <a:rPr lang="en-US" sz="105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Berlin, Germany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7858148" y="488296"/>
            <a:ext cx="1071570" cy="1566187"/>
            <a:chOff x="7858148" y="434053"/>
            <a:chExt cx="1071570" cy="1566187"/>
          </a:xfrm>
        </p:grpSpPr>
        <p:grpSp>
          <p:nvGrpSpPr>
            <p:cNvPr id="6" name="Gruppieren 5"/>
            <p:cNvGrpSpPr/>
            <p:nvPr/>
          </p:nvGrpSpPr>
          <p:grpSpPr>
            <a:xfrm>
              <a:off x="7858148" y="434053"/>
              <a:ext cx="1071570" cy="1412525"/>
              <a:chOff x="6966065" y="3158836"/>
              <a:chExt cx="1463040" cy="1928554"/>
            </a:xfrm>
          </p:grpSpPr>
          <p:pic>
            <p:nvPicPr>
              <p:cNvPr id="7" name="Picture 3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000885" y="3214686"/>
                <a:ext cx="1393041" cy="1857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" name="Abgerundetes Rechteck 7"/>
              <p:cNvSpPr/>
              <p:nvPr/>
            </p:nvSpPr>
            <p:spPr bwMode="auto">
              <a:xfrm>
                <a:off x="6966065" y="3158836"/>
                <a:ext cx="1463040" cy="1928554"/>
              </a:xfrm>
              <a:prstGeom prst="roundRect">
                <a:avLst/>
              </a:prstGeom>
              <a:noFill/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80" charset="-128"/>
                  <a:cs typeface="Arial" pitchFamily="34" charset="0"/>
                </a:endParaRPr>
              </a:p>
            </p:txBody>
          </p:sp>
        </p:grpSp>
        <p:sp>
          <p:nvSpPr>
            <p:cNvPr id="16" name="Rechteck 15"/>
            <p:cNvSpPr/>
            <p:nvPr/>
          </p:nvSpPr>
          <p:spPr>
            <a:xfrm>
              <a:off x="7858148" y="1797590"/>
              <a:ext cx="1071570" cy="202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530479"/>
            <a:ext cx="9144000" cy="2827347"/>
          </a:xfrm>
        </p:spPr>
        <p:txBody>
          <a:bodyPr>
            <a:normAutofit/>
          </a:bodyPr>
          <a:lstStyle/>
          <a:p>
            <a:r>
              <a:rPr lang="en-US" dirty="0" smtClean="0"/>
              <a:t>CDO Model Repository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200" dirty="0" smtClean="0"/>
              <a:t>4.1 </a:t>
            </a:r>
            <a:r>
              <a:rPr lang="en-US" sz="3200" dirty="0" smtClean="0"/>
              <a:t>Release Review</a:t>
            </a:r>
            <a:endParaRPr lang="en-US" dirty="0">
              <a:solidFill>
                <a:srgbClr val="2F26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CDO 4.1 Release Review</a:t>
            </a:r>
            <a:endParaRPr lang="en-US" dirty="0" smtClean="0"/>
          </a:p>
          <a:p>
            <a:r>
              <a:rPr lang="en-US" dirty="0" smtClean="0"/>
              <a:t>© </a:t>
            </a:r>
            <a:r>
              <a:rPr lang="en-US" dirty="0" smtClean="0"/>
              <a:t>2012 by </a:t>
            </a:r>
            <a:r>
              <a:rPr lang="en-US" dirty="0" err="1" smtClean="0"/>
              <a:t>Eike</a:t>
            </a:r>
            <a:r>
              <a:rPr lang="en-US" dirty="0" smtClean="0"/>
              <a:t> Stepper, </a:t>
            </a:r>
            <a:r>
              <a:rPr lang="en-US" dirty="0" smtClean="0"/>
              <a:t>Berlin, Germany. Made available under the EPL v1.0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619803"/>
            <a:ext cx="21526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eck 6"/>
          <p:cNvSpPr/>
          <p:nvPr/>
        </p:nvSpPr>
        <p:spPr>
          <a:xfrm>
            <a:off x="2928926" y="1500174"/>
            <a:ext cx="57864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The CDO (Connected Data Objects) Model Repository is a distributed shared model framework for EMF models and meta models. CDO is also a model runtime environment with a focus on orthogonal aspects like model scalability, transactionality, persistence, distribution, queries and more.</a:t>
            </a:r>
          </a:p>
          <a:p>
            <a:endParaRPr lang="en-US" smtClean="0"/>
          </a:p>
          <a:p>
            <a:r>
              <a:rPr lang="en-US" smtClean="0"/>
              <a:t>CDO has a 3-tier architecture supporting EMF-based client applications, featuring a central model repository server and leveraging different types of pluggable data storage back-ends like relational databases, object databases and file systems. The default client/server communication protocol is implemented with the Net4j Signalling Platform.</a:t>
            </a:r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1357290" y="5143512"/>
            <a:ext cx="1437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Project  URL:</a:t>
            </a:r>
          </a:p>
          <a:p>
            <a:pPr algn="r"/>
            <a:r>
              <a:rPr lang="en-US" dirty="0" smtClean="0"/>
              <a:t>Wiki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2928926" y="5143512"/>
            <a:ext cx="2804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4"/>
              </a:rPr>
              <a:t>http://www.eclipse.org/cdo</a:t>
            </a:r>
            <a:endParaRPr lang="en-US" smtClean="0"/>
          </a:p>
          <a:p>
            <a:r>
              <a:rPr lang="en-US" smtClean="0">
                <a:hlinkClick r:id="rId5"/>
              </a:rPr>
              <a:t>http://wiki.eclipse.org/CDO</a:t>
            </a:r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New Features in </a:t>
            </a:r>
            <a:r>
              <a:rPr lang="en-US" dirty="0" smtClean="0"/>
              <a:t>4.1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Balanced tree utilities</a:t>
            </a:r>
          </a:p>
          <a:p>
            <a:r>
              <a:rPr lang="en-US" dirty="0" smtClean="0"/>
              <a:t>Client-side assigned IDs</a:t>
            </a:r>
          </a:p>
          <a:p>
            <a:r>
              <a:rPr lang="en-US" dirty="0" smtClean="0"/>
              <a:t>Write option locks</a:t>
            </a:r>
          </a:p>
          <a:p>
            <a:r>
              <a:rPr lang="en-US" dirty="0" smtClean="0"/>
              <a:t>Durable locks in offline modes</a:t>
            </a:r>
          </a:p>
          <a:p>
            <a:r>
              <a:rPr lang="en-US" dirty="0" smtClean="0"/>
              <a:t>Recursive locking</a:t>
            </a:r>
          </a:p>
          <a:p>
            <a:r>
              <a:rPr lang="en-US" dirty="0" smtClean="0"/>
              <a:t>Lock change notifications</a:t>
            </a:r>
          </a:p>
          <a:p>
            <a:r>
              <a:rPr lang="en-US" dirty="0" smtClean="0"/>
              <a:t>Permission manager and security model</a:t>
            </a:r>
          </a:p>
          <a:p>
            <a:r>
              <a:rPr lang="en-US" dirty="0" smtClean="0"/>
              <a:t>Remote administration API and protocol</a:t>
            </a:r>
          </a:p>
          <a:p>
            <a:r>
              <a:rPr lang="en-US" dirty="0" smtClean="0"/>
              <a:t>Platform-specific </a:t>
            </a:r>
            <a:r>
              <a:rPr lang="en-US" dirty="0" err="1" smtClean="0"/>
              <a:t>CDOServer</a:t>
            </a:r>
            <a:r>
              <a:rPr lang="en-US" dirty="0" smtClean="0"/>
              <a:t> downloads</a:t>
            </a:r>
            <a:endParaRPr lang="en-US" dirty="0" smtClean="0"/>
          </a:p>
          <a:p>
            <a:r>
              <a:rPr lang="en-US" dirty="0" smtClean="0"/>
              <a:t>Platform-specific </a:t>
            </a:r>
            <a:r>
              <a:rPr lang="en-US" dirty="0" err="1" smtClean="0"/>
              <a:t>CDOExplorer</a:t>
            </a:r>
            <a:r>
              <a:rPr lang="en-US" dirty="0" smtClean="0"/>
              <a:t> </a:t>
            </a:r>
            <a:r>
              <a:rPr lang="en-US" dirty="0" smtClean="0"/>
              <a:t>downloads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CDO 4.1 Release Review</a:t>
            </a:r>
            <a:endParaRPr lang="en-US" dirty="0" smtClean="0"/>
          </a:p>
          <a:p>
            <a:r>
              <a:rPr lang="en-US" dirty="0" smtClean="0"/>
              <a:t>© </a:t>
            </a:r>
            <a:r>
              <a:rPr lang="en-US" dirty="0" smtClean="0"/>
              <a:t>2012 by </a:t>
            </a:r>
            <a:r>
              <a:rPr lang="en-US" dirty="0" err="1" smtClean="0"/>
              <a:t>Eike</a:t>
            </a:r>
            <a:r>
              <a:rPr lang="en-US" dirty="0" smtClean="0"/>
              <a:t> Stepper, </a:t>
            </a:r>
            <a:r>
              <a:rPr lang="en-US" dirty="0" smtClean="0"/>
              <a:t>Berlin, Germany. Made available under the EPL v1.0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PubOvalCallout"/>
          <p:cNvSpPr>
            <a:spLocks noEditPoints="1" noChangeArrowheads="1"/>
          </p:cNvSpPr>
          <p:nvPr/>
        </p:nvSpPr>
        <p:spPr bwMode="auto">
          <a:xfrm flipH="1">
            <a:off x="6424828" y="1340768"/>
            <a:ext cx="2395644" cy="1512896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New features:</a:t>
            </a:r>
          </a:p>
          <a:p>
            <a:pPr algn="ctr"/>
            <a:r>
              <a:rPr lang="en-US" dirty="0" smtClean="0"/>
              <a:t>68 </a:t>
            </a:r>
            <a:r>
              <a:rPr lang="en-US" b="1" dirty="0" smtClean="0"/>
              <a:t>total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Other Release Highlights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Net4j is now a component of CDO</a:t>
            </a:r>
          </a:p>
          <a:p>
            <a:r>
              <a:rPr lang="en-US" dirty="0" smtClean="0"/>
              <a:t>Quality of APIs</a:t>
            </a:r>
          </a:p>
          <a:p>
            <a:pPr lvl="1"/>
            <a:r>
              <a:rPr lang="en-US" dirty="0" smtClean="0"/>
              <a:t>4.1 </a:t>
            </a:r>
            <a:r>
              <a:rPr lang="en-US" dirty="0" smtClean="0"/>
              <a:t>API is </a:t>
            </a:r>
            <a:r>
              <a:rPr lang="en-US" dirty="0" smtClean="0"/>
              <a:t>compatible with </a:t>
            </a:r>
            <a:r>
              <a:rPr lang="en-US" dirty="0" smtClean="0"/>
              <a:t>4</a:t>
            </a:r>
            <a:r>
              <a:rPr lang="en-US" dirty="0" smtClean="0"/>
              <a:t>.0</a:t>
            </a:r>
            <a:endParaRPr lang="en-US" dirty="0" smtClean="0"/>
          </a:p>
          <a:p>
            <a:pPr lvl="1"/>
            <a:r>
              <a:rPr lang="en-US" dirty="0" smtClean="0"/>
              <a:t>API Tooling has been used consequently</a:t>
            </a:r>
          </a:p>
          <a:p>
            <a:r>
              <a:rPr lang="en-US" dirty="0" smtClean="0"/>
              <a:t>IP</a:t>
            </a:r>
          </a:p>
          <a:p>
            <a:pPr lvl="1"/>
            <a:r>
              <a:rPr lang="en-US" dirty="0" smtClean="0"/>
              <a:t>IP Log URL: </a:t>
            </a:r>
            <a:r>
              <a:rPr lang="en-US" u="sng" dirty="0" smtClean="0">
                <a:solidFill>
                  <a:srgbClr val="0066FF"/>
                </a:solidFill>
                <a:hlinkClick r:id="rId3"/>
              </a:rPr>
              <a:t>http://www.eclipse.org/projects/ip_log.php?projectid=modeling.emf.cdo</a:t>
            </a:r>
            <a:endParaRPr lang="en-US" u="sng" dirty="0" smtClean="0">
              <a:solidFill>
                <a:srgbClr val="0066FF"/>
              </a:solidFill>
            </a:endParaRPr>
          </a:p>
          <a:p>
            <a:r>
              <a:rPr lang="en-US" dirty="0" smtClean="0"/>
              <a:t>Committer Diversity</a:t>
            </a:r>
          </a:p>
          <a:p>
            <a:pPr lvl="1"/>
            <a:r>
              <a:rPr lang="en-US" dirty="0" smtClean="0"/>
              <a:t>10 committers from 9 different companies </a:t>
            </a:r>
            <a:r>
              <a:rPr lang="en-US" dirty="0" smtClean="0"/>
              <a:t>(+/- 0)</a:t>
            </a:r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CDO 4.1 Release Review</a:t>
            </a:r>
            <a:endParaRPr lang="en-US" dirty="0" smtClean="0"/>
          </a:p>
          <a:p>
            <a:r>
              <a:rPr lang="en-US" dirty="0" smtClean="0"/>
              <a:t>© </a:t>
            </a:r>
            <a:r>
              <a:rPr lang="en-US" dirty="0" smtClean="0"/>
              <a:t>2012 by </a:t>
            </a:r>
            <a:r>
              <a:rPr lang="en-US" dirty="0" err="1" smtClean="0"/>
              <a:t>Eike</a:t>
            </a:r>
            <a:r>
              <a:rPr lang="en-US" dirty="0" smtClean="0"/>
              <a:t> Stepper, </a:t>
            </a:r>
            <a:r>
              <a:rPr lang="en-US" dirty="0" smtClean="0"/>
              <a:t>Berlin, Germany. Made available under the EPL v1.0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Activity Since </a:t>
            </a:r>
            <a:r>
              <a:rPr lang="en-US" dirty="0" smtClean="0"/>
              <a:t>4.0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Bugzilla</a:t>
            </a:r>
            <a:endParaRPr lang="en-US" dirty="0" smtClean="0"/>
          </a:p>
          <a:p>
            <a:pPr lvl="1"/>
            <a:r>
              <a:rPr lang="en-US" dirty="0" smtClean="0"/>
              <a:t>68 of 244 </a:t>
            </a:r>
            <a:r>
              <a:rPr lang="en-US" dirty="0" smtClean="0"/>
              <a:t>enhancements done (</a:t>
            </a:r>
            <a:r>
              <a:rPr lang="en-US" dirty="0" smtClean="0"/>
              <a:t>176 </a:t>
            </a:r>
            <a:r>
              <a:rPr lang="en-US" dirty="0" smtClean="0"/>
              <a:t>left open)</a:t>
            </a:r>
          </a:p>
          <a:p>
            <a:pPr lvl="1"/>
            <a:r>
              <a:rPr lang="en-US" dirty="0" smtClean="0"/>
              <a:t>89 </a:t>
            </a:r>
            <a:r>
              <a:rPr lang="en-US" dirty="0" smtClean="0"/>
              <a:t>of </a:t>
            </a:r>
            <a:r>
              <a:rPr lang="en-US" dirty="0" smtClean="0"/>
              <a:t>254 </a:t>
            </a:r>
            <a:r>
              <a:rPr lang="en-US" dirty="0" smtClean="0"/>
              <a:t>bugs fixed </a:t>
            </a:r>
            <a:r>
              <a:rPr lang="en-US" dirty="0" smtClean="0"/>
              <a:t>(165 </a:t>
            </a:r>
            <a:r>
              <a:rPr lang="en-US" dirty="0" smtClean="0"/>
              <a:t>left open)</a:t>
            </a:r>
          </a:p>
          <a:p>
            <a:r>
              <a:rPr lang="en-US" dirty="0" smtClean="0"/>
              <a:t>Source repository</a:t>
            </a:r>
          </a:p>
          <a:p>
            <a:pPr lvl="1"/>
            <a:r>
              <a:rPr lang="de-DE" dirty="0" err="1" smtClean="0"/>
              <a:t>Succesful</a:t>
            </a:r>
            <a:r>
              <a:rPr lang="de-DE" dirty="0" smtClean="0"/>
              <a:t> </a:t>
            </a:r>
            <a:r>
              <a:rPr lang="de-DE" dirty="0" err="1" smtClean="0"/>
              <a:t>migration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smtClean="0"/>
              <a:t>SVN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smtClean="0"/>
              <a:t>Communication</a:t>
            </a:r>
          </a:p>
          <a:p>
            <a:pPr lvl="1"/>
            <a:r>
              <a:rPr lang="de-DE" dirty="0" smtClean="0"/>
              <a:t>1679 </a:t>
            </a:r>
            <a:r>
              <a:rPr lang="de-DE" dirty="0" err="1" smtClean="0"/>
              <a:t>newsgroup</a:t>
            </a:r>
            <a:r>
              <a:rPr lang="de-DE" dirty="0" smtClean="0"/>
              <a:t> </a:t>
            </a:r>
            <a:r>
              <a:rPr lang="de-DE" dirty="0" err="1" smtClean="0"/>
              <a:t>posts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last </a:t>
            </a:r>
            <a:r>
              <a:rPr lang="de-DE" dirty="0" err="1" smtClean="0"/>
              <a:t>year</a:t>
            </a:r>
            <a:endParaRPr lang="de-DE" dirty="0" smtClean="0"/>
          </a:p>
          <a:p>
            <a:pPr lvl="1"/>
            <a:r>
              <a:rPr lang="de-DE" dirty="0" smtClean="0"/>
              <a:t>Talks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EclipseCon</a:t>
            </a:r>
            <a:r>
              <a:rPr lang="de-DE" dirty="0" smtClean="0"/>
              <a:t>, ESE, JAX,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demo</a:t>
            </a:r>
            <a:r>
              <a:rPr lang="de-DE" dirty="0" smtClean="0"/>
              <a:t> </a:t>
            </a:r>
            <a:r>
              <a:rPr lang="de-DE" dirty="0" err="1" smtClean="0"/>
              <a:t>camps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CDO 4.1 Release Review</a:t>
            </a:r>
            <a:endParaRPr lang="en-US" dirty="0" smtClean="0"/>
          </a:p>
          <a:p>
            <a:r>
              <a:rPr lang="en-US" dirty="0" smtClean="0"/>
              <a:t>© </a:t>
            </a:r>
            <a:r>
              <a:rPr lang="en-US" dirty="0" smtClean="0"/>
              <a:t>2012 by </a:t>
            </a:r>
            <a:r>
              <a:rPr lang="en-US" dirty="0" err="1" smtClean="0"/>
              <a:t>Eike</a:t>
            </a:r>
            <a:r>
              <a:rPr lang="en-US" dirty="0" smtClean="0"/>
              <a:t> Stepper, </a:t>
            </a:r>
            <a:r>
              <a:rPr lang="en-US" dirty="0" smtClean="0"/>
              <a:t>Berlin, Germany. Made available under the EPL v1.0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Schedule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596" y="1571612"/>
            <a:ext cx="8535892" cy="4572032"/>
          </a:xfrm>
        </p:spPr>
        <p:txBody>
          <a:bodyPr>
            <a:normAutofit/>
          </a:bodyPr>
          <a:lstStyle/>
          <a:p>
            <a:r>
              <a:rPr lang="en-US" dirty="0" smtClean="0"/>
              <a:t>Indigo</a:t>
            </a:r>
          </a:p>
          <a:p>
            <a:pPr lvl="1"/>
            <a:r>
              <a:rPr lang="en-US" dirty="0" smtClean="0"/>
              <a:t>All release train schedules were met</a:t>
            </a:r>
          </a:p>
          <a:p>
            <a:pPr lvl="1"/>
            <a:r>
              <a:rPr lang="en-US" dirty="0" smtClean="0"/>
              <a:t>Continuous integration builds on Hudson</a:t>
            </a:r>
          </a:p>
          <a:p>
            <a:r>
              <a:rPr lang="en-US" dirty="0" smtClean="0"/>
              <a:t>Plan URL</a:t>
            </a:r>
          </a:p>
          <a:p>
            <a:pPr lvl="1"/>
            <a:r>
              <a:rPr lang="en-US" dirty="0" smtClean="0">
                <a:hlinkClick r:id="rId3"/>
              </a:rPr>
              <a:t>http://www.eclipse.org/projects/project-plan.php?projectid=modeling.emf.cdo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CDO 4.1 Release Review</a:t>
            </a:r>
            <a:endParaRPr lang="en-US" dirty="0" smtClean="0"/>
          </a:p>
          <a:p>
            <a:r>
              <a:rPr lang="en-US" dirty="0" smtClean="0"/>
              <a:t>© </a:t>
            </a:r>
            <a:r>
              <a:rPr lang="en-US" dirty="0" smtClean="0"/>
              <a:t>2012 by </a:t>
            </a:r>
            <a:r>
              <a:rPr lang="en-US" dirty="0" err="1" smtClean="0"/>
              <a:t>Eike</a:t>
            </a:r>
            <a:r>
              <a:rPr lang="en-US" dirty="0" smtClean="0"/>
              <a:t> Stepper, </a:t>
            </a:r>
            <a:r>
              <a:rPr lang="en-US" dirty="0" smtClean="0"/>
              <a:t>Berlin, Germany. Made available under the EPL v1.0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393</Words>
  <Application>Microsoft Office PowerPoint</Application>
  <PresentationFormat>Bildschirmpräsentation (4:3)</PresentationFormat>
  <Paragraphs>74</Paragraphs>
  <Slides>6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Template</vt:lpstr>
      <vt:lpstr>CDO Model Repository  4.1 Release Review</vt:lpstr>
      <vt:lpstr>Introduction</vt:lpstr>
      <vt:lpstr>Major New Features in 4.1</vt:lpstr>
      <vt:lpstr>Other Release Highlights</vt:lpstr>
      <vt:lpstr>Project Activity Since 4.0</vt:lpstr>
      <vt:lpstr>Schedule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CDO Model Repository</dc:title>
  <dc:creator>Eike Stepper</dc:creator>
  <cp:lastModifiedBy>Stepper</cp:lastModifiedBy>
  <cp:revision>1590</cp:revision>
  <dcterms:created xsi:type="dcterms:W3CDTF">2008-08-22T09:52:33Z</dcterms:created>
  <dcterms:modified xsi:type="dcterms:W3CDTF">2012-06-05T17:05:00Z</dcterms:modified>
</cp:coreProperties>
</file>