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73" r:id="rId3"/>
    <p:sldId id="375" r:id="rId4"/>
    <p:sldId id="374" r:id="rId5"/>
    <p:sldId id="379" r:id="rId6"/>
    <p:sldId id="376" r:id="rId7"/>
    <p:sldId id="377" r:id="rId8"/>
    <p:sldId id="378" r:id="rId9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C247"/>
    <a:srgbClr val="DCDCDC"/>
    <a:srgbClr val="DDDDDD"/>
    <a:srgbClr val="DEDEDE"/>
    <a:srgbClr val="FFFFFF"/>
    <a:srgbClr val="2F2672"/>
    <a:srgbClr val="806EAA"/>
    <a:srgbClr val="D7E5F5"/>
    <a:srgbClr val="FFAA0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7" autoAdjust="0"/>
    <p:restoredTop sz="94706" autoAdjust="0"/>
  </p:normalViewPr>
  <p:slideViewPr>
    <p:cSldViewPr snapToObjects="1">
      <p:cViewPr varScale="1">
        <p:scale>
          <a:sx n="126" d="100"/>
          <a:sy n="126" d="100"/>
        </p:scale>
        <p:origin x="-1326" y="-90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02.06.2011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02.06.2011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CDO 4.0 Release Review</a:t>
            </a:r>
          </a:p>
          <a:p>
            <a:r>
              <a:rPr lang="en-US" smtClean="0"/>
              <a:t>© 2011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CDO 4.0 Release Review</a:t>
            </a:r>
          </a:p>
          <a:p>
            <a:r>
              <a:rPr lang="en-US" smtClean="0"/>
              <a:t>© 2011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CDO 4.0 Release Review</a:t>
            </a:r>
          </a:p>
          <a:p>
            <a:r>
              <a:rPr lang="en-US" smtClean="0"/>
              <a:t>© 2011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eclipse.org/CDO" TargetMode="External"/><Relationship Id="rId4" Type="http://schemas.openxmlformats.org/officeDocument/2006/relationships/hyperlink" Target="http://www.eclipse.org/cd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projects/ip_log.php?projectid=modeling.emf.cd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projects/project-plan.php?planurl=http://www.eclipse.org/modeling/emf/cdo/project-info/plan.xml&amp;component=CDO+Model+Reposito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530479"/>
            <a:ext cx="9144000" cy="2827347"/>
          </a:xfrm>
        </p:spPr>
        <p:txBody>
          <a:bodyPr>
            <a:normAutofit/>
          </a:bodyPr>
          <a:lstStyle/>
          <a:p>
            <a:r>
              <a:rPr lang="en-US" smtClean="0"/>
              <a:t>CDO Model Repository</a:t>
            </a:r>
            <a:br>
              <a:rPr lang="en-US" smtClean="0"/>
            </a:br>
            <a:r>
              <a:rPr lang="en-US" smtClean="0"/>
              <a:t> </a:t>
            </a:r>
            <a:r>
              <a:rPr lang="en-US" sz="3200" smtClean="0"/>
              <a:t>4.0 Release Review</a:t>
            </a:r>
            <a:endParaRPr lang="en-US">
              <a:solidFill>
                <a:srgbClr val="2F26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4.0 Release Review</a:t>
            </a:r>
          </a:p>
          <a:p>
            <a:r>
              <a:rPr lang="en-US" smtClean="0"/>
              <a:t>© 2011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1619803"/>
            <a:ext cx="21526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eck 6"/>
          <p:cNvSpPr/>
          <p:nvPr/>
        </p:nvSpPr>
        <p:spPr>
          <a:xfrm>
            <a:off x="2928926" y="1500174"/>
            <a:ext cx="578647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 CDO (Connected Data Objects) Model Repository is a distributed shared model framework for EMF models and meta models. CDO is also a model runtime environment with a focus on orthogonal aspects like model scalability, transactionality, persistence, distribution, queries and more.</a:t>
            </a:r>
          </a:p>
          <a:p>
            <a:endParaRPr lang="en-US" smtClean="0"/>
          </a:p>
          <a:p>
            <a:r>
              <a:rPr lang="en-US" smtClean="0"/>
              <a:t>CDO has a 3-tier architecture supporting EMF-based client applications, featuring a central model repository server and leveraging different types of pluggable data storage back-ends like relational databases, object databases and file systems. The default client/server communication protocol is implemented with the Net4j Signalling Platform.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1357290" y="5143512"/>
            <a:ext cx="1437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Project  URL:</a:t>
            </a:r>
          </a:p>
          <a:p>
            <a:pPr algn="r"/>
            <a:r>
              <a:rPr lang="en-US" smtClean="0"/>
              <a:t>old:</a:t>
            </a:r>
            <a:endParaRPr lang="en-US"/>
          </a:p>
        </p:txBody>
      </p:sp>
      <p:sp>
        <p:nvSpPr>
          <p:cNvPr id="10" name="Textfeld 9"/>
          <p:cNvSpPr txBox="1"/>
          <p:nvPr/>
        </p:nvSpPr>
        <p:spPr>
          <a:xfrm>
            <a:off x="2928926" y="5143512"/>
            <a:ext cx="280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hlinkClick r:id="rId4"/>
              </a:rPr>
              <a:t>http://www.eclipse.org/cdo</a:t>
            </a:r>
            <a:endParaRPr lang="en-US" smtClean="0"/>
          </a:p>
          <a:p>
            <a:r>
              <a:rPr lang="en-US" smtClean="0">
                <a:hlinkClick r:id="rId5"/>
              </a:rPr>
              <a:t>http://wiki.eclipse.org/CDO</a:t>
            </a: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 New Features in 4.0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SSL connections</a:t>
            </a:r>
          </a:p>
          <a:p>
            <a:r>
              <a:rPr lang="en-US" smtClean="0"/>
              <a:t>MongoDB database integration</a:t>
            </a:r>
          </a:p>
          <a:p>
            <a:r>
              <a:rPr lang="en-US" smtClean="0"/>
              <a:t>DB4O database integration</a:t>
            </a:r>
          </a:p>
          <a:p>
            <a:r>
              <a:rPr lang="en-US" smtClean="0"/>
              <a:t>DB2 database integration</a:t>
            </a:r>
          </a:p>
          <a:p>
            <a:r>
              <a:rPr lang="de-DE" smtClean="0"/>
              <a:t>Remote cross referencing</a:t>
            </a:r>
          </a:p>
          <a:p>
            <a:r>
              <a:rPr lang="en-US" smtClean="0"/>
              <a:t>Thread-safe views and transactions</a:t>
            </a:r>
          </a:p>
          <a:p>
            <a:r>
              <a:rPr lang="en-US" smtClean="0"/>
              <a:t>Commit handlers and loggers</a:t>
            </a:r>
          </a:p>
          <a:p>
            <a:r>
              <a:rPr lang="en-US" smtClean="0"/>
              <a:t>Notifications for branch switch / rollback</a:t>
            </a:r>
          </a:p>
          <a:p>
            <a:r>
              <a:rPr lang="en-US" smtClean="0"/>
              <a:t>Mapping of EModelElements</a:t>
            </a:r>
          </a:p>
          <a:p>
            <a:r>
              <a:rPr lang="en-US" smtClean="0"/>
              <a:t>Remerging of branches</a:t>
            </a:r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4.0 Release Review</a:t>
            </a:r>
          </a:p>
          <a:p>
            <a:r>
              <a:rPr lang="en-US" smtClean="0"/>
              <a:t>© 2011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PubOvalCallout"/>
          <p:cNvSpPr>
            <a:spLocks noEditPoints="1" noChangeArrowheads="1"/>
          </p:cNvSpPr>
          <p:nvPr/>
        </p:nvSpPr>
        <p:spPr bwMode="auto">
          <a:xfrm flipH="1">
            <a:off x="6424828" y="1340768"/>
            <a:ext cx="2395644" cy="1512896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mtClean="0"/>
              <a:t>New features:</a:t>
            </a:r>
          </a:p>
          <a:p>
            <a:pPr algn="ctr"/>
            <a:r>
              <a:rPr lang="en-US" smtClean="0"/>
              <a:t>111 </a:t>
            </a:r>
            <a:r>
              <a:rPr lang="en-US" b="1" smtClean="0"/>
              <a:t>total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 New Features in 4.0 (cont'd)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86808" cy="4572032"/>
          </a:xfrm>
        </p:spPr>
        <p:txBody>
          <a:bodyPr>
            <a:normAutofit fontScale="92500" lnSpcReduction="10000"/>
          </a:bodyPr>
          <a:lstStyle/>
          <a:p>
            <a:r>
              <a:rPr lang="de-DE" smtClean="0"/>
              <a:t>Generic backup / restore with XML format</a:t>
            </a:r>
          </a:p>
          <a:p>
            <a:r>
              <a:rPr lang="de-DE" smtClean="0"/>
              <a:t>Direct XMI export from CDOResources</a:t>
            </a:r>
          </a:p>
          <a:p>
            <a:r>
              <a:rPr lang="de-DE" smtClean="0"/>
              <a:t>CDO Server Browser through HTTP</a:t>
            </a:r>
          </a:p>
          <a:p>
            <a:r>
              <a:rPr lang="de-DE" smtClean="0"/>
              <a:t>URIs with connection info</a:t>
            </a:r>
          </a:p>
          <a:p>
            <a:r>
              <a:rPr lang="de-DE" smtClean="0"/>
              <a:t>Fail-over monitors / agents</a:t>
            </a:r>
          </a:p>
          <a:p>
            <a:r>
              <a:rPr lang="de-DE" smtClean="0"/>
              <a:t>Load balancing</a:t>
            </a:r>
          </a:p>
          <a:p>
            <a:r>
              <a:rPr lang="en-US" smtClean="0"/>
              <a:t>Streaming of large objects</a:t>
            </a:r>
          </a:p>
          <a:p>
            <a:r>
              <a:rPr lang="de-DE" smtClean="0"/>
              <a:t>Containment cycle detection</a:t>
            </a:r>
          </a:p>
          <a:p>
            <a:r>
              <a:rPr lang="de-DE" smtClean="0"/>
              <a:t>Referential integrity enforcement option</a:t>
            </a:r>
          </a:p>
          <a:p>
            <a:endParaRPr lang="de-DE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4.0 Release Review</a:t>
            </a:r>
          </a:p>
          <a:p>
            <a:r>
              <a:rPr lang="en-US" smtClean="0"/>
              <a:t>© 2011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Major New Features in 4.0 (cont'd)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571612"/>
            <a:ext cx="8286808" cy="457203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Sticky views and transactions</a:t>
            </a:r>
          </a:p>
          <a:p>
            <a:r>
              <a:rPr lang="en-US" smtClean="0"/>
              <a:t>Fault tolerant sessions</a:t>
            </a:r>
          </a:p>
          <a:p>
            <a:r>
              <a:rPr lang="en-US" smtClean="0"/>
              <a:t>Server-side views and Eobjects</a:t>
            </a:r>
          </a:p>
          <a:p>
            <a:r>
              <a:rPr lang="de-DE" smtClean="0"/>
              <a:t>Scalable EContentAdapter</a:t>
            </a:r>
          </a:p>
          <a:p>
            <a:r>
              <a:rPr lang="de-DE" smtClean="0"/>
              <a:t>Scalable ModificationTrackingAdapter</a:t>
            </a:r>
          </a:p>
          <a:p>
            <a:r>
              <a:rPr lang="en-US" smtClean="0"/>
              <a:t>OCL query language handler</a:t>
            </a:r>
          </a:p>
          <a:p>
            <a:r>
              <a:rPr lang="en-US" smtClean="0"/>
              <a:t>Dawn: EcoreTools diagramming support</a:t>
            </a:r>
          </a:p>
          <a:p>
            <a:r>
              <a:rPr lang="en-US" smtClean="0"/>
              <a:t>Dawn: EMF tree editing support</a:t>
            </a:r>
          </a:p>
          <a:p>
            <a:endParaRPr lang="de-DE" smtClean="0"/>
          </a:p>
          <a:p>
            <a:endParaRPr lang="de-DE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4.0 Release Review</a:t>
            </a:r>
          </a:p>
          <a:p>
            <a:r>
              <a:rPr lang="en-US" smtClean="0"/>
              <a:t>© 2011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Other Release Highlights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Net4j is now a component of CDO</a:t>
            </a:r>
          </a:p>
          <a:p>
            <a:r>
              <a:rPr lang="en-US" smtClean="0"/>
              <a:t>Quality of APIs</a:t>
            </a:r>
          </a:p>
          <a:p>
            <a:pPr lvl="1"/>
            <a:r>
              <a:rPr lang="en-US" smtClean="0"/>
              <a:t>4.0 API is partly incompatible with 3.0</a:t>
            </a:r>
          </a:p>
          <a:p>
            <a:pPr lvl="1"/>
            <a:r>
              <a:rPr lang="en-US" smtClean="0"/>
              <a:t>API Tooling has been used consequently</a:t>
            </a:r>
          </a:p>
          <a:p>
            <a:r>
              <a:rPr lang="en-US" smtClean="0"/>
              <a:t>IP</a:t>
            </a:r>
          </a:p>
          <a:p>
            <a:pPr lvl="1"/>
            <a:r>
              <a:rPr lang="en-US" smtClean="0"/>
              <a:t>IP Log URL: </a:t>
            </a:r>
            <a:r>
              <a:rPr lang="en-US" u="sng" smtClean="0">
                <a:solidFill>
                  <a:srgbClr val="0066FF"/>
                </a:solidFill>
                <a:hlinkClick r:id="rId3"/>
              </a:rPr>
              <a:t>http://www.eclipse.org/projects/ip_log.php?projectid=modeling.emf.cdo</a:t>
            </a:r>
            <a:endParaRPr lang="en-US" u="sng" smtClean="0">
              <a:solidFill>
                <a:srgbClr val="0066FF"/>
              </a:solidFill>
            </a:endParaRPr>
          </a:p>
          <a:p>
            <a:r>
              <a:rPr lang="en-US" smtClean="0"/>
              <a:t>Committer Diversity</a:t>
            </a:r>
          </a:p>
          <a:p>
            <a:pPr lvl="1"/>
            <a:r>
              <a:rPr lang="en-US" smtClean="0"/>
              <a:t>10 committers from 9 different companies (+1)</a:t>
            </a:r>
          </a:p>
          <a:p>
            <a:pPr lvl="1"/>
            <a:r>
              <a:rPr lang="en-US" smtClean="0"/>
              <a:t>One addition to the team is pending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4.0 Release Review</a:t>
            </a:r>
          </a:p>
          <a:p>
            <a:r>
              <a:rPr lang="en-US" smtClean="0"/>
              <a:t>© 2011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 Activity Since 3.0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Bugzilla</a:t>
            </a:r>
          </a:p>
          <a:p>
            <a:pPr lvl="1"/>
            <a:r>
              <a:rPr lang="en-US" smtClean="0"/>
              <a:t>111 of 274 enhancements done (163 left open)</a:t>
            </a:r>
          </a:p>
          <a:p>
            <a:pPr lvl="1"/>
            <a:r>
              <a:rPr lang="en-US" smtClean="0"/>
              <a:t>172 of 229 bugs fixed (57 left open)</a:t>
            </a:r>
          </a:p>
          <a:p>
            <a:r>
              <a:rPr lang="en-US" smtClean="0"/>
              <a:t>Source repository</a:t>
            </a:r>
          </a:p>
          <a:p>
            <a:pPr lvl="1"/>
            <a:r>
              <a:rPr lang="de-DE" smtClean="0"/>
              <a:t>Succesful migration from CVS to SVN</a:t>
            </a:r>
          </a:p>
          <a:p>
            <a:r>
              <a:rPr lang="de-DE" smtClean="0"/>
              <a:t>Communication</a:t>
            </a:r>
          </a:p>
          <a:p>
            <a:pPr lvl="1"/>
            <a:r>
              <a:rPr lang="de-DE" smtClean="0"/>
              <a:t>1283 newsgroup posts over last year</a:t>
            </a:r>
          </a:p>
          <a:p>
            <a:pPr lvl="1"/>
            <a:r>
              <a:rPr lang="de-DE" smtClean="0"/>
              <a:t>Talks at EclipseCon, ESE, JAX, several demo camps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4.0 Release Review</a:t>
            </a:r>
          </a:p>
          <a:p>
            <a:r>
              <a:rPr lang="en-US" smtClean="0"/>
              <a:t>© 2011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Schedule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1571612"/>
            <a:ext cx="8535892" cy="4572032"/>
          </a:xfrm>
        </p:spPr>
        <p:txBody>
          <a:bodyPr>
            <a:normAutofit/>
          </a:bodyPr>
          <a:lstStyle/>
          <a:p>
            <a:r>
              <a:rPr lang="en-US" smtClean="0"/>
              <a:t>Indigo</a:t>
            </a:r>
          </a:p>
          <a:p>
            <a:pPr lvl="1"/>
            <a:r>
              <a:rPr lang="en-US" smtClean="0"/>
              <a:t>All release train schedules were met</a:t>
            </a:r>
          </a:p>
          <a:p>
            <a:pPr lvl="1"/>
            <a:r>
              <a:rPr lang="en-US" smtClean="0"/>
              <a:t>Continuous integration builds on Hudson</a:t>
            </a:r>
          </a:p>
          <a:p>
            <a:r>
              <a:rPr lang="en-US" smtClean="0"/>
              <a:t>Plan URL</a:t>
            </a:r>
          </a:p>
          <a:p>
            <a:pPr lvl="1"/>
            <a:r>
              <a:rPr lang="en-US" smtClean="0">
                <a:hlinkClick r:id="rId3"/>
              </a:rPr>
              <a:t>http://www.eclipse.org/projects/project-plan.php?planurl=http://www.eclipse.org/modeling/emf/cdo/project-info/plan.xml&amp;component=CDO+Model+Repository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4.0 Release Review</a:t>
            </a:r>
          </a:p>
          <a:p>
            <a:r>
              <a:rPr lang="en-US" smtClean="0"/>
              <a:t>© 2011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530</Words>
  <Application>Microsoft Office PowerPoint</Application>
  <PresentationFormat>Bildschirmpräsentation (4:3)</PresentationFormat>
  <Paragraphs>102</Paragraphs>
  <Slides>8</Slides>
  <Notes>8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Template</vt:lpstr>
      <vt:lpstr>CDO Model Repository  4.0 Release Review</vt:lpstr>
      <vt:lpstr>Introduction</vt:lpstr>
      <vt:lpstr>Major New Features in 4.0</vt:lpstr>
      <vt:lpstr>Major New Features in 4.0 (cont'd)</vt:lpstr>
      <vt:lpstr>Major New Features in 4.0 (cont'd)</vt:lpstr>
      <vt:lpstr>Other Release Highlights</vt:lpstr>
      <vt:lpstr>Project Activity Since 3.0</vt:lpstr>
      <vt:lpstr>Schedule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Stepper</cp:lastModifiedBy>
  <cp:revision>1583</cp:revision>
  <dcterms:created xsi:type="dcterms:W3CDTF">2008-08-22T09:52:33Z</dcterms:created>
  <dcterms:modified xsi:type="dcterms:W3CDTF">2011-06-02T08:57:00Z</dcterms:modified>
</cp:coreProperties>
</file>