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8EEE7-2EDC-4C0A-8BF2-2E41AE140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C14855-8F33-4F97-A309-C653195C7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BE30C-7DAB-448F-9B0B-134BC703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34C93-4FDC-498F-A0C8-AC1A7BB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7F508B-B094-4B6C-8228-70F50BA3D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4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22B70-7C03-449B-9EBA-BC5E572E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B19492-5098-4B01-B061-D7893C79F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26FEE-CAE1-43E1-BCA8-586B4907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8DCE0C-28FC-4D99-96B5-77D4AF88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B708F1-F5D9-4D10-ACD2-835AC456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1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C7B371-ED2D-4B3C-A3A3-EF31EEAA8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5833F8-F16D-4B87-9421-96378B5EE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F3CC2A-2D83-4F65-B034-017D0AE6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F63621-F798-4BE1-AC1B-A5D3A4A27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99C63A-D62F-4D35-A3B4-001DF5B3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6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679C1-0BF6-4AE1-9914-5E75B501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8506B-F521-4F76-8610-DB4A2B06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85B72E-FE41-44CE-8936-20991695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7AF31E-DFF8-408C-ACA1-01703F66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D074AE-C7FB-4C9B-B14F-AF382E5A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CD8AB-750E-4D32-9FD2-86A17BEC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F3676F-51D0-41A7-9AA6-27B19C29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2E733-B107-47C9-AD14-97F96C6E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E42488-595D-4C0E-AAF5-831FE87C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13C838-97ED-428D-88C8-E2D87056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E1A5C-B5DC-4DCB-ADA8-770BD81E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FAABB-F40A-448A-A78C-D66028112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EBC754-92EB-4BEA-B677-C0C23349F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720DA0-6444-40DB-B0BA-77084A59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5E541D-1EC8-48D8-98EB-38700346C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3FAC2F-1612-47DB-A396-4C746265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7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49DADC-8A40-4F10-99DB-FDD4A01A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4E9CEF-6371-46C9-8B1C-99F0BA3EC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E625A9-C20E-41A3-8607-67C13A15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072129-B2DC-4447-9AA3-4F8D1955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CEBBD4-8F7D-4C52-9C01-25D7F14B6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522E79-045A-4438-89CE-938AC2C1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5BB959-988E-4F83-8054-52D01897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F570B0F-C982-4228-9E77-A1FC81AF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6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92D3B-C680-4319-9962-1C9F21A9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884022-96C1-4A31-8A87-F4A36320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880938-0608-4AF8-BEBF-E2659AC0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CF488C-0EAA-4E86-BEE2-3690C073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2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B848A01-24E6-4E68-898A-3285B64A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68EE7A-06C0-4C0E-A4AF-F1990CA6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A25186-305E-44A0-B394-8460A979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9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30236-F3B6-4944-B342-F8C5251C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E435A-419A-4001-B72C-88745145F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F7137-4B48-4BDA-9826-D2193A906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458690-E865-4DA3-9DD6-0802A31C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7D2D9D-4B0E-436D-A98D-00755926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494F5-42B8-40C8-B69A-89EB0516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97959-E842-4ECC-BE70-47303D9D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97C357B-ED97-4C56-809C-2F904D57F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254DA9-2CFA-490E-8211-CE7E7AA75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AD0058-42B0-4177-967D-32A100E3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958E40-D8EE-4FBE-8E65-1E0EC5AC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2CE597-5B8E-4512-AD9E-3B21BD16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2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24A6F9-E3EF-4887-AD15-E4085E3B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C4B87-C2F7-45DE-9561-A272E87E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492F2C-5760-4630-9F6D-6B0E68C58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086CF-183B-4BC2-A1FC-A815F350459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FCB3AC-5459-4105-B65A-13D22F80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CBB61E-3DA5-44D5-93AE-026FAD651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E1B82-4E75-4F3C-A202-A8B86658F4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0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098F03EB-05B2-436C-A937-9F1F179FF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0"/>
          <a:stretch/>
        </p:blipFill>
        <p:spPr>
          <a:xfrm>
            <a:off x="479376" y="2042339"/>
            <a:ext cx="5481492" cy="2798287"/>
          </a:xfrm>
          <a:prstGeom prst="rect">
            <a:avLst/>
          </a:prstGeom>
        </p:spPr>
      </p:pic>
      <p:pic>
        <p:nvPicPr>
          <p:cNvPr id="5" name="Inhaltsplatzhalter 17">
            <a:extLst>
              <a:ext uri="{FF2B5EF4-FFF2-40B4-BE49-F238E27FC236}">
                <a16:creationId xmlns:a16="http://schemas.microsoft.com/office/drawing/2014/main" id="{C7188910-C56D-4836-AF8B-A1E7CAEC4D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3950" t="9376" b="9376"/>
          <a:stretch/>
        </p:blipFill>
        <p:spPr>
          <a:xfrm>
            <a:off x="6700189" y="2020797"/>
            <a:ext cx="5481492" cy="281640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90B2B49-0AE4-4CA3-ADF5-FA0B065CA341}"/>
              </a:ext>
            </a:extLst>
          </p:cNvPr>
          <p:cNvSpPr txBox="1"/>
          <p:nvPr/>
        </p:nvSpPr>
        <p:spPr>
          <a:xfrm rot="16200000">
            <a:off x="-354018" y="3100318"/>
            <a:ext cx="12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 in %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1D1EA5F-DF37-4FB1-9E8C-FD99971331B1}"/>
              </a:ext>
            </a:extLst>
          </p:cNvPr>
          <p:cNvSpPr txBox="1"/>
          <p:nvPr/>
        </p:nvSpPr>
        <p:spPr>
          <a:xfrm rot="16200000">
            <a:off x="5939459" y="317232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0F49814-B8B6-433F-8EB3-E3F9549748D4}"/>
              </a:ext>
            </a:extLst>
          </p:cNvPr>
          <p:cNvSpPr txBox="1"/>
          <p:nvPr/>
        </p:nvSpPr>
        <p:spPr>
          <a:xfrm>
            <a:off x="2644058" y="480327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in 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F674BA0-FD6D-401C-8FBC-78E77FF29A37}"/>
              </a:ext>
            </a:extLst>
          </p:cNvPr>
          <p:cNvSpPr txBox="1"/>
          <p:nvPr/>
        </p:nvSpPr>
        <p:spPr>
          <a:xfrm>
            <a:off x="8904312" y="480327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 in 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9197C2-80B4-4582-8B56-1A73B97CD23B}"/>
              </a:ext>
            </a:extLst>
          </p:cNvPr>
          <p:cNvSpPr/>
          <p:nvPr/>
        </p:nvSpPr>
        <p:spPr bwMode="auto">
          <a:xfrm>
            <a:off x="2495600" y="1844824"/>
            <a:ext cx="1656184" cy="27262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9E8BCB4-5D60-453D-93A9-D4DA05489625}"/>
              </a:ext>
            </a:extLst>
          </p:cNvPr>
          <p:cNvSpPr txBox="1"/>
          <p:nvPr/>
        </p:nvSpPr>
        <p:spPr>
          <a:xfrm>
            <a:off x="1599942" y="1640313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Validated Battery Model [1]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6075E9-86A8-43B1-A5CA-98D1B47A00DC}"/>
              </a:ext>
            </a:extLst>
          </p:cNvPr>
          <p:cNvSpPr txBox="1"/>
          <p:nvPr/>
        </p:nvSpPr>
        <p:spPr>
          <a:xfrm>
            <a:off x="7642453" y="1640313"/>
            <a:ext cx="367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Eclipse MOSAIC Battery Model</a:t>
            </a:r>
          </a:p>
        </p:txBody>
      </p:sp>
    </p:spTree>
    <p:extLst>
      <p:ext uri="{BB962C8B-B14F-4D97-AF65-F5344CB8AC3E}">
        <p14:creationId xmlns:p14="http://schemas.microsoft.com/office/powerpoint/2010/main" val="370916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Fraunhofer FOKUS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Schweppenhäuser, Moritz</dc:creator>
  <cp:lastModifiedBy>Schweppenhäuser, Moritz</cp:lastModifiedBy>
  <cp:revision>1</cp:revision>
  <dcterms:created xsi:type="dcterms:W3CDTF">2022-07-19T13:39:12Z</dcterms:created>
  <dcterms:modified xsi:type="dcterms:W3CDTF">2022-07-19T13:39:43Z</dcterms:modified>
</cp:coreProperties>
</file>