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74" r:id="rId2"/>
    <p:sldId id="259" r:id="rId3"/>
    <p:sldId id="273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a5a6be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a5a6be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632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11700" y="3021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None/>
              <a:defRPr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4677150"/>
            <a:ext cx="199868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l="24690" r="24982"/>
          <a:stretch/>
        </p:blipFill>
        <p:spPr>
          <a:xfrm>
            <a:off x="7550925" y="4626013"/>
            <a:ext cx="1281376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CE5D7C-FFE6-2946-B304-E1F774ED5684}"/>
              </a:ext>
            </a:extLst>
          </p:cNvPr>
          <p:cNvSpPr/>
          <p:nvPr userDrawn="1"/>
        </p:nvSpPr>
        <p:spPr>
          <a:xfrm>
            <a:off x="0" y="4735946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Open Research Webinars</a:t>
            </a:r>
            <a:endParaRPr lang="en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t="88865"/>
          <a:stretch/>
        </p:blipFill>
        <p:spPr>
          <a:xfrm>
            <a:off x="0" y="4570801"/>
            <a:ext cx="91440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80213"/>
          <a:stretch/>
        </p:blipFill>
        <p:spPr>
          <a:xfrm>
            <a:off x="0" y="0"/>
            <a:ext cx="9144001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4677150"/>
            <a:ext cx="199868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l="24690" r="24982"/>
          <a:stretch/>
        </p:blipFill>
        <p:spPr>
          <a:xfrm>
            <a:off x="7550925" y="4626013"/>
            <a:ext cx="1281376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8AFDEB-159C-B94E-BA49-FEE10DB3831D}"/>
              </a:ext>
            </a:extLst>
          </p:cNvPr>
          <p:cNvSpPr/>
          <p:nvPr userDrawn="1"/>
        </p:nvSpPr>
        <p:spPr>
          <a:xfrm>
            <a:off x="0" y="4735946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Open Research Webinars</a:t>
            </a:r>
            <a:endParaRPr lang="en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Google Shape;13;p2">
            <a:extLst>
              <a:ext uri="{FF2B5EF4-FFF2-40B4-BE49-F238E27FC236}">
                <a16:creationId xmlns:a16="http://schemas.microsoft.com/office/drawing/2014/main" id="{25403B07-CAB8-AC41-B595-67448F5C2E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0122A-A2E4-B14A-AA52-A01765966B7B}"/>
              </a:ext>
            </a:extLst>
          </p:cNvPr>
          <p:cNvSpPr/>
          <p:nvPr userDrawn="1"/>
        </p:nvSpPr>
        <p:spPr>
          <a:xfrm>
            <a:off x="311700" y="4735946"/>
            <a:ext cx="81607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Open Research Webinars</a:t>
            </a:r>
            <a:endParaRPr lang="en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6282-7907-304D-B3F0-77529506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FA29D-EDD4-5E4F-A02D-9BC93099E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Name and Affiliation</a:t>
            </a:r>
          </a:p>
        </p:txBody>
      </p:sp>
    </p:spTree>
    <p:extLst>
      <p:ext uri="{BB962C8B-B14F-4D97-AF65-F5344CB8AC3E}">
        <p14:creationId xmlns:p14="http://schemas.microsoft.com/office/powerpoint/2010/main" val="345992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932AB-579F-EB46-A8E0-0E78A73E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Part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53C2E0-8B44-5942-ADDE-18E0A610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114860"/>
            <a:ext cx="8520600" cy="792600"/>
          </a:xfrm>
        </p:spPr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493841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(16:9)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Title</vt:lpstr>
      <vt:lpstr>Agenda</vt:lpstr>
      <vt:lpstr>Part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Philippe Krief</cp:lastModifiedBy>
  <cp:revision>1</cp:revision>
  <dcterms:modified xsi:type="dcterms:W3CDTF">2020-12-10T18:26:07Z</dcterms:modified>
</cp:coreProperties>
</file>