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 id="2147483698" r:id="rId5"/>
    <p:sldMasterId id="2147483712" r:id="rId6"/>
    <p:sldMasterId id="2147483725" r:id="rId7"/>
    <p:sldMasterId id="2147483739" r:id="rId8"/>
    <p:sldMasterId id="2147483743" r:id="rId9"/>
  </p:sldMasterIdLst>
  <p:notesMasterIdLst>
    <p:notesMasterId r:id="rId33"/>
  </p:notesMasterIdLst>
  <p:sldIdLst>
    <p:sldId id="317" r:id="rId10"/>
    <p:sldId id="318" r:id="rId11"/>
    <p:sldId id="323" r:id="rId12"/>
    <p:sldId id="263" r:id="rId13"/>
    <p:sldId id="319" r:id="rId14"/>
    <p:sldId id="320" r:id="rId15"/>
    <p:sldId id="327" r:id="rId16"/>
    <p:sldId id="321" r:id="rId17"/>
    <p:sldId id="264" r:id="rId18"/>
    <p:sldId id="279" r:id="rId19"/>
    <p:sldId id="271" r:id="rId20"/>
    <p:sldId id="280" r:id="rId21"/>
    <p:sldId id="270" r:id="rId22"/>
    <p:sldId id="324" r:id="rId23"/>
    <p:sldId id="325" r:id="rId24"/>
    <p:sldId id="268" r:id="rId25"/>
    <p:sldId id="322" r:id="rId26"/>
    <p:sldId id="269" r:id="rId27"/>
    <p:sldId id="272" r:id="rId28"/>
    <p:sldId id="267" r:id="rId29"/>
    <p:sldId id="273" r:id="rId30"/>
    <p:sldId id="326" r:id="rId31"/>
    <p:sldId id="274" r:id="rId3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orient="horz" pos="1067" userDrawn="1">
          <p15:clr>
            <a:srgbClr val="A4A3A4"/>
          </p15:clr>
        </p15:guide>
        <p15:guide id="3" orient="horz" pos="4032" userDrawn="1">
          <p15:clr>
            <a:srgbClr val="A4A3A4"/>
          </p15:clr>
        </p15:guide>
        <p15:guide id="4" orient="horz" pos="4247" userDrawn="1">
          <p15:clr>
            <a:srgbClr val="A4A3A4"/>
          </p15:clr>
        </p15:guide>
        <p15:guide id="5" pos="3841" userDrawn="1">
          <p15:clr>
            <a:srgbClr val="A4A3A4"/>
          </p15:clr>
        </p15:guide>
        <p15:guide id="6" pos="38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0033A1"/>
    <a:srgbClr val="394A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89" autoAdjust="0"/>
    <p:restoredTop sz="95778" autoAdjust="0"/>
  </p:normalViewPr>
  <p:slideViewPr>
    <p:cSldViewPr snapToGrid="0" showGuides="1">
      <p:cViewPr varScale="1">
        <p:scale>
          <a:sx n="118" d="100"/>
          <a:sy n="118" d="100"/>
        </p:scale>
        <p:origin x="720" y="96"/>
      </p:cViewPr>
      <p:guideLst>
        <p:guide orient="horz" pos="2161"/>
        <p:guide orient="horz" pos="1067"/>
        <p:guide orient="horz" pos="4032"/>
        <p:guide orient="horz" pos="4247"/>
        <p:guide pos="3841"/>
        <p:guide pos="38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9" d="100"/>
          <a:sy n="89" d="100"/>
        </p:scale>
        <p:origin x="379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39F009B-AA83-4291-81BE-194F11CE1901}" type="slidenum">
              <a:rPr lang="en-US"/>
              <a:pPr/>
              <a:t>‹#›</a:t>
            </a:fld>
            <a:endParaRPr lang="en-US"/>
          </a:p>
        </p:txBody>
      </p:sp>
    </p:spTree>
    <p:extLst>
      <p:ext uri="{BB962C8B-B14F-4D97-AF65-F5344CB8AC3E}">
        <p14:creationId xmlns:p14="http://schemas.microsoft.com/office/powerpoint/2010/main" val="20699310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1</a:t>
            </a:fld>
            <a:endParaRPr lang="en-US"/>
          </a:p>
        </p:txBody>
      </p:sp>
    </p:spTree>
    <p:extLst>
      <p:ext uri="{BB962C8B-B14F-4D97-AF65-F5344CB8AC3E}">
        <p14:creationId xmlns:p14="http://schemas.microsoft.com/office/powerpoint/2010/main" val="197159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2</a:t>
            </a:fld>
            <a:endParaRPr lang="en-US"/>
          </a:p>
        </p:txBody>
      </p:sp>
    </p:spTree>
    <p:extLst>
      <p:ext uri="{BB962C8B-B14F-4D97-AF65-F5344CB8AC3E}">
        <p14:creationId xmlns:p14="http://schemas.microsoft.com/office/powerpoint/2010/main" val="154427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3</a:t>
            </a:fld>
            <a:endParaRPr lang="en-US"/>
          </a:p>
        </p:txBody>
      </p:sp>
    </p:spTree>
    <p:extLst>
      <p:ext uri="{BB962C8B-B14F-4D97-AF65-F5344CB8AC3E}">
        <p14:creationId xmlns:p14="http://schemas.microsoft.com/office/powerpoint/2010/main" val="1984128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4</a:t>
            </a:fld>
            <a:endParaRPr lang="en-US"/>
          </a:p>
        </p:txBody>
      </p:sp>
    </p:spTree>
    <p:extLst>
      <p:ext uri="{BB962C8B-B14F-4D97-AF65-F5344CB8AC3E}">
        <p14:creationId xmlns:p14="http://schemas.microsoft.com/office/powerpoint/2010/main" val="386857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5</a:t>
            </a:fld>
            <a:endParaRPr lang="en-US"/>
          </a:p>
        </p:txBody>
      </p:sp>
    </p:spTree>
    <p:extLst>
      <p:ext uri="{BB962C8B-B14F-4D97-AF65-F5344CB8AC3E}">
        <p14:creationId xmlns:p14="http://schemas.microsoft.com/office/powerpoint/2010/main" val="3553321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9F009B-AA83-4291-81BE-194F11CE1901}" type="slidenum">
              <a:rPr lang="en-US" smtClean="0"/>
              <a:pPr/>
              <a:t>6</a:t>
            </a:fld>
            <a:endParaRPr lang="en-US"/>
          </a:p>
        </p:txBody>
      </p:sp>
    </p:spTree>
    <p:extLst>
      <p:ext uri="{BB962C8B-B14F-4D97-AF65-F5344CB8AC3E}">
        <p14:creationId xmlns:p14="http://schemas.microsoft.com/office/powerpoint/2010/main" val="3345491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db</a:t>
            </a:r>
            <a:r>
              <a:rPr lang="en-US" dirty="0" smtClean="0"/>
              <a:t> example of PL configuration:</a:t>
            </a:r>
          </a:p>
          <a:p>
            <a:r>
              <a:rPr lang="en-US"/>
              <a:t>http://localhost:8089/orcs/branch/8/applic/table</a:t>
            </a:r>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8</a:t>
            </a:fld>
            <a:endParaRPr lang="en-US"/>
          </a:p>
        </p:txBody>
      </p:sp>
    </p:spTree>
    <p:extLst>
      <p:ext uri="{BB962C8B-B14F-4D97-AF65-F5344CB8AC3E}">
        <p14:creationId xmlns:p14="http://schemas.microsoft.com/office/powerpoint/2010/main" val="2941356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77E29A-FB2E-48A4-AB51-714630027916}" type="slidenum">
              <a:rPr lang="en-US" smtClean="0">
                <a:solidFill>
                  <a:srgbClr val="000000"/>
                </a:solidFill>
              </a:rPr>
              <a:pPr/>
              <a:t>10</a:t>
            </a:fld>
            <a:endParaRPr lang="en-US">
              <a:solidFill>
                <a:srgbClr val="000000"/>
              </a:solidFill>
            </a:endParaRPr>
          </a:p>
        </p:txBody>
      </p:sp>
    </p:spTree>
    <p:extLst>
      <p:ext uri="{BB962C8B-B14F-4D97-AF65-F5344CB8AC3E}">
        <p14:creationId xmlns:p14="http://schemas.microsoft.com/office/powerpoint/2010/main" val="393847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_without grid">
    <p:spTree>
      <p:nvGrpSpPr>
        <p:cNvPr id="1" name=""/>
        <p:cNvGrpSpPr/>
        <p:nvPr/>
      </p:nvGrpSpPr>
      <p:grpSpPr>
        <a:xfrm>
          <a:off x="0" y="0"/>
          <a:ext cx="0" cy="0"/>
          <a:chOff x="0" y="0"/>
          <a:chExt cx="0" cy="0"/>
        </a:xfrm>
      </p:grpSpPr>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6" name="Text Placeholder 4"/>
          <p:cNvSpPr>
            <a:spLocks noGrp="1"/>
          </p:cNvSpPr>
          <p:nvPr>
            <p:ph type="body" sz="quarter" idx="10" hasCustomPrompt="1"/>
          </p:nvPr>
        </p:nvSpPr>
        <p:spPr>
          <a:xfrm>
            <a:off x="634035" y="4419602"/>
            <a:ext cx="5366215" cy="276999"/>
          </a:xfrm>
        </p:spPr>
        <p:txBody>
          <a:bodyPr/>
          <a:lstStyle>
            <a:lvl1pPr marL="0" indent="0">
              <a:buNone/>
              <a:defRPr sz="2000" b="1" baseline="0"/>
            </a:lvl1pPr>
          </a:lstStyle>
          <a:p>
            <a:pPr lvl="0"/>
            <a:r>
              <a:rPr lang="en-US" dirty="0"/>
              <a:t>Click to edit Presenter</a:t>
            </a:r>
          </a:p>
        </p:txBody>
      </p:sp>
      <p:sp>
        <p:nvSpPr>
          <p:cNvPr id="7" name="Content Placeholder 8"/>
          <p:cNvSpPr>
            <a:spLocks noGrp="1"/>
          </p:cNvSpPr>
          <p:nvPr>
            <p:ph sz="quarter" idx="11" hasCustomPrompt="1"/>
          </p:nvPr>
        </p:nvSpPr>
        <p:spPr>
          <a:xfrm>
            <a:off x="6237627" y="4419602"/>
            <a:ext cx="5356352"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Presenter</a:t>
            </a:r>
          </a:p>
        </p:txBody>
      </p:sp>
      <p:sp>
        <p:nvSpPr>
          <p:cNvPr id="8" name="Text Placeholder 12"/>
          <p:cNvSpPr>
            <a:spLocks noGrp="1"/>
          </p:cNvSpPr>
          <p:nvPr>
            <p:ph type="body" sz="quarter" idx="12" hasCustomPrompt="1"/>
          </p:nvPr>
        </p:nvSpPr>
        <p:spPr>
          <a:xfrm>
            <a:off x="634035" y="4876801"/>
            <a:ext cx="5367092" cy="276999"/>
          </a:xfrm>
        </p:spPr>
        <p:txBody>
          <a:bodyPr/>
          <a:lstStyle>
            <a:lvl1pPr marL="0" indent="0">
              <a:buNone/>
              <a:defRPr sz="2000" b="0"/>
            </a:lvl1pPr>
          </a:lstStyle>
          <a:p>
            <a:pPr lvl="0"/>
            <a:r>
              <a:rPr lang="en-US" dirty="0"/>
              <a:t>Click to </a:t>
            </a:r>
            <a:r>
              <a:rPr lang="en-US"/>
              <a:t>edit Title</a:t>
            </a:r>
            <a:endParaRPr lang="en-US" dirty="0"/>
          </a:p>
        </p:txBody>
      </p:sp>
      <p:sp>
        <p:nvSpPr>
          <p:cNvPr id="9" name="Text Placeholder 14"/>
          <p:cNvSpPr>
            <a:spLocks noGrp="1"/>
          </p:cNvSpPr>
          <p:nvPr>
            <p:ph type="body" sz="quarter" idx="13" hasCustomPrompt="1"/>
          </p:nvPr>
        </p:nvSpPr>
        <p:spPr>
          <a:xfrm>
            <a:off x="6237627" y="4876801"/>
            <a:ext cx="5356352"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Title</a:t>
            </a:r>
          </a:p>
        </p:txBody>
      </p:sp>
      <p:sp>
        <p:nvSpPr>
          <p:cNvPr id="11" name="Text Placeholder 16"/>
          <p:cNvSpPr>
            <a:spLocks noGrp="1"/>
          </p:cNvSpPr>
          <p:nvPr>
            <p:ph type="body" sz="quarter" idx="14" hasCustomPrompt="1"/>
          </p:nvPr>
        </p:nvSpPr>
        <p:spPr>
          <a:xfrm>
            <a:off x="634035" y="5603628"/>
            <a:ext cx="5340261" cy="221599"/>
          </a:xfrm>
        </p:spPr>
        <p:txBody>
          <a:bodyPr/>
          <a:lstStyle>
            <a:lvl1pPr marL="0" indent="0">
              <a:buNone/>
              <a:defRPr sz="1600" b="0"/>
            </a:lvl1pPr>
          </a:lstStyle>
          <a:p>
            <a:pPr lvl="0"/>
            <a:r>
              <a:rPr lang="en-US" dirty="0"/>
              <a:t>Click to edit Date [Month, Day, Year]</a:t>
            </a:r>
          </a:p>
        </p:txBody>
      </p:sp>
      <p:sp>
        <p:nvSpPr>
          <p:cNvPr id="13"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
        <p:nvSpPr>
          <p:cNvPr id="14"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extLst>
      <p:ext uri="{BB962C8B-B14F-4D97-AF65-F5344CB8AC3E}">
        <p14:creationId xmlns:p14="http://schemas.microsoft.com/office/powerpoint/2010/main" val="40128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Title Slide_with grid">
    <p:spTree>
      <p:nvGrpSpPr>
        <p:cNvPr id="1" name=""/>
        <p:cNvGrpSpPr/>
        <p:nvPr/>
      </p:nvGrpSpPr>
      <p:grpSpPr>
        <a:xfrm>
          <a:off x="0" y="0"/>
          <a:ext cx="0" cy="0"/>
          <a:chOff x="0" y="0"/>
          <a:chExt cx="0" cy="0"/>
        </a:xfrm>
      </p:grpSpPr>
      <p:grpSp>
        <p:nvGrpSpPr>
          <p:cNvPr id="11" name="Boeing 12 column grid"/>
          <p:cNvGrpSpPr/>
          <p:nvPr userDrawn="1"/>
        </p:nvGrpSpPr>
        <p:grpSpPr>
          <a:xfrm>
            <a:off x="-4" y="456356"/>
            <a:ext cx="12192015" cy="5958732"/>
            <a:chOff x="-3" y="456356"/>
            <a:chExt cx="9144011" cy="5958732"/>
          </a:xfrm>
        </p:grpSpPr>
        <p:cxnSp>
          <p:nvCxnSpPr>
            <p:cNvPr id="16" name="Straight Connector 15"/>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7" name="Rectangle 26"/>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3" name="Group 32"/>
            <p:cNvGrpSpPr/>
            <p:nvPr userDrawn="1"/>
          </p:nvGrpSpPr>
          <p:grpSpPr>
            <a:xfrm>
              <a:off x="1001862" y="457200"/>
              <a:ext cx="7135564" cy="5957888"/>
              <a:chOff x="1001862" y="0"/>
              <a:chExt cx="7135564" cy="6858000"/>
            </a:xfrm>
          </p:grpSpPr>
          <p:cxnSp>
            <p:nvCxnSpPr>
              <p:cNvPr id="34" name="Straight Connector 33"/>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10" name="Rectangle 2"/>
          <p:cNvSpPr>
            <a:spLocks noGrp="1" noChangeArrowheads="1"/>
          </p:cNvSpPr>
          <p:nvPr>
            <p:ph type="ctrTitle"/>
          </p:nvPr>
        </p:nvSpPr>
        <p:spPr>
          <a:xfrm>
            <a:off x="622651" y="2552442"/>
            <a:ext cx="10954803" cy="1470025"/>
          </a:xfrm>
        </p:spPr>
        <p:txBody>
          <a:bodyPr anchor="t" anchorCtr="0"/>
          <a:lstStyle>
            <a:lvl1pPr>
              <a:defRPr sz="4400"/>
            </a:lvl1pPr>
          </a:lstStyle>
          <a:p>
            <a:pPr lvl="0"/>
            <a:r>
              <a:rPr lang="en-US" noProof="0" dirty="0"/>
              <a:t>Click to edit Master title style</a:t>
            </a:r>
          </a:p>
        </p:txBody>
      </p:sp>
      <p:sp>
        <p:nvSpPr>
          <p:cNvPr id="12" name="Text Placeholder 4"/>
          <p:cNvSpPr>
            <a:spLocks noGrp="1"/>
          </p:cNvSpPr>
          <p:nvPr>
            <p:ph type="body" sz="quarter" idx="10" hasCustomPrompt="1"/>
          </p:nvPr>
        </p:nvSpPr>
        <p:spPr>
          <a:xfrm>
            <a:off x="622652" y="4419602"/>
            <a:ext cx="5377649" cy="276999"/>
          </a:xfrm>
        </p:spPr>
        <p:txBody>
          <a:bodyPr/>
          <a:lstStyle>
            <a:lvl1pPr marL="0" indent="0">
              <a:buNone/>
              <a:defRPr sz="2000" b="1" baseline="0"/>
            </a:lvl1pPr>
          </a:lstStyle>
          <a:p>
            <a:pPr lvl="0"/>
            <a:r>
              <a:rPr lang="en-US" dirty="0"/>
              <a:t>Click to edit Presenter</a:t>
            </a:r>
          </a:p>
        </p:txBody>
      </p:sp>
      <p:sp>
        <p:nvSpPr>
          <p:cNvPr id="14" name="Text Placeholder 12"/>
          <p:cNvSpPr>
            <a:spLocks noGrp="1"/>
          </p:cNvSpPr>
          <p:nvPr>
            <p:ph type="body" sz="quarter" idx="12" hasCustomPrompt="1"/>
          </p:nvPr>
        </p:nvSpPr>
        <p:spPr>
          <a:xfrm>
            <a:off x="621721" y="4876801"/>
            <a:ext cx="5378529" cy="276999"/>
          </a:xfrm>
        </p:spPr>
        <p:txBody>
          <a:bodyPr/>
          <a:lstStyle>
            <a:lvl1pPr marL="0" indent="0">
              <a:buNone/>
              <a:defRPr sz="2000" b="0"/>
            </a:lvl1pPr>
          </a:lstStyle>
          <a:p>
            <a:pPr lvl="0"/>
            <a:r>
              <a:rPr lang="en-US" dirty="0"/>
              <a:t>Click to edit Title</a:t>
            </a:r>
          </a:p>
        </p:txBody>
      </p:sp>
      <p:sp>
        <p:nvSpPr>
          <p:cNvPr id="17" name="Text Placeholder 16"/>
          <p:cNvSpPr>
            <a:spLocks noGrp="1"/>
          </p:cNvSpPr>
          <p:nvPr>
            <p:ph type="body" sz="quarter" idx="14" hasCustomPrompt="1"/>
          </p:nvPr>
        </p:nvSpPr>
        <p:spPr>
          <a:xfrm>
            <a:off x="621721" y="5603628"/>
            <a:ext cx="5351641" cy="221599"/>
          </a:xfrm>
        </p:spPr>
        <p:txBody>
          <a:bodyPr/>
          <a:lstStyle>
            <a:lvl1pPr marL="0" indent="0">
              <a:buNone/>
              <a:defRPr sz="1600" b="0"/>
            </a:lvl1pPr>
          </a:lstStyle>
          <a:p>
            <a:pPr lvl="0"/>
            <a:r>
              <a:rPr lang="en-US" dirty="0"/>
              <a:t>Click to edit Date [Month, Day, Year]</a:t>
            </a:r>
          </a:p>
        </p:txBody>
      </p:sp>
      <p:sp>
        <p:nvSpPr>
          <p:cNvPr id="57" name="TextBox 56"/>
          <p:cNvSpPr txBox="1"/>
          <p:nvPr userDrawn="1"/>
        </p:nvSpPr>
        <p:spPr>
          <a:xfrm>
            <a:off x="8594757" y="4419601"/>
            <a:ext cx="3601060" cy="400110"/>
          </a:xfrm>
          <a:prstGeom prst="rect">
            <a:avLst/>
          </a:prstGeom>
          <a:solidFill>
            <a:srgbClr val="5B6770"/>
          </a:solidFill>
        </p:spPr>
        <p:txBody>
          <a:bodyPr wrap="square" lIns="109728" rIns="0" rtlCol="0">
            <a:spAutoFit/>
          </a:bodyPr>
          <a:lstStyle/>
          <a:p>
            <a:r>
              <a:rPr lang="en-US" sz="2000" dirty="0">
                <a:solidFill>
                  <a:srgbClr val="FFFFFF"/>
                </a:solidFill>
              </a:rPr>
              <a:t>Meeting Objectives</a:t>
            </a:r>
          </a:p>
        </p:txBody>
      </p:sp>
      <p:sp>
        <p:nvSpPr>
          <p:cNvPr id="58" name="Text Placeholder 20"/>
          <p:cNvSpPr txBox="1">
            <a:spLocks/>
          </p:cNvSpPr>
          <p:nvPr userDrawn="1"/>
        </p:nvSpPr>
        <p:spPr bwMode="auto">
          <a:xfrm>
            <a:off x="8738424" y="4887557"/>
            <a:ext cx="31476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7663" marR="0" indent="-347663" algn="l" defTabSz="820738" rtl="0" eaLnBrk="0" fontAlgn="base" latinLnBrk="0" hangingPunct="0">
              <a:lnSpc>
                <a:spcPct val="100000"/>
              </a:lnSpc>
              <a:spcBef>
                <a:spcPct val="20000"/>
              </a:spcBef>
              <a:spcAft>
                <a:spcPct val="0"/>
              </a:spcAft>
              <a:buClr>
                <a:srgbClr val="81BC00"/>
              </a:buClr>
              <a:buSzTx/>
              <a:buFont typeface="AppleSymbols" charset="0"/>
              <a:buChar char="☑"/>
              <a:tabLst>
                <a:tab pos="347663" algn="l"/>
              </a:tabLst>
              <a:defRPr sz="2000" b="0">
                <a:solidFill>
                  <a:srgbClr val="5B6770"/>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347663" indent="-347663">
              <a:buClr>
                <a:srgbClr val="8FBC00"/>
              </a:buClr>
              <a:buSzPct val="150000"/>
              <a:buFont typeface="Arial" panose="020B0604020202020204" pitchFamily="34" charset="0"/>
              <a:buChar char="□"/>
              <a:tabLst>
                <a:tab pos="914400" algn="l"/>
              </a:tabLst>
            </a:pPr>
            <a:r>
              <a:rPr lang="en-US" sz="2000" kern="0" dirty="0"/>
              <a:t>Alignment</a:t>
            </a:r>
          </a:p>
          <a:p>
            <a:pPr marL="347663" indent="-347663">
              <a:buClr>
                <a:srgbClr val="8FBC00"/>
              </a:buClr>
              <a:buSzPct val="150000"/>
              <a:buFont typeface="Arial" panose="020B0604020202020204" pitchFamily="34" charset="0"/>
              <a:buChar char="□"/>
              <a:tabLst>
                <a:tab pos="914400" algn="l"/>
              </a:tabLst>
            </a:pPr>
            <a:r>
              <a:rPr lang="en-US" sz="2000" kern="0" dirty="0"/>
              <a:t>Decisions</a:t>
            </a:r>
          </a:p>
        </p:txBody>
      </p:sp>
      <p:sp>
        <p:nvSpPr>
          <p:cNvPr id="59" name="Rectangle 14"/>
          <p:cNvSpPr/>
          <p:nvPr userDrawn="1"/>
        </p:nvSpPr>
        <p:spPr>
          <a:xfrm>
            <a:off x="621721" y="5959648"/>
            <a:ext cx="11207161" cy="461665"/>
          </a:xfrm>
          <a:prstGeom prst="rect">
            <a:avLst/>
          </a:prstGeom>
        </p:spPr>
        <p:txBody>
          <a:bodyPr wrap="square" lIns="0" tIns="0" rIns="0" bIns="0">
            <a:spAutoFit/>
          </a:bodyPr>
          <a:lstStyle/>
          <a:p>
            <a:pPr algn="l" eaLnBrk="0" hangingPunct="0"/>
            <a:r>
              <a:rPr lang="en-US" sz="600" b="1" kern="1200" baseline="0" dirty="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a:solidFill>
                <a:schemeClr val="bg1">
                  <a:lumMod val="50000"/>
                </a:schemeClr>
              </a:solidFill>
              <a:latin typeface="Arial" charset="0"/>
              <a:ea typeface="ＭＳ Ｐゴシック" pitchFamily="1" charset="-128"/>
              <a:cs typeface="+mn-cs"/>
            </a:endParaRPr>
          </a:p>
          <a:p>
            <a:pPr algn="l" eaLnBrk="0" hangingPunct="0"/>
            <a:r>
              <a:rPr lang="en-US" sz="600" kern="1200" dirty="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60"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1699077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Banner_with grid">
    <p:spTree>
      <p:nvGrpSpPr>
        <p:cNvPr id="1" name=""/>
        <p:cNvGrpSpPr/>
        <p:nvPr/>
      </p:nvGrpSpPr>
      <p:grpSpPr>
        <a:xfrm>
          <a:off x="0" y="0"/>
          <a:ext cx="0" cy="0"/>
          <a:chOff x="0" y="0"/>
          <a:chExt cx="0" cy="0"/>
        </a:xfrm>
      </p:grpSpPr>
      <p:sp>
        <p:nvSpPr>
          <p:cNvPr id="9" name="Title 1"/>
          <p:cNvSpPr>
            <a:spLocks noGrp="1"/>
          </p:cNvSpPr>
          <p:nvPr>
            <p:ph type="title"/>
          </p:nvPr>
        </p:nvSpPr>
        <p:spPr>
          <a:xfrm>
            <a:off x="604350" y="236539"/>
            <a:ext cx="10958265"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28074" y="1335088"/>
            <a:ext cx="10960101"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3068115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with grid">
    <p:spTree>
      <p:nvGrpSpPr>
        <p:cNvPr id="1" name=""/>
        <p:cNvGrpSpPr/>
        <p:nvPr/>
      </p:nvGrpSpPr>
      <p:grpSpPr>
        <a:xfrm>
          <a:off x="0" y="0"/>
          <a:ext cx="0" cy="0"/>
          <a:chOff x="0" y="0"/>
          <a:chExt cx="0" cy="0"/>
        </a:xfrm>
      </p:grpSpPr>
      <p:sp>
        <p:nvSpPr>
          <p:cNvPr id="9" name="Title 1"/>
          <p:cNvSpPr>
            <a:spLocks noGrp="1"/>
          </p:cNvSpPr>
          <p:nvPr>
            <p:ph type="title"/>
          </p:nvPr>
        </p:nvSpPr>
        <p:spPr>
          <a:xfrm>
            <a:off x="603443" y="236539"/>
            <a:ext cx="10984732" cy="820737"/>
          </a:xfrm>
        </p:spPr>
        <p:txBody>
          <a:bodyPr anchor="ctr" anchorCtr="0"/>
          <a:lstStyle/>
          <a:p>
            <a:r>
              <a:rPr lang="en-US"/>
              <a:t>Click to edit Master title style</a:t>
            </a:r>
            <a:endParaRPr lang="en-US" dirty="0"/>
          </a:p>
        </p:txBody>
      </p:sp>
      <p:sp>
        <p:nvSpPr>
          <p:cNvPr id="50"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2347495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_with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330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Content_with grid">
    <p:spTree>
      <p:nvGrpSpPr>
        <p:cNvPr id="1" name=""/>
        <p:cNvGrpSpPr/>
        <p:nvPr/>
      </p:nvGrpSpPr>
      <p:grpSpPr>
        <a:xfrm>
          <a:off x="0" y="0"/>
          <a:ext cx="0" cy="0"/>
          <a:chOff x="0" y="0"/>
          <a:chExt cx="0" cy="0"/>
        </a:xfrm>
      </p:grpSpPr>
      <p:sp>
        <p:nvSpPr>
          <p:cNvPr id="9" name="Title 1"/>
          <p:cNvSpPr>
            <a:spLocks noGrp="1"/>
          </p:cNvSpPr>
          <p:nvPr>
            <p:ph type="title"/>
          </p:nvPr>
        </p:nvSpPr>
        <p:spPr>
          <a:xfrm>
            <a:off x="604348" y="236539"/>
            <a:ext cx="1096500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28073" y="1335088"/>
            <a:ext cx="10966839"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9856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_with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1915"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4522" y="1533251"/>
            <a:ext cx="5393653"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22651" y="236539"/>
            <a:ext cx="10965524"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2569518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_with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21915"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621915"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3"/>
          </p:nvPr>
        </p:nvSpPr>
        <p:spPr>
          <a:xfrm>
            <a:off x="6208683" y="1540527"/>
            <a:ext cx="5379492"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p:cNvSpPr>
            <a:spLocks noGrp="1"/>
          </p:cNvSpPr>
          <p:nvPr>
            <p:ph sz="quarter" idx="4"/>
          </p:nvPr>
        </p:nvSpPr>
        <p:spPr>
          <a:xfrm>
            <a:off x="6208683" y="1845225"/>
            <a:ext cx="5379492"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
          <p:cNvSpPr>
            <a:spLocks noGrp="1"/>
          </p:cNvSpPr>
          <p:nvPr>
            <p:ph type="title"/>
          </p:nvPr>
        </p:nvSpPr>
        <p:spPr>
          <a:xfrm>
            <a:off x="621916" y="236539"/>
            <a:ext cx="10953945"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4067004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7"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8"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112217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6" name="Text Placeholder 4"/>
          <p:cNvSpPr>
            <a:spLocks noGrp="1"/>
          </p:cNvSpPr>
          <p:nvPr>
            <p:ph type="body" sz="quarter" idx="10" hasCustomPrompt="1"/>
          </p:nvPr>
        </p:nvSpPr>
        <p:spPr>
          <a:xfrm>
            <a:off x="634035" y="4419602"/>
            <a:ext cx="5366215" cy="276999"/>
          </a:xfrm>
        </p:spPr>
        <p:txBody>
          <a:bodyPr/>
          <a:lstStyle>
            <a:lvl1pPr marL="0" indent="0">
              <a:buNone/>
              <a:defRPr sz="2000" b="1" baseline="0"/>
            </a:lvl1pPr>
          </a:lstStyle>
          <a:p>
            <a:pPr lvl="0"/>
            <a:r>
              <a:rPr lang="en-US" dirty="0"/>
              <a:t>Click to edit Presenter</a:t>
            </a:r>
          </a:p>
        </p:txBody>
      </p:sp>
      <p:sp>
        <p:nvSpPr>
          <p:cNvPr id="7" name="Content Placeholder 8"/>
          <p:cNvSpPr>
            <a:spLocks noGrp="1"/>
          </p:cNvSpPr>
          <p:nvPr>
            <p:ph sz="quarter" idx="11" hasCustomPrompt="1"/>
          </p:nvPr>
        </p:nvSpPr>
        <p:spPr>
          <a:xfrm>
            <a:off x="6237627" y="4419602"/>
            <a:ext cx="5356352"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Presenter</a:t>
            </a:r>
          </a:p>
        </p:txBody>
      </p:sp>
      <p:sp>
        <p:nvSpPr>
          <p:cNvPr id="8" name="Text Placeholder 12"/>
          <p:cNvSpPr>
            <a:spLocks noGrp="1"/>
          </p:cNvSpPr>
          <p:nvPr>
            <p:ph type="body" sz="quarter" idx="12" hasCustomPrompt="1"/>
          </p:nvPr>
        </p:nvSpPr>
        <p:spPr>
          <a:xfrm>
            <a:off x="634035" y="4876801"/>
            <a:ext cx="5367092" cy="276999"/>
          </a:xfrm>
        </p:spPr>
        <p:txBody>
          <a:bodyPr/>
          <a:lstStyle>
            <a:lvl1pPr marL="0" indent="0">
              <a:buNone/>
              <a:defRPr sz="2000" b="0"/>
            </a:lvl1pPr>
          </a:lstStyle>
          <a:p>
            <a:pPr lvl="0"/>
            <a:r>
              <a:rPr lang="en-US" dirty="0"/>
              <a:t>Click to </a:t>
            </a:r>
            <a:r>
              <a:rPr lang="en-US"/>
              <a:t>edit Title</a:t>
            </a:r>
            <a:endParaRPr lang="en-US" dirty="0"/>
          </a:p>
        </p:txBody>
      </p:sp>
      <p:sp>
        <p:nvSpPr>
          <p:cNvPr id="9" name="Text Placeholder 14"/>
          <p:cNvSpPr>
            <a:spLocks noGrp="1"/>
          </p:cNvSpPr>
          <p:nvPr>
            <p:ph type="body" sz="quarter" idx="13" hasCustomPrompt="1"/>
          </p:nvPr>
        </p:nvSpPr>
        <p:spPr>
          <a:xfrm>
            <a:off x="6237627" y="4876801"/>
            <a:ext cx="5356352"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Title</a:t>
            </a:r>
          </a:p>
        </p:txBody>
      </p:sp>
      <p:sp>
        <p:nvSpPr>
          <p:cNvPr id="11" name="Text Placeholder 16"/>
          <p:cNvSpPr>
            <a:spLocks noGrp="1"/>
          </p:cNvSpPr>
          <p:nvPr>
            <p:ph type="body" sz="quarter" idx="14" hasCustomPrompt="1"/>
          </p:nvPr>
        </p:nvSpPr>
        <p:spPr>
          <a:xfrm>
            <a:off x="634035" y="5603628"/>
            <a:ext cx="5340261" cy="221599"/>
          </a:xfrm>
        </p:spPr>
        <p:txBody>
          <a:bodyPr/>
          <a:lstStyle>
            <a:lvl1pPr marL="0" indent="0">
              <a:buNone/>
              <a:defRPr sz="1600" b="0"/>
            </a:lvl1pPr>
          </a:lstStyle>
          <a:p>
            <a:pPr lvl="0"/>
            <a:r>
              <a:rPr lang="en-US" dirty="0"/>
              <a:t>Click to edit Date [Month, Day, Year]</a:t>
            </a:r>
          </a:p>
        </p:txBody>
      </p:sp>
      <p:sp>
        <p:nvSpPr>
          <p:cNvPr id="12"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13"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2279227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12" name="Text Placeholder 4"/>
          <p:cNvSpPr>
            <a:spLocks noGrp="1"/>
          </p:cNvSpPr>
          <p:nvPr>
            <p:ph type="body" sz="quarter" idx="10" hasCustomPrompt="1"/>
          </p:nvPr>
        </p:nvSpPr>
        <p:spPr>
          <a:xfrm>
            <a:off x="634036" y="4419602"/>
            <a:ext cx="5351475" cy="276999"/>
          </a:xfrm>
        </p:spPr>
        <p:txBody>
          <a:bodyPr/>
          <a:lstStyle>
            <a:lvl1pPr marL="0" indent="0">
              <a:buNone/>
              <a:defRPr sz="2000" b="1" baseline="0"/>
            </a:lvl1pPr>
          </a:lstStyle>
          <a:p>
            <a:pPr lvl="0"/>
            <a:r>
              <a:rPr lang="en-US" dirty="0"/>
              <a:t>Click to edit Presenter</a:t>
            </a:r>
          </a:p>
        </p:txBody>
      </p:sp>
      <p:sp>
        <p:nvSpPr>
          <p:cNvPr id="14" name="Text Placeholder 12"/>
          <p:cNvSpPr>
            <a:spLocks noGrp="1"/>
          </p:cNvSpPr>
          <p:nvPr>
            <p:ph type="body" sz="quarter" idx="12" hasCustomPrompt="1"/>
          </p:nvPr>
        </p:nvSpPr>
        <p:spPr>
          <a:xfrm>
            <a:off x="634036" y="4876801"/>
            <a:ext cx="5352349" cy="276999"/>
          </a:xfrm>
        </p:spPr>
        <p:txBody>
          <a:bodyPr/>
          <a:lstStyle>
            <a:lvl1pPr marL="0" indent="0">
              <a:buNone/>
              <a:defRPr sz="2000" b="0"/>
            </a:lvl1pPr>
          </a:lstStyle>
          <a:p>
            <a:pPr lvl="0"/>
            <a:r>
              <a:rPr lang="en-US" dirty="0"/>
              <a:t>Click to edit Title</a:t>
            </a:r>
          </a:p>
        </p:txBody>
      </p:sp>
      <p:sp>
        <p:nvSpPr>
          <p:cNvPr id="17" name="Text Placeholder 16"/>
          <p:cNvSpPr>
            <a:spLocks noGrp="1"/>
          </p:cNvSpPr>
          <p:nvPr>
            <p:ph type="body" sz="quarter" idx="14" hasCustomPrompt="1"/>
          </p:nvPr>
        </p:nvSpPr>
        <p:spPr>
          <a:xfrm>
            <a:off x="634035" y="5603628"/>
            <a:ext cx="5352349" cy="221599"/>
          </a:xfrm>
        </p:spPr>
        <p:txBody>
          <a:bodyPr/>
          <a:lstStyle>
            <a:lvl1pPr marL="0" indent="0">
              <a:buNone/>
              <a:defRPr sz="1600" b="0"/>
            </a:lvl1pPr>
          </a:lstStyle>
          <a:p>
            <a:pPr lvl="0"/>
            <a:r>
              <a:rPr lang="en-US" dirty="0"/>
              <a:t>Click to edit Date [Month, Day, Year]</a:t>
            </a:r>
          </a:p>
        </p:txBody>
      </p:sp>
      <p:sp>
        <p:nvSpPr>
          <p:cNvPr id="11" name="TextBox 10"/>
          <p:cNvSpPr txBox="1"/>
          <p:nvPr userDrawn="1"/>
        </p:nvSpPr>
        <p:spPr>
          <a:xfrm>
            <a:off x="8594757" y="4419601"/>
            <a:ext cx="3601060" cy="400110"/>
          </a:xfrm>
          <a:prstGeom prst="rect">
            <a:avLst/>
          </a:prstGeom>
          <a:solidFill>
            <a:srgbClr val="5B6770"/>
          </a:solidFill>
        </p:spPr>
        <p:txBody>
          <a:bodyPr wrap="square" lIns="109728" rIns="0" rtlCol="0">
            <a:spAutoFit/>
          </a:bodyPr>
          <a:lstStyle/>
          <a:p>
            <a:r>
              <a:rPr lang="en-US" sz="2000" dirty="0">
                <a:solidFill>
                  <a:srgbClr val="FFFFFF"/>
                </a:solidFill>
                <a:latin typeface="Arial"/>
              </a:rPr>
              <a:t>Meeting Objectives</a:t>
            </a:r>
          </a:p>
        </p:txBody>
      </p:sp>
      <p:sp>
        <p:nvSpPr>
          <p:cNvPr id="13" name="Text Placeholder 20"/>
          <p:cNvSpPr txBox="1">
            <a:spLocks/>
          </p:cNvSpPr>
          <p:nvPr userDrawn="1"/>
        </p:nvSpPr>
        <p:spPr bwMode="auto">
          <a:xfrm>
            <a:off x="8738424" y="4887557"/>
            <a:ext cx="31476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7663" marR="0" indent="-347663" algn="l" defTabSz="820738" rtl="0" eaLnBrk="0" fontAlgn="base" latinLnBrk="0" hangingPunct="0">
              <a:lnSpc>
                <a:spcPct val="100000"/>
              </a:lnSpc>
              <a:spcBef>
                <a:spcPct val="20000"/>
              </a:spcBef>
              <a:spcAft>
                <a:spcPct val="0"/>
              </a:spcAft>
              <a:buClr>
                <a:srgbClr val="81BC00"/>
              </a:buClr>
              <a:buSzTx/>
              <a:buFont typeface="AppleSymbols" charset="0"/>
              <a:buChar char="☑"/>
              <a:tabLst>
                <a:tab pos="347663" algn="l"/>
              </a:tabLst>
              <a:defRPr sz="2000" b="0">
                <a:solidFill>
                  <a:srgbClr val="5B6770"/>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buClr>
                <a:srgbClr val="8FBC00"/>
              </a:buClr>
              <a:buSzPct val="150000"/>
              <a:buFont typeface="Arial" panose="020B0604020202020204" pitchFamily="34" charset="0"/>
              <a:buChar char="□"/>
              <a:tabLst>
                <a:tab pos="914400" algn="l"/>
              </a:tabLst>
            </a:pPr>
            <a:r>
              <a:rPr lang="en-US" kern="0" dirty="0"/>
              <a:t>Alignment</a:t>
            </a:r>
          </a:p>
          <a:p>
            <a:pPr>
              <a:buClr>
                <a:srgbClr val="8FBC00"/>
              </a:buClr>
              <a:buSzPct val="150000"/>
              <a:buFont typeface="Arial" panose="020B0604020202020204" pitchFamily="34" charset="0"/>
              <a:buChar char="□"/>
              <a:tabLst>
                <a:tab pos="914400" algn="l"/>
              </a:tabLst>
            </a:pPr>
            <a:r>
              <a:rPr lang="en-US" kern="0" dirty="0"/>
              <a:t>Decisions</a:t>
            </a:r>
          </a:p>
        </p:txBody>
      </p:sp>
      <p:sp>
        <p:nvSpPr>
          <p:cNvPr id="15" name="Rectangle 14"/>
          <p:cNvSpPr/>
          <p:nvPr userDrawn="1"/>
        </p:nvSpPr>
        <p:spPr>
          <a:xfrm>
            <a:off x="629038" y="5959648"/>
            <a:ext cx="11113641"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16"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3161477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Banner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2293" y="236539"/>
            <a:ext cx="1097404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03443" y="1335088"/>
            <a:ext cx="10984732"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
        <p:nvSpPr>
          <p:cNvPr id="6"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Banner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2293" y="236539"/>
            <a:ext cx="1097404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03443" y="1335088"/>
            <a:ext cx="10984732"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3880361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03443" y="236539"/>
            <a:ext cx="10990536" cy="820737"/>
          </a:xfrm>
        </p:spPr>
        <p:txBody>
          <a:bodyPr anchor="ctr" anchorCtr="0"/>
          <a:lstStyle/>
          <a:p>
            <a:r>
              <a:rPr lang="en-US"/>
              <a:t>Click to edit Master title style</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1258656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_without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049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Content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7594" y="236539"/>
            <a:ext cx="1096500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15758" y="1335088"/>
            <a:ext cx="10966839"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9013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_without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2207" y="1533251"/>
            <a:ext cx="5401349"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4124416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_without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09600"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609600"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3"/>
          </p:nvPr>
        </p:nvSpPr>
        <p:spPr>
          <a:xfrm>
            <a:off x="6208684" y="1540527"/>
            <a:ext cx="5389033"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4"/>
          </p:nvPr>
        </p:nvSpPr>
        <p:spPr>
          <a:xfrm>
            <a:off x="6208684" y="1845225"/>
            <a:ext cx="5389033"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1647064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6448" y="236539"/>
            <a:ext cx="11119104" cy="820737"/>
          </a:xfrm>
        </p:spPr>
        <p:txBody>
          <a:bodyPr anchor="ctr" anchorCtr="0"/>
          <a:lstStyle/>
          <a:p>
            <a:r>
              <a:rPr lang="en-US" smtClean="0"/>
              <a:t>Click to edit Master title style</a:t>
            </a:r>
            <a:endParaRPr lang="en-US" dirty="0"/>
          </a:p>
        </p:txBody>
      </p:sp>
      <p:sp>
        <p:nvSpPr>
          <p:cNvPr id="3" name="Content Placeholder 2"/>
          <p:cNvSpPr>
            <a:spLocks noGrp="1"/>
          </p:cNvSpPr>
          <p:nvPr>
            <p:ph idx="1"/>
          </p:nvPr>
        </p:nvSpPr>
        <p:spPr>
          <a:xfrm>
            <a:off x="539750" y="1335089"/>
            <a:ext cx="11115801" cy="1654175"/>
          </a:xfr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13373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7"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8"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792107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6" name="Text Placeholder 4"/>
          <p:cNvSpPr>
            <a:spLocks noGrp="1"/>
          </p:cNvSpPr>
          <p:nvPr>
            <p:ph type="body" sz="quarter" idx="10" hasCustomPrompt="1"/>
          </p:nvPr>
        </p:nvSpPr>
        <p:spPr>
          <a:xfrm>
            <a:off x="634035" y="4419602"/>
            <a:ext cx="5366215" cy="276999"/>
          </a:xfrm>
        </p:spPr>
        <p:txBody>
          <a:bodyPr/>
          <a:lstStyle>
            <a:lvl1pPr marL="0" indent="0">
              <a:buNone/>
              <a:defRPr sz="2000" b="1" baseline="0"/>
            </a:lvl1pPr>
          </a:lstStyle>
          <a:p>
            <a:pPr lvl="0"/>
            <a:r>
              <a:rPr lang="en-US" dirty="0"/>
              <a:t>Click to edit Presenter</a:t>
            </a:r>
          </a:p>
        </p:txBody>
      </p:sp>
      <p:sp>
        <p:nvSpPr>
          <p:cNvPr id="7" name="Content Placeholder 8"/>
          <p:cNvSpPr>
            <a:spLocks noGrp="1"/>
          </p:cNvSpPr>
          <p:nvPr>
            <p:ph sz="quarter" idx="11" hasCustomPrompt="1"/>
          </p:nvPr>
        </p:nvSpPr>
        <p:spPr>
          <a:xfrm>
            <a:off x="6237627" y="4419602"/>
            <a:ext cx="5356352"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Presenter</a:t>
            </a:r>
          </a:p>
        </p:txBody>
      </p:sp>
      <p:sp>
        <p:nvSpPr>
          <p:cNvPr id="8" name="Text Placeholder 12"/>
          <p:cNvSpPr>
            <a:spLocks noGrp="1"/>
          </p:cNvSpPr>
          <p:nvPr>
            <p:ph type="body" sz="quarter" idx="12" hasCustomPrompt="1"/>
          </p:nvPr>
        </p:nvSpPr>
        <p:spPr>
          <a:xfrm>
            <a:off x="634035" y="4876801"/>
            <a:ext cx="5367092" cy="276999"/>
          </a:xfrm>
        </p:spPr>
        <p:txBody>
          <a:bodyPr/>
          <a:lstStyle>
            <a:lvl1pPr marL="0" indent="0">
              <a:buNone/>
              <a:defRPr sz="2000" b="0"/>
            </a:lvl1pPr>
          </a:lstStyle>
          <a:p>
            <a:pPr lvl="0"/>
            <a:r>
              <a:rPr lang="en-US" dirty="0"/>
              <a:t>Click to </a:t>
            </a:r>
            <a:r>
              <a:rPr lang="en-US"/>
              <a:t>edit Title</a:t>
            </a:r>
            <a:endParaRPr lang="en-US" dirty="0"/>
          </a:p>
        </p:txBody>
      </p:sp>
      <p:sp>
        <p:nvSpPr>
          <p:cNvPr id="9" name="Text Placeholder 14"/>
          <p:cNvSpPr>
            <a:spLocks noGrp="1"/>
          </p:cNvSpPr>
          <p:nvPr>
            <p:ph type="body" sz="quarter" idx="13" hasCustomPrompt="1"/>
          </p:nvPr>
        </p:nvSpPr>
        <p:spPr>
          <a:xfrm>
            <a:off x="6237627" y="4876801"/>
            <a:ext cx="5356352"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Title</a:t>
            </a:r>
          </a:p>
        </p:txBody>
      </p:sp>
      <p:sp>
        <p:nvSpPr>
          <p:cNvPr id="11" name="Text Placeholder 16"/>
          <p:cNvSpPr>
            <a:spLocks noGrp="1"/>
          </p:cNvSpPr>
          <p:nvPr>
            <p:ph type="body" sz="quarter" idx="14" hasCustomPrompt="1"/>
          </p:nvPr>
        </p:nvSpPr>
        <p:spPr>
          <a:xfrm>
            <a:off x="634035" y="5603628"/>
            <a:ext cx="5340261" cy="221599"/>
          </a:xfrm>
        </p:spPr>
        <p:txBody>
          <a:bodyPr/>
          <a:lstStyle>
            <a:lvl1pPr marL="0" indent="0">
              <a:buNone/>
              <a:defRPr sz="1600" b="0"/>
            </a:lvl1pPr>
          </a:lstStyle>
          <a:p>
            <a:pPr lvl="0"/>
            <a:r>
              <a:rPr lang="en-US" dirty="0"/>
              <a:t>Click to edit Date [Month, Day, Year]</a:t>
            </a:r>
          </a:p>
        </p:txBody>
      </p:sp>
      <p:sp>
        <p:nvSpPr>
          <p:cNvPr id="12"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13"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3335690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rgbClr val="FFFFFF">
                    <a:lumMod val="50000"/>
                  </a:srgbClr>
                </a:solidFill>
                <a:latin typeface="Arial"/>
              </a:rPr>
              <a:t>Copyright © </a:t>
            </a:r>
            <a:r>
              <a:rPr lang="is-IS" sz="600" dirty="0">
                <a:solidFill>
                  <a:srgbClr val="FFFFFF">
                    <a:lumMod val="50000"/>
                  </a:srgbClr>
                </a:solidFill>
                <a:latin typeface="Arial"/>
              </a:rPr>
              <a:t>2020</a:t>
            </a:r>
            <a:r>
              <a:rPr lang="en-US" sz="600" dirty="0">
                <a:solidFill>
                  <a:srgbClr val="FFFFFF">
                    <a:lumMod val="50000"/>
                  </a:srgbClr>
                </a:solidFill>
                <a:latin typeface="Arial"/>
              </a:rPr>
              <a:t> Boeing. All rights reserved.</a:t>
            </a:r>
          </a:p>
        </p:txBody>
      </p:sp>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dirty="0"/>
              <a:t>Click to edit Master title style</a:t>
            </a:r>
          </a:p>
        </p:txBody>
      </p:sp>
      <p:sp>
        <p:nvSpPr>
          <p:cNvPr id="12" name="Text Placeholder 4"/>
          <p:cNvSpPr>
            <a:spLocks noGrp="1"/>
          </p:cNvSpPr>
          <p:nvPr>
            <p:ph type="body" sz="quarter" idx="10" hasCustomPrompt="1"/>
          </p:nvPr>
        </p:nvSpPr>
        <p:spPr>
          <a:xfrm>
            <a:off x="634036" y="4419602"/>
            <a:ext cx="5351475" cy="276999"/>
          </a:xfrm>
        </p:spPr>
        <p:txBody>
          <a:bodyPr/>
          <a:lstStyle>
            <a:lvl1pPr marL="0" indent="0">
              <a:buNone/>
              <a:defRPr sz="2000" b="1" baseline="0"/>
            </a:lvl1pPr>
          </a:lstStyle>
          <a:p>
            <a:pPr lvl="0"/>
            <a:r>
              <a:rPr lang="en-US" dirty="0"/>
              <a:t>Click to edit Presenter</a:t>
            </a:r>
          </a:p>
        </p:txBody>
      </p:sp>
      <p:sp>
        <p:nvSpPr>
          <p:cNvPr id="14" name="Text Placeholder 12"/>
          <p:cNvSpPr>
            <a:spLocks noGrp="1"/>
          </p:cNvSpPr>
          <p:nvPr>
            <p:ph type="body" sz="quarter" idx="12" hasCustomPrompt="1"/>
          </p:nvPr>
        </p:nvSpPr>
        <p:spPr>
          <a:xfrm>
            <a:off x="634036" y="4876801"/>
            <a:ext cx="5352349" cy="276999"/>
          </a:xfrm>
        </p:spPr>
        <p:txBody>
          <a:bodyPr/>
          <a:lstStyle>
            <a:lvl1pPr marL="0" indent="0">
              <a:buNone/>
              <a:defRPr sz="2000" b="0"/>
            </a:lvl1pPr>
          </a:lstStyle>
          <a:p>
            <a:pPr lvl="0"/>
            <a:r>
              <a:rPr lang="en-US" dirty="0"/>
              <a:t>Click to edit Title</a:t>
            </a:r>
          </a:p>
        </p:txBody>
      </p:sp>
      <p:sp>
        <p:nvSpPr>
          <p:cNvPr id="17" name="Text Placeholder 16"/>
          <p:cNvSpPr>
            <a:spLocks noGrp="1"/>
          </p:cNvSpPr>
          <p:nvPr>
            <p:ph type="body" sz="quarter" idx="14" hasCustomPrompt="1"/>
          </p:nvPr>
        </p:nvSpPr>
        <p:spPr>
          <a:xfrm>
            <a:off x="634035" y="5603628"/>
            <a:ext cx="5352349" cy="221599"/>
          </a:xfrm>
        </p:spPr>
        <p:txBody>
          <a:bodyPr/>
          <a:lstStyle>
            <a:lvl1pPr marL="0" indent="0">
              <a:buNone/>
              <a:defRPr sz="1600" b="0"/>
            </a:lvl1pPr>
          </a:lstStyle>
          <a:p>
            <a:pPr lvl="0"/>
            <a:r>
              <a:rPr lang="en-US" dirty="0"/>
              <a:t>Click to edit Date [Month, Day, Year]</a:t>
            </a:r>
          </a:p>
        </p:txBody>
      </p:sp>
      <p:sp>
        <p:nvSpPr>
          <p:cNvPr id="11" name="TextBox 10"/>
          <p:cNvSpPr txBox="1"/>
          <p:nvPr userDrawn="1"/>
        </p:nvSpPr>
        <p:spPr>
          <a:xfrm>
            <a:off x="8594757" y="4419601"/>
            <a:ext cx="3601060" cy="400110"/>
          </a:xfrm>
          <a:prstGeom prst="rect">
            <a:avLst/>
          </a:prstGeom>
          <a:solidFill>
            <a:srgbClr val="5B6770"/>
          </a:solidFill>
        </p:spPr>
        <p:txBody>
          <a:bodyPr wrap="square" lIns="109728" rIns="0" rtlCol="0">
            <a:spAutoFit/>
          </a:bodyPr>
          <a:lstStyle/>
          <a:p>
            <a:r>
              <a:rPr lang="en-US" sz="2000" dirty="0">
                <a:solidFill>
                  <a:srgbClr val="FFFFFF"/>
                </a:solidFill>
                <a:latin typeface="Arial"/>
              </a:rPr>
              <a:t>Meeting Objectives</a:t>
            </a:r>
          </a:p>
        </p:txBody>
      </p:sp>
      <p:sp>
        <p:nvSpPr>
          <p:cNvPr id="13" name="Text Placeholder 20"/>
          <p:cNvSpPr txBox="1">
            <a:spLocks/>
          </p:cNvSpPr>
          <p:nvPr userDrawn="1"/>
        </p:nvSpPr>
        <p:spPr bwMode="auto">
          <a:xfrm>
            <a:off x="8738424" y="4887557"/>
            <a:ext cx="31476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7663" marR="0" indent="-347663" algn="l" defTabSz="820738" rtl="0" eaLnBrk="0" fontAlgn="base" latinLnBrk="0" hangingPunct="0">
              <a:lnSpc>
                <a:spcPct val="100000"/>
              </a:lnSpc>
              <a:spcBef>
                <a:spcPct val="20000"/>
              </a:spcBef>
              <a:spcAft>
                <a:spcPct val="0"/>
              </a:spcAft>
              <a:buClr>
                <a:srgbClr val="81BC00"/>
              </a:buClr>
              <a:buSzTx/>
              <a:buFont typeface="AppleSymbols" charset="0"/>
              <a:buChar char="☑"/>
              <a:tabLst>
                <a:tab pos="347663" algn="l"/>
              </a:tabLst>
              <a:defRPr sz="2000" b="0">
                <a:solidFill>
                  <a:srgbClr val="5B6770"/>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buClr>
                <a:srgbClr val="8FBC00"/>
              </a:buClr>
              <a:buSzPct val="150000"/>
              <a:buFont typeface="Arial" panose="020B0604020202020204" pitchFamily="34" charset="0"/>
              <a:buChar char="□"/>
              <a:tabLst>
                <a:tab pos="914400" algn="l"/>
              </a:tabLst>
            </a:pPr>
            <a:r>
              <a:rPr lang="en-US" kern="0" dirty="0"/>
              <a:t>Alignment</a:t>
            </a:r>
          </a:p>
          <a:p>
            <a:pPr>
              <a:buClr>
                <a:srgbClr val="8FBC00"/>
              </a:buClr>
              <a:buSzPct val="150000"/>
              <a:buFont typeface="Arial" panose="020B0604020202020204" pitchFamily="34" charset="0"/>
              <a:buChar char="□"/>
              <a:tabLst>
                <a:tab pos="914400" algn="l"/>
              </a:tabLst>
            </a:pPr>
            <a:r>
              <a:rPr lang="en-US" kern="0" dirty="0"/>
              <a:t>Decisions</a:t>
            </a:r>
          </a:p>
        </p:txBody>
      </p:sp>
      <p:sp>
        <p:nvSpPr>
          <p:cNvPr id="15" name="Rectangle 14"/>
          <p:cNvSpPr/>
          <p:nvPr userDrawn="1"/>
        </p:nvSpPr>
        <p:spPr>
          <a:xfrm>
            <a:off x="629038" y="5959648"/>
            <a:ext cx="11113641" cy="461665"/>
          </a:xfrm>
          <a:prstGeom prst="rect">
            <a:avLst/>
          </a:prstGeom>
        </p:spPr>
        <p:txBody>
          <a:bodyPr wrap="square" lIns="0" tIns="0" rIns="0" bIns="0">
            <a:spAutoFit/>
          </a:bodyPr>
          <a:lstStyle/>
          <a:p>
            <a:pPr eaLnBrk="0" hangingPunct="0"/>
            <a:r>
              <a:rPr lang="en-US" sz="600" b="1" dirty="0">
                <a:solidFill>
                  <a:srgbClr val="FFFFFF">
                    <a:lumMod val="50000"/>
                  </a:srgbClr>
                </a:solidFill>
                <a:latin typeface="Arial"/>
                <a:ea typeface="ＭＳ Ｐゴシック" pitchFamily="1" charset="-128"/>
              </a:rPr>
              <a:t>Proprietary:</a:t>
            </a:r>
          </a:p>
          <a:p>
            <a:pPr eaLnBrk="0" hangingPunct="0"/>
            <a:r>
              <a:rPr lang="en-US" sz="600" dirty="0">
                <a:solidFill>
                  <a:srgbClr val="FFFFFF">
                    <a:lumMod val="50000"/>
                  </a:srgbClr>
                </a:solidFill>
                <a:latin typeface="Aria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a:solidFill>
                <a:srgbClr val="FFFFFF">
                  <a:lumMod val="50000"/>
                </a:srgbClr>
              </a:solidFill>
              <a:latin typeface="Arial"/>
              <a:ea typeface="ＭＳ Ｐゴシック" pitchFamily="1" charset="-128"/>
            </a:endParaRPr>
          </a:p>
          <a:p>
            <a:pPr eaLnBrk="0" hangingPunct="0"/>
            <a:r>
              <a:rPr lang="en-US" sz="600" dirty="0">
                <a:solidFill>
                  <a:srgbClr val="FFFFFF">
                    <a:lumMod val="50000"/>
                  </a:srgbClr>
                </a:solidFill>
                <a:latin typeface="Aria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16"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1760358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03443" y="236539"/>
            <a:ext cx="10990536" cy="820737"/>
          </a:xfrm>
        </p:spPr>
        <p:txBody>
          <a:bodyPr anchor="ctr" anchorCtr="0"/>
          <a:lstStyle/>
          <a:p>
            <a:r>
              <a:rPr lang="en-US"/>
              <a:t>Click to edit Master title style</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
        <p:nvSpPr>
          <p:cNvPr id="6"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Content, Banner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2293" y="236539"/>
            <a:ext cx="1097404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03443" y="1335088"/>
            <a:ext cx="10984732"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826879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03443" y="236539"/>
            <a:ext cx="10990536" cy="820737"/>
          </a:xfrm>
        </p:spPr>
        <p:txBody>
          <a:bodyPr anchor="ctr" anchorCtr="0"/>
          <a:lstStyle/>
          <a:p>
            <a:r>
              <a:rPr lang="en-US"/>
              <a:t>Click to edit Master title style</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banner text – Delete if not needed</a:t>
            </a:r>
          </a:p>
        </p:txBody>
      </p:sp>
    </p:spTree>
    <p:extLst>
      <p:ext uri="{BB962C8B-B14F-4D97-AF65-F5344CB8AC3E}">
        <p14:creationId xmlns:p14="http://schemas.microsoft.com/office/powerpoint/2010/main" val="3365200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_without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818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Content_without grid">
    <p:spTree>
      <p:nvGrpSpPr>
        <p:cNvPr id="1" name=""/>
        <p:cNvGrpSpPr/>
        <p:nvPr/>
      </p:nvGrpSpPr>
      <p:grpSpPr>
        <a:xfrm>
          <a:off x="0" y="0"/>
          <a:ext cx="0" cy="0"/>
          <a:chOff x="0" y="0"/>
          <a:chExt cx="0" cy="0"/>
        </a:xfrm>
      </p:grpSpPr>
      <p:sp>
        <p:nvSpPr>
          <p:cNvPr id="9" name="Title 1"/>
          <p:cNvSpPr>
            <a:spLocks noGrp="1"/>
          </p:cNvSpPr>
          <p:nvPr>
            <p:ph type="title"/>
          </p:nvPr>
        </p:nvSpPr>
        <p:spPr>
          <a:xfrm>
            <a:off x="617594" y="236539"/>
            <a:ext cx="10965001" cy="820737"/>
          </a:xfrm>
        </p:spPr>
        <p:txBody>
          <a:bodyPr anchor="ctr" anchorCtr="0"/>
          <a:lstStyle/>
          <a:p>
            <a:r>
              <a:rPr lang="en-US"/>
              <a:t>Click to edit Master title style</a:t>
            </a:r>
            <a:endParaRPr lang="en-US" dirty="0"/>
          </a:p>
        </p:txBody>
      </p:sp>
      <p:sp>
        <p:nvSpPr>
          <p:cNvPr id="14" name="Text Placeholder 13"/>
          <p:cNvSpPr>
            <a:spLocks noGrp="1"/>
          </p:cNvSpPr>
          <p:nvPr>
            <p:ph type="body" sz="quarter" idx="13" hasCustomPrompt="1"/>
          </p:nvPr>
        </p:nvSpPr>
        <p:spPr>
          <a:xfrm>
            <a:off x="615758" y="1335088"/>
            <a:ext cx="10966839" cy="1938992"/>
          </a:xfrm>
        </p:spPr>
        <p:txBody>
          <a:bodyPr/>
          <a:lstStyle>
            <a:lvl1pPr>
              <a:defRPr/>
            </a:lvl1pPr>
          </a:lstStyle>
          <a:p>
            <a:pPr lvl="0"/>
            <a:r>
              <a:rPr lang="en-US" dirty="0"/>
              <a:t>Click to edit Master text styles [Attempt to keep bullet points to one line when possible]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237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_without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2207" y="1533251"/>
            <a:ext cx="5401349"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244565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arison_without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09600"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609600"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3"/>
          </p:nvPr>
        </p:nvSpPr>
        <p:spPr>
          <a:xfrm>
            <a:off x="6208684" y="1540527"/>
            <a:ext cx="5389033"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4"/>
          </p:nvPr>
        </p:nvSpPr>
        <p:spPr>
          <a:xfrm>
            <a:off x="6208684" y="1845225"/>
            <a:ext cx="5389033"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Tree>
    <p:extLst>
      <p:ext uri="{BB962C8B-B14F-4D97-AF65-F5344CB8AC3E}">
        <p14:creationId xmlns:p14="http://schemas.microsoft.com/office/powerpoint/2010/main" val="1872495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6448" y="236539"/>
            <a:ext cx="11119104" cy="820737"/>
          </a:xfrm>
        </p:spPr>
        <p:txBody>
          <a:bodyPr anchor="ctr" anchorCtr="0"/>
          <a:lstStyle/>
          <a:p>
            <a:r>
              <a:rPr lang="en-US" smtClean="0"/>
              <a:t>Click to edit Master title style</a:t>
            </a:r>
            <a:endParaRPr lang="en-US" dirty="0"/>
          </a:p>
        </p:txBody>
      </p:sp>
      <p:sp>
        <p:nvSpPr>
          <p:cNvPr id="3" name="Content Placeholder 2"/>
          <p:cNvSpPr>
            <a:spLocks noGrp="1"/>
          </p:cNvSpPr>
          <p:nvPr>
            <p:ph idx="1"/>
          </p:nvPr>
        </p:nvSpPr>
        <p:spPr>
          <a:xfrm>
            <a:off x="539750" y="1335089"/>
            <a:ext cx="11115801" cy="1654175"/>
          </a:xfrm>
        </p:spPr>
        <p:txBody>
          <a:bodyPr/>
          <a:lstStyle>
            <a:lvl1pPr>
              <a:lnSpc>
                <a:spcPct val="90000"/>
              </a:lnSpc>
              <a:spcBef>
                <a:spcPts val="600"/>
              </a:spcBef>
              <a:defRPr/>
            </a:lvl1pPr>
            <a:lvl2pPr>
              <a:lnSpc>
                <a:spcPct val="90000"/>
              </a:lnSpc>
              <a:spcBef>
                <a:spcPts val="600"/>
              </a:spcBef>
              <a:defRPr/>
            </a:lvl2pPr>
            <a:lvl3pPr>
              <a:lnSpc>
                <a:spcPct val="90000"/>
              </a:lnSpc>
              <a:spcBef>
                <a:spcPts val="600"/>
              </a:spcBef>
              <a:defRPr/>
            </a:lvl3pPr>
            <a:lvl4pPr>
              <a:lnSpc>
                <a:spcPct val="90000"/>
              </a:lnSpc>
              <a:spcBef>
                <a:spcPts val="600"/>
              </a:spcBef>
              <a:defRPr/>
            </a:lvl4pPr>
            <a:lvl5pPr>
              <a:lnSpc>
                <a:spcPct val="90000"/>
              </a:lnSpc>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4689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3027" y="236540"/>
            <a:ext cx="11429888" cy="820737"/>
          </a:xfrm>
        </p:spPr>
        <p:txBody>
          <a:bodyPr/>
          <a:lstStyle>
            <a:lvl1pPr>
              <a:defRPr/>
            </a:lvl1pPr>
          </a:lstStyle>
          <a:p>
            <a:r>
              <a:rPr lang="en-US" dirty="0" smtClean="0"/>
              <a:t>&lt;Finding/Issue&gt;</a:t>
            </a:r>
            <a:endParaRPr lang="en-US" dirty="0"/>
          </a:p>
        </p:txBody>
      </p:sp>
      <p:sp>
        <p:nvSpPr>
          <p:cNvPr id="68" name="Slide Number Placeholder 2"/>
          <p:cNvSpPr>
            <a:spLocks noGrp="1"/>
          </p:cNvSpPr>
          <p:nvPr>
            <p:ph type="sldNum" sz="quarter" idx="4294967295"/>
          </p:nvPr>
        </p:nvSpPr>
        <p:spPr>
          <a:xfrm>
            <a:off x="13827864" y="12947795"/>
            <a:ext cx="2377016" cy="245998"/>
          </a:xfrm>
          <a:prstGeom prst="rect">
            <a:avLst/>
          </a:prstGeom>
        </p:spPr>
        <p:txBody>
          <a:bodyPr/>
          <a:lstStyle/>
          <a:p>
            <a:r>
              <a:rPr lang="en-US" smtClean="0">
                <a:solidFill>
                  <a:srgbClr val="FFFFFF">
                    <a:lumMod val="50000"/>
                  </a:srgbClr>
                </a:solidFill>
              </a:rPr>
              <a:t>Author, </a:t>
            </a:r>
            <a:fld id="{D72BAC86-7CA1-47DD-8EAD-39EA91178256}" type="datetime1">
              <a:rPr lang="en-US" smtClean="0">
                <a:solidFill>
                  <a:srgbClr val="FFFFFF">
                    <a:lumMod val="50000"/>
                  </a:srgbClr>
                </a:solidFill>
              </a:rPr>
              <a:pPr/>
              <a:t>5/17/2022</a:t>
            </a:fld>
            <a:r>
              <a:rPr lang="en-US" smtClean="0">
                <a:solidFill>
                  <a:srgbClr val="FFFFFF">
                    <a:lumMod val="50000"/>
                  </a:srgbClr>
                </a:solidFill>
              </a:rPr>
              <a:t>, Filename.pptx</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a:solidFill>
                  <a:srgbClr val="FFFFFF">
                    <a:lumMod val="50000"/>
                  </a:srgbClr>
                </a:solidFill>
              </a:rPr>
              <a:pPr/>
              <a:t>‹#›</a:t>
            </a:fld>
            <a:endParaRPr lang="en-US" sz="1000" dirty="0">
              <a:solidFill>
                <a:srgbClr val="FFFFFF">
                  <a:lumMod val="50000"/>
                </a:srgbClr>
              </a:solidFill>
            </a:endParaRPr>
          </a:p>
        </p:txBody>
      </p:sp>
      <p:sp>
        <p:nvSpPr>
          <p:cNvPr id="104" name="Text Placeholder 102"/>
          <p:cNvSpPr>
            <a:spLocks noGrp="1"/>
          </p:cNvSpPr>
          <p:nvPr>
            <p:ph type="body" sz="quarter" idx="11"/>
          </p:nvPr>
        </p:nvSpPr>
        <p:spPr>
          <a:xfrm>
            <a:off x="363027" y="1136002"/>
            <a:ext cx="11432978" cy="276999"/>
          </a:xfrm>
        </p:spPr>
        <p:txBody>
          <a:bodyPr/>
          <a:lstStyle>
            <a:lvl1pPr marL="53975" indent="0">
              <a:lnSpc>
                <a:spcPct val="100000"/>
              </a:lnSpc>
              <a:spcBef>
                <a:spcPts val="0"/>
              </a:spcBef>
              <a:buNone/>
              <a:tabLst/>
              <a:defRPr sz="1800"/>
            </a:lvl1pPr>
          </a:lstStyle>
          <a:p>
            <a:pPr lvl="0"/>
            <a:r>
              <a:rPr lang="en-US" dirty="0" smtClean="0"/>
              <a:t>Click to edit Master text styles</a:t>
            </a:r>
            <a:endParaRPr lang="en-US" dirty="0"/>
          </a:p>
        </p:txBody>
      </p:sp>
      <p:cxnSp>
        <p:nvCxnSpPr>
          <p:cNvPr id="27" name="Straight Connector 26"/>
          <p:cNvCxnSpPr/>
          <p:nvPr userDrawn="1"/>
        </p:nvCxnSpPr>
        <p:spPr>
          <a:xfrm rot="5400000">
            <a:off x="6065376" y="-1557076"/>
            <a:ext cx="28281" cy="11432977"/>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102"/>
          <p:cNvSpPr>
            <a:spLocks noGrp="1"/>
          </p:cNvSpPr>
          <p:nvPr>
            <p:ph type="body" sz="quarter" idx="12"/>
          </p:nvPr>
        </p:nvSpPr>
        <p:spPr>
          <a:xfrm>
            <a:off x="353600" y="2235456"/>
            <a:ext cx="5531148" cy="221599"/>
          </a:xfrm>
        </p:spPr>
        <p:txBody>
          <a:bodyPr/>
          <a:lstStyle>
            <a:lvl1pPr marL="228600" indent="-174625">
              <a:buClrTx/>
              <a:buFont typeface="Arial" panose="020B0604020202020204" pitchFamily="34" charset="0"/>
              <a:buChar char="•"/>
              <a:tabLst/>
              <a:defRPr sz="1600" b="0"/>
            </a:lvl1pPr>
          </a:lstStyle>
          <a:p>
            <a:pPr lvl="0"/>
            <a:r>
              <a:rPr lang="en-US" dirty="0" smtClean="0"/>
              <a:t>Click to edit Master text styles</a:t>
            </a:r>
            <a:endParaRPr lang="en-US" dirty="0"/>
          </a:p>
        </p:txBody>
      </p:sp>
      <p:cxnSp>
        <p:nvCxnSpPr>
          <p:cNvPr id="22" name="Straight Connector 21"/>
          <p:cNvCxnSpPr/>
          <p:nvPr userDrawn="1"/>
        </p:nvCxnSpPr>
        <p:spPr>
          <a:xfrm>
            <a:off x="6079516" y="1813586"/>
            <a:ext cx="1" cy="484632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353600" y="1810453"/>
            <a:ext cx="11536699" cy="19088"/>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268733" y="1805518"/>
            <a:ext cx="1454244" cy="369332"/>
          </a:xfrm>
          <a:prstGeom prst="rect">
            <a:avLst/>
          </a:prstGeom>
          <a:noFill/>
        </p:spPr>
        <p:txBody>
          <a:bodyPr wrap="none" rtlCol="0">
            <a:spAutoFit/>
          </a:bodyPr>
          <a:lstStyle/>
          <a:p>
            <a:r>
              <a:rPr lang="en-US" b="1" u="sng" dirty="0" smtClean="0"/>
              <a:t>Description</a:t>
            </a:r>
            <a:endParaRPr lang="en-US" b="1" u="sng" dirty="0"/>
          </a:p>
        </p:txBody>
      </p:sp>
      <p:sp>
        <p:nvSpPr>
          <p:cNvPr id="30" name="Text Placeholder 102"/>
          <p:cNvSpPr>
            <a:spLocks noGrp="1"/>
          </p:cNvSpPr>
          <p:nvPr>
            <p:ph type="body" sz="quarter" idx="13"/>
          </p:nvPr>
        </p:nvSpPr>
        <p:spPr>
          <a:xfrm>
            <a:off x="350132" y="4572099"/>
            <a:ext cx="5531148" cy="221599"/>
          </a:xfrm>
        </p:spPr>
        <p:txBody>
          <a:bodyPr/>
          <a:lstStyle>
            <a:lvl1pPr marL="228600" indent="-174625">
              <a:buClrTx/>
              <a:buFont typeface="Arial" panose="020B0604020202020204" pitchFamily="34" charset="0"/>
              <a:buChar char="•"/>
              <a:tabLst/>
              <a:defRPr sz="1600" b="0"/>
            </a:lvl1pPr>
          </a:lstStyle>
          <a:p>
            <a:pPr lvl="0"/>
            <a:r>
              <a:rPr lang="en-US" dirty="0" smtClean="0"/>
              <a:t>Click to edit Master text styles</a:t>
            </a:r>
            <a:endParaRPr lang="en-US" dirty="0"/>
          </a:p>
        </p:txBody>
      </p:sp>
      <p:sp>
        <p:nvSpPr>
          <p:cNvPr id="34" name="TextBox 33"/>
          <p:cNvSpPr txBox="1"/>
          <p:nvPr userDrawn="1"/>
        </p:nvSpPr>
        <p:spPr>
          <a:xfrm>
            <a:off x="265265" y="4142161"/>
            <a:ext cx="1031051" cy="369332"/>
          </a:xfrm>
          <a:prstGeom prst="rect">
            <a:avLst/>
          </a:prstGeom>
          <a:noFill/>
        </p:spPr>
        <p:txBody>
          <a:bodyPr wrap="none" rtlCol="0">
            <a:spAutoFit/>
          </a:bodyPr>
          <a:lstStyle/>
          <a:p>
            <a:r>
              <a:rPr lang="en-US" b="1" u="sng" dirty="0" smtClean="0"/>
              <a:t>Actions</a:t>
            </a:r>
            <a:endParaRPr lang="en-US" b="1" u="sng" dirty="0"/>
          </a:p>
        </p:txBody>
      </p:sp>
      <p:sp>
        <p:nvSpPr>
          <p:cNvPr id="35" name="Text Placeholder 102"/>
          <p:cNvSpPr>
            <a:spLocks noGrp="1"/>
          </p:cNvSpPr>
          <p:nvPr>
            <p:ph type="body" sz="quarter" idx="14"/>
          </p:nvPr>
        </p:nvSpPr>
        <p:spPr>
          <a:xfrm>
            <a:off x="6227914" y="2235456"/>
            <a:ext cx="5531148" cy="221599"/>
          </a:xfrm>
        </p:spPr>
        <p:txBody>
          <a:bodyPr/>
          <a:lstStyle>
            <a:lvl1pPr marL="228600" indent="-174625">
              <a:buClrTx/>
              <a:buFont typeface="Arial" panose="020B0604020202020204" pitchFamily="34" charset="0"/>
              <a:buChar char="•"/>
              <a:tabLst/>
              <a:defRPr sz="1600" b="0"/>
            </a:lvl1pPr>
          </a:lstStyle>
          <a:p>
            <a:pPr lvl="0"/>
            <a:r>
              <a:rPr lang="en-US" dirty="0" smtClean="0"/>
              <a:t>Click to edit Master text styles</a:t>
            </a:r>
            <a:endParaRPr lang="en-US" dirty="0"/>
          </a:p>
        </p:txBody>
      </p:sp>
      <p:sp>
        <p:nvSpPr>
          <p:cNvPr id="36" name="TextBox 35"/>
          <p:cNvSpPr txBox="1"/>
          <p:nvPr userDrawn="1"/>
        </p:nvSpPr>
        <p:spPr>
          <a:xfrm>
            <a:off x="6143047" y="1805518"/>
            <a:ext cx="1595309" cy="369332"/>
          </a:xfrm>
          <a:prstGeom prst="rect">
            <a:avLst/>
          </a:prstGeom>
          <a:noFill/>
        </p:spPr>
        <p:txBody>
          <a:bodyPr wrap="none" rtlCol="0">
            <a:spAutoFit/>
          </a:bodyPr>
          <a:lstStyle/>
          <a:p>
            <a:r>
              <a:rPr lang="en-US" b="1" u="sng" dirty="0" smtClean="0"/>
              <a:t>Requirement</a:t>
            </a:r>
            <a:endParaRPr lang="en-US" b="1" u="sng" dirty="0"/>
          </a:p>
        </p:txBody>
      </p:sp>
      <p:sp>
        <p:nvSpPr>
          <p:cNvPr id="37" name="Text Placeholder 102"/>
          <p:cNvSpPr>
            <a:spLocks noGrp="1"/>
          </p:cNvSpPr>
          <p:nvPr>
            <p:ph type="body" sz="quarter" idx="15"/>
          </p:nvPr>
        </p:nvSpPr>
        <p:spPr>
          <a:xfrm>
            <a:off x="6261767" y="4606749"/>
            <a:ext cx="5531148" cy="221599"/>
          </a:xfrm>
        </p:spPr>
        <p:txBody>
          <a:bodyPr/>
          <a:lstStyle>
            <a:lvl1pPr marL="228600" indent="-174625">
              <a:buClrTx/>
              <a:buFont typeface="Arial" panose="020B0604020202020204" pitchFamily="34" charset="0"/>
              <a:buChar char="•"/>
              <a:tabLst/>
              <a:defRPr sz="1600" b="0"/>
            </a:lvl1pPr>
          </a:lstStyle>
          <a:p>
            <a:pPr lvl="0"/>
            <a:r>
              <a:rPr lang="en-US" dirty="0" smtClean="0"/>
              <a:t>Click to edit Master text styles</a:t>
            </a:r>
            <a:endParaRPr lang="en-US" dirty="0"/>
          </a:p>
        </p:txBody>
      </p:sp>
      <p:sp>
        <p:nvSpPr>
          <p:cNvPr id="38" name="TextBox 37"/>
          <p:cNvSpPr txBox="1"/>
          <p:nvPr userDrawn="1"/>
        </p:nvSpPr>
        <p:spPr>
          <a:xfrm>
            <a:off x="6143047" y="4142161"/>
            <a:ext cx="1582484" cy="369332"/>
          </a:xfrm>
          <a:prstGeom prst="rect">
            <a:avLst/>
          </a:prstGeom>
          <a:noFill/>
        </p:spPr>
        <p:txBody>
          <a:bodyPr wrap="none" rtlCol="0">
            <a:spAutoFit/>
          </a:bodyPr>
          <a:lstStyle/>
          <a:p>
            <a:r>
              <a:rPr lang="en-US" b="1" u="sng" baseline="0" dirty="0" smtClean="0"/>
              <a:t>Help Needed</a:t>
            </a:r>
            <a:endParaRPr lang="en-US" b="1" u="sng" dirty="0"/>
          </a:p>
        </p:txBody>
      </p:sp>
    </p:spTree>
    <p:extLst>
      <p:ext uri="{BB962C8B-B14F-4D97-AF65-F5344CB8AC3E}">
        <p14:creationId xmlns:p14="http://schemas.microsoft.com/office/powerpoint/2010/main" val="743535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dirty="0" smtClean="0">
                <a:solidFill>
                  <a:srgbClr val="FFFFFF"/>
                </a:solidFill>
              </a:rPr>
              <a:t>Copyright © 2021 Boeing. Made available under the Eclipse Public License.</a:t>
            </a:r>
            <a:endParaRPr lang="en-US" dirty="0">
              <a:solidFill>
                <a:srgbClr val="FFFFFF"/>
              </a:solidFill>
            </a:endParaRPr>
          </a:p>
        </p:txBody>
      </p:sp>
    </p:spTree>
    <p:extLst>
      <p:ext uri="{BB962C8B-B14F-4D97-AF65-F5344CB8AC3E}">
        <p14:creationId xmlns:p14="http://schemas.microsoft.com/office/powerpoint/2010/main" val="2929073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9448800" cy="487362"/>
          </a:xfrm>
          <a:prstGeom prst="rect">
            <a:avLst/>
          </a:prstGeom>
        </p:spPr>
        <p:txBody>
          <a:bodyPr/>
          <a:lstStyle>
            <a:lvl1pPr algn="r">
              <a:defRPr sz="2800" b="1">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914400"/>
            <a:ext cx="10972800" cy="5562600"/>
          </a:xfrm>
        </p:spPr>
        <p:txBody>
          <a:bodyPr/>
          <a:lstStyle>
            <a:lvl1pPr>
              <a:defRPr sz="2000">
                <a:solidFill>
                  <a:schemeClr val="bg1"/>
                </a:solidFill>
                <a:latin typeface="Arial" pitchFamily="34" charset="0"/>
                <a:cs typeface="Arial" pitchFamily="34" charset="0"/>
              </a:defRPr>
            </a:lvl1pPr>
            <a:lvl2pPr>
              <a:defRPr sz="2000">
                <a:solidFill>
                  <a:schemeClr val="bg1"/>
                </a:solidFill>
                <a:latin typeface="Arial" pitchFamily="34" charset="0"/>
                <a:cs typeface="Arial" pitchFamily="34"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r>
              <a:rPr lang="en-US" dirty="0" smtClean="0">
                <a:solidFill>
                  <a:srgbClr val="FFFFFF"/>
                </a:solidFill>
              </a:rPr>
              <a:t>Copyright © 2021 Boeing. Made available under the Eclipse Public License.</a:t>
            </a:r>
            <a:endParaRPr lang="en-US" dirty="0">
              <a:solidFill>
                <a:srgbClr val="FFFFFF"/>
              </a:solidFill>
            </a:endParaRPr>
          </a:p>
        </p:txBody>
      </p:sp>
    </p:spTree>
    <p:extLst>
      <p:ext uri="{BB962C8B-B14F-4D97-AF65-F5344CB8AC3E}">
        <p14:creationId xmlns:p14="http://schemas.microsoft.com/office/powerpoint/2010/main" val="3905356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without grid">
    <p:spTree>
      <p:nvGrpSpPr>
        <p:cNvPr id="1" name=""/>
        <p:cNvGrpSpPr/>
        <p:nvPr/>
      </p:nvGrpSpPr>
      <p:grpSpPr>
        <a:xfrm>
          <a:off x="0" y="0"/>
          <a:ext cx="0" cy="0"/>
          <a:chOff x="0" y="0"/>
          <a:chExt cx="0" cy="0"/>
        </a:xfrm>
      </p:grpSpPr>
      <p:sp>
        <p:nvSpPr>
          <p:cNvPr id="4"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4268333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rgbClr val="FFFFFF">
                    <a:lumMod val="50000"/>
                  </a:srgbClr>
                </a:solidFill>
              </a:rPr>
              <a:t>Copyright © 2018 Boeing. All rights reserved.</a:t>
            </a:r>
          </a:p>
        </p:txBody>
      </p:sp>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smtClean="0"/>
              <a:t>Click to edit Master title style</a:t>
            </a:r>
            <a:endParaRPr lang="en-US" noProof="0" dirty="0" smtClean="0"/>
          </a:p>
        </p:txBody>
      </p:sp>
      <p:sp>
        <p:nvSpPr>
          <p:cNvPr id="6" name="Text Placeholder 4"/>
          <p:cNvSpPr>
            <a:spLocks noGrp="1"/>
          </p:cNvSpPr>
          <p:nvPr>
            <p:ph type="body" sz="quarter" idx="10" hasCustomPrompt="1"/>
          </p:nvPr>
        </p:nvSpPr>
        <p:spPr>
          <a:xfrm>
            <a:off x="634035" y="4419602"/>
            <a:ext cx="5366215" cy="276999"/>
          </a:xfrm>
        </p:spPr>
        <p:txBody>
          <a:bodyPr/>
          <a:lstStyle>
            <a:lvl1pPr marL="0" indent="0">
              <a:buNone/>
              <a:defRPr sz="2000" b="1" baseline="0"/>
            </a:lvl1pPr>
          </a:lstStyle>
          <a:p>
            <a:pPr lvl="0"/>
            <a:r>
              <a:rPr lang="en-US" dirty="0" smtClean="0"/>
              <a:t>Click to edit Presenter</a:t>
            </a:r>
          </a:p>
        </p:txBody>
      </p:sp>
      <p:sp>
        <p:nvSpPr>
          <p:cNvPr id="7" name="Content Placeholder 8"/>
          <p:cNvSpPr>
            <a:spLocks noGrp="1"/>
          </p:cNvSpPr>
          <p:nvPr>
            <p:ph sz="quarter" idx="11" hasCustomPrompt="1"/>
          </p:nvPr>
        </p:nvSpPr>
        <p:spPr>
          <a:xfrm>
            <a:off x="6237627" y="4419602"/>
            <a:ext cx="5356352"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smtClean="0"/>
              <a:t>Click to edit Presenter</a:t>
            </a:r>
          </a:p>
        </p:txBody>
      </p:sp>
      <p:sp>
        <p:nvSpPr>
          <p:cNvPr id="8" name="Text Placeholder 12"/>
          <p:cNvSpPr>
            <a:spLocks noGrp="1"/>
          </p:cNvSpPr>
          <p:nvPr>
            <p:ph type="body" sz="quarter" idx="12" hasCustomPrompt="1"/>
          </p:nvPr>
        </p:nvSpPr>
        <p:spPr>
          <a:xfrm>
            <a:off x="634035" y="4876801"/>
            <a:ext cx="5367092" cy="276999"/>
          </a:xfrm>
        </p:spPr>
        <p:txBody>
          <a:bodyPr/>
          <a:lstStyle>
            <a:lvl1pPr marL="0" indent="0">
              <a:buNone/>
              <a:defRPr sz="2000" b="0"/>
            </a:lvl1pPr>
          </a:lstStyle>
          <a:p>
            <a:pPr lvl="0"/>
            <a:r>
              <a:rPr lang="en-US" dirty="0" smtClean="0"/>
              <a:t>Click to </a:t>
            </a:r>
            <a:r>
              <a:rPr lang="en-US" smtClean="0"/>
              <a:t>edit Title</a:t>
            </a:r>
            <a:endParaRPr lang="en-US" dirty="0" smtClean="0"/>
          </a:p>
        </p:txBody>
      </p:sp>
      <p:sp>
        <p:nvSpPr>
          <p:cNvPr id="9" name="Text Placeholder 14"/>
          <p:cNvSpPr>
            <a:spLocks noGrp="1"/>
          </p:cNvSpPr>
          <p:nvPr>
            <p:ph type="body" sz="quarter" idx="13" hasCustomPrompt="1"/>
          </p:nvPr>
        </p:nvSpPr>
        <p:spPr>
          <a:xfrm>
            <a:off x="6237627" y="4876801"/>
            <a:ext cx="5356352"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smtClean="0"/>
              <a:t>Click to edit Title</a:t>
            </a:r>
          </a:p>
        </p:txBody>
      </p:sp>
      <p:sp>
        <p:nvSpPr>
          <p:cNvPr id="11" name="Text Placeholder 16"/>
          <p:cNvSpPr>
            <a:spLocks noGrp="1"/>
          </p:cNvSpPr>
          <p:nvPr>
            <p:ph type="body" sz="quarter" idx="14" hasCustomPrompt="1"/>
          </p:nvPr>
        </p:nvSpPr>
        <p:spPr>
          <a:xfrm>
            <a:off x="634035" y="5603628"/>
            <a:ext cx="5340261" cy="221599"/>
          </a:xfrm>
        </p:spPr>
        <p:txBody>
          <a:bodyPr/>
          <a:lstStyle>
            <a:lvl1pPr marL="0" indent="0">
              <a:buNone/>
              <a:defRPr sz="1600" b="0"/>
            </a:lvl1pPr>
          </a:lstStyle>
          <a:p>
            <a:pPr lvl="0"/>
            <a:r>
              <a:rPr lang="en-US" dirty="0" smtClean="0"/>
              <a:t>Click to edit Date [Month, Day, Year]</a:t>
            </a:r>
            <a:endParaRPr lang="en-US" dirty="0"/>
          </a:p>
        </p:txBody>
      </p:sp>
      <p:sp>
        <p:nvSpPr>
          <p:cNvPr id="12" name="Rectangle 14"/>
          <p:cNvSpPr/>
          <p:nvPr userDrawn="1"/>
        </p:nvSpPr>
        <p:spPr>
          <a:xfrm>
            <a:off x="618067" y="5959648"/>
            <a:ext cx="11124612" cy="461665"/>
          </a:xfrm>
          <a:prstGeom prst="rect">
            <a:avLst/>
          </a:prstGeom>
        </p:spPr>
        <p:txBody>
          <a:bodyPr wrap="square" lIns="0" tIns="0" rIns="0" bIns="0">
            <a:spAutoFit/>
          </a:bodyPr>
          <a:lstStyle/>
          <a:p>
            <a:pPr eaLnBrk="0" hangingPunct="0"/>
            <a:r>
              <a:rPr lang="en-US" sz="600" b="1" dirty="0" smtClean="0">
                <a:solidFill>
                  <a:srgbClr val="FFFFFF">
                    <a:lumMod val="50000"/>
                  </a:srgbClr>
                </a:solidFill>
                <a:ea typeface="ＭＳ Ｐゴシック" pitchFamily="1" charset="-128"/>
              </a:rPr>
              <a:t>Proprietary:</a:t>
            </a:r>
          </a:p>
          <a:p>
            <a:pPr eaLnBrk="0" hangingPunct="0"/>
            <a:r>
              <a:rPr lang="en-US" sz="600" dirty="0" smtClean="0">
                <a:solidFill>
                  <a:srgbClr val="FFFFFF">
                    <a:lumMod val="50000"/>
                  </a:srgbClr>
                </a:solidFil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smtClean="0">
              <a:solidFill>
                <a:srgbClr val="FFFFFF">
                  <a:lumMod val="50000"/>
                </a:srgbClr>
              </a:solidFill>
              <a:ea typeface="ＭＳ Ｐゴシック" pitchFamily="1" charset="-128"/>
            </a:endParaRPr>
          </a:p>
          <a:p>
            <a:pPr eaLnBrk="0" hangingPunct="0"/>
            <a:r>
              <a:rPr lang="en-US" sz="600" dirty="0" smtClean="0">
                <a:solidFill>
                  <a:srgbClr val="FFFFFF">
                    <a:lumMod val="50000"/>
                  </a:srgbClr>
                </a:solidFil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Tree>
    <p:extLst>
      <p:ext uri="{BB962C8B-B14F-4D97-AF65-F5344CB8AC3E}">
        <p14:creationId xmlns:p14="http://schemas.microsoft.com/office/powerpoint/2010/main" val="2388792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_Title Slide_without 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rgbClr val="FFFFFF">
                    <a:lumMod val="50000"/>
                  </a:srgbClr>
                </a:solidFill>
              </a:rPr>
              <a:t>Copyright © 2018 Boeing. All rights reserved.</a:t>
            </a:r>
          </a:p>
        </p:txBody>
      </p:sp>
      <p:sp>
        <p:nvSpPr>
          <p:cNvPr id="10" name="Rectangle 2"/>
          <p:cNvSpPr>
            <a:spLocks noGrp="1" noChangeArrowheads="1"/>
          </p:cNvSpPr>
          <p:nvPr>
            <p:ph type="ctrTitle"/>
          </p:nvPr>
        </p:nvSpPr>
        <p:spPr>
          <a:xfrm>
            <a:off x="618067" y="2552442"/>
            <a:ext cx="10975912" cy="1470025"/>
          </a:xfrm>
        </p:spPr>
        <p:txBody>
          <a:bodyPr anchor="t" anchorCtr="0"/>
          <a:lstStyle>
            <a:lvl1pPr>
              <a:defRPr sz="4400"/>
            </a:lvl1pPr>
          </a:lstStyle>
          <a:p>
            <a:pPr lvl="0"/>
            <a:r>
              <a:rPr lang="en-US" noProof="0" smtClean="0"/>
              <a:t>Click to edit Master title style</a:t>
            </a:r>
            <a:endParaRPr lang="en-US" noProof="0" dirty="0" smtClean="0"/>
          </a:p>
        </p:txBody>
      </p:sp>
      <p:sp>
        <p:nvSpPr>
          <p:cNvPr id="12" name="Text Placeholder 4"/>
          <p:cNvSpPr>
            <a:spLocks noGrp="1"/>
          </p:cNvSpPr>
          <p:nvPr>
            <p:ph type="body" sz="quarter" idx="10" hasCustomPrompt="1"/>
          </p:nvPr>
        </p:nvSpPr>
        <p:spPr>
          <a:xfrm>
            <a:off x="634036" y="4419602"/>
            <a:ext cx="5351475" cy="276999"/>
          </a:xfrm>
        </p:spPr>
        <p:txBody>
          <a:bodyPr/>
          <a:lstStyle>
            <a:lvl1pPr marL="0" indent="0">
              <a:buNone/>
              <a:defRPr sz="2000" b="1" baseline="0"/>
            </a:lvl1pPr>
          </a:lstStyle>
          <a:p>
            <a:pPr lvl="0"/>
            <a:r>
              <a:rPr lang="en-US" dirty="0" smtClean="0"/>
              <a:t>Click to edit Presenter</a:t>
            </a:r>
          </a:p>
        </p:txBody>
      </p:sp>
      <p:sp>
        <p:nvSpPr>
          <p:cNvPr id="14" name="Text Placeholder 12"/>
          <p:cNvSpPr>
            <a:spLocks noGrp="1"/>
          </p:cNvSpPr>
          <p:nvPr>
            <p:ph type="body" sz="quarter" idx="12" hasCustomPrompt="1"/>
          </p:nvPr>
        </p:nvSpPr>
        <p:spPr>
          <a:xfrm>
            <a:off x="634036" y="4876801"/>
            <a:ext cx="5352349" cy="276999"/>
          </a:xfrm>
        </p:spPr>
        <p:txBody>
          <a:bodyPr/>
          <a:lstStyle>
            <a:lvl1pPr marL="0" indent="0">
              <a:buNone/>
              <a:defRPr sz="2000" b="0"/>
            </a:lvl1pPr>
          </a:lstStyle>
          <a:p>
            <a:pPr lvl="0"/>
            <a:r>
              <a:rPr lang="en-US" dirty="0" smtClean="0"/>
              <a:t>Click to edit Title</a:t>
            </a:r>
          </a:p>
        </p:txBody>
      </p:sp>
      <p:sp>
        <p:nvSpPr>
          <p:cNvPr id="17" name="Text Placeholder 16"/>
          <p:cNvSpPr>
            <a:spLocks noGrp="1"/>
          </p:cNvSpPr>
          <p:nvPr>
            <p:ph type="body" sz="quarter" idx="14" hasCustomPrompt="1"/>
          </p:nvPr>
        </p:nvSpPr>
        <p:spPr>
          <a:xfrm>
            <a:off x="634035" y="5603628"/>
            <a:ext cx="5352349" cy="221599"/>
          </a:xfrm>
        </p:spPr>
        <p:txBody>
          <a:bodyPr/>
          <a:lstStyle>
            <a:lvl1pPr marL="0" indent="0">
              <a:buNone/>
              <a:defRPr sz="1600" b="0"/>
            </a:lvl1pPr>
          </a:lstStyle>
          <a:p>
            <a:pPr lvl="0"/>
            <a:r>
              <a:rPr lang="en-US" dirty="0" smtClean="0"/>
              <a:t>Click to edit Date [Month, Day, Year]</a:t>
            </a:r>
            <a:endParaRPr lang="en-US" dirty="0"/>
          </a:p>
        </p:txBody>
      </p:sp>
      <p:sp>
        <p:nvSpPr>
          <p:cNvPr id="11" name="TextBox 10"/>
          <p:cNvSpPr txBox="1"/>
          <p:nvPr userDrawn="1"/>
        </p:nvSpPr>
        <p:spPr>
          <a:xfrm>
            <a:off x="8594757" y="4419601"/>
            <a:ext cx="3601060" cy="400110"/>
          </a:xfrm>
          <a:prstGeom prst="rect">
            <a:avLst/>
          </a:prstGeom>
          <a:solidFill>
            <a:srgbClr val="5B6770"/>
          </a:solidFill>
        </p:spPr>
        <p:txBody>
          <a:bodyPr wrap="square" lIns="109728" rIns="0" rtlCol="0">
            <a:spAutoFit/>
          </a:bodyPr>
          <a:lstStyle/>
          <a:p>
            <a:r>
              <a:rPr lang="en-US" sz="2000" dirty="0" smtClean="0">
                <a:solidFill>
                  <a:srgbClr val="FFFFFF"/>
                </a:solidFill>
              </a:rPr>
              <a:t>Meeting Objectives</a:t>
            </a:r>
            <a:endParaRPr lang="en-US" sz="2000" dirty="0">
              <a:solidFill>
                <a:srgbClr val="FFFFFF"/>
              </a:solidFill>
            </a:endParaRPr>
          </a:p>
        </p:txBody>
      </p:sp>
      <p:sp>
        <p:nvSpPr>
          <p:cNvPr id="13" name="Text Placeholder 20"/>
          <p:cNvSpPr txBox="1">
            <a:spLocks/>
          </p:cNvSpPr>
          <p:nvPr userDrawn="1"/>
        </p:nvSpPr>
        <p:spPr bwMode="auto">
          <a:xfrm>
            <a:off x="8738424" y="4887557"/>
            <a:ext cx="31476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7663" marR="0" indent="-347663" algn="l" defTabSz="820738" rtl="0" eaLnBrk="0" fontAlgn="base" latinLnBrk="0" hangingPunct="0">
              <a:lnSpc>
                <a:spcPct val="100000"/>
              </a:lnSpc>
              <a:spcBef>
                <a:spcPct val="20000"/>
              </a:spcBef>
              <a:spcAft>
                <a:spcPct val="0"/>
              </a:spcAft>
              <a:buClr>
                <a:srgbClr val="81BC00"/>
              </a:buClr>
              <a:buSzTx/>
              <a:buFont typeface="AppleSymbols" charset="0"/>
              <a:buChar char="☑"/>
              <a:tabLst>
                <a:tab pos="347663" algn="l"/>
              </a:tabLst>
              <a:defRPr sz="2000" b="0">
                <a:solidFill>
                  <a:srgbClr val="5B6770"/>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buClr>
                <a:srgbClr val="8FBC00"/>
              </a:buClr>
              <a:buSzPct val="150000"/>
              <a:buFont typeface="Arial" panose="020B0604020202020204" pitchFamily="34" charset="0"/>
              <a:buChar char="□"/>
              <a:tabLst>
                <a:tab pos="914400" algn="l"/>
              </a:tabLst>
            </a:pPr>
            <a:r>
              <a:rPr lang="en-US" sz="2000" kern="0" dirty="0" smtClean="0"/>
              <a:t>Alignment</a:t>
            </a:r>
          </a:p>
          <a:p>
            <a:pPr>
              <a:buClr>
                <a:srgbClr val="8FBC00"/>
              </a:buClr>
              <a:buSzPct val="150000"/>
              <a:buFont typeface="Arial" panose="020B0604020202020204" pitchFamily="34" charset="0"/>
              <a:buChar char="□"/>
              <a:tabLst>
                <a:tab pos="914400" algn="l"/>
              </a:tabLst>
            </a:pPr>
            <a:r>
              <a:rPr lang="en-US" sz="2000" kern="0" dirty="0" smtClean="0"/>
              <a:t>Decisions</a:t>
            </a:r>
            <a:endParaRPr lang="en-US" sz="2000" kern="0" dirty="0"/>
          </a:p>
        </p:txBody>
      </p:sp>
      <p:sp>
        <p:nvSpPr>
          <p:cNvPr id="15" name="Rectangle 14"/>
          <p:cNvSpPr/>
          <p:nvPr userDrawn="1"/>
        </p:nvSpPr>
        <p:spPr>
          <a:xfrm>
            <a:off x="629038" y="5959648"/>
            <a:ext cx="11113641" cy="461665"/>
          </a:xfrm>
          <a:prstGeom prst="rect">
            <a:avLst/>
          </a:prstGeom>
        </p:spPr>
        <p:txBody>
          <a:bodyPr wrap="square" lIns="0" tIns="0" rIns="0" bIns="0">
            <a:spAutoFit/>
          </a:bodyPr>
          <a:lstStyle/>
          <a:p>
            <a:pPr eaLnBrk="0" hangingPunct="0"/>
            <a:r>
              <a:rPr lang="en-US" sz="600" b="1" dirty="0" smtClean="0">
                <a:solidFill>
                  <a:srgbClr val="FFFFFF">
                    <a:lumMod val="50000"/>
                  </a:srgbClr>
                </a:solidFill>
                <a:ea typeface="ＭＳ Ｐゴシック" pitchFamily="1" charset="-128"/>
              </a:rPr>
              <a:t>Proprietary:</a:t>
            </a:r>
          </a:p>
          <a:p>
            <a:pPr eaLnBrk="0" hangingPunct="0"/>
            <a:r>
              <a:rPr lang="en-US" sz="600" dirty="0" smtClean="0">
                <a:solidFill>
                  <a:srgbClr val="FFFFFF">
                    <a:lumMod val="50000"/>
                  </a:srgbClr>
                </a:solidFil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hangingPunct="0"/>
            <a:endParaRPr lang="en-US" sz="600" dirty="0" smtClean="0">
              <a:solidFill>
                <a:srgbClr val="FFFFFF">
                  <a:lumMod val="50000"/>
                </a:srgbClr>
              </a:solidFill>
              <a:ea typeface="ＭＳ Ｐゴシック" pitchFamily="1" charset="-128"/>
            </a:endParaRPr>
          </a:p>
          <a:p>
            <a:pPr eaLnBrk="0" hangingPunct="0"/>
            <a:r>
              <a:rPr lang="en-US" sz="600" dirty="0" smtClean="0">
                <a:solidFill>
                  <a:srgbClr val="FFFFFF">
                    <a:lumMod val="50000"/>
                  </a:srgbClr>
                </a:solidFil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Tree>
    <p:extLst>
      <p:ext uri="{BB962C8B-B14F-4D97-AF65-F5344CB8AC3E}">
        <p14:creationId xmlns:p14="http://schemas.microsoft.com/office/powerpoint/2010/main" val="2771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Content, Banner_without grid">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9" name="Title 1"/>
          <p:cNvSpPr>
            <a:spLocks noGrp="1"/>
          </p:cNvSpPr>
          <p:nvPr>
            <p:ph type="title"/>
          </p:nvPr>
        </p:nvSpPr>
        <p:spPr>
          <a:xfrm>
            <a:off x="612293" y="236539"/>
            <a:ext cx="10974041" cy="820737"/>
          </a:xfrm>
        </p:spPr>
        <p:txBody>
          <a:bodyPr anchor="ctr" anchorCtr="0"/>
          <a:lstStyle/>
          <a:p>
            <a:r>
              <a:rPr lang="en-US" smtClean="0"/>
              <a:t>Click to edit Master title style</a:t>
            </a:r>
            <a:endParaRPr lang="en-US" dirty="0"/>
          </a:p>
        </p:txBody>
      </p:sp>
      <p:sp>
        <p:nvSpPr>
          <p:cNvPr id="14" name="Text Placeholder 13"/>
          <p:cNvSpPr>
            <a:spLocks noGrp="1"/>
          </p:cNvSpPr>
          <p:nvPr>
            <p:ph type="body" sz="quarter" idx="13" hasCustomPrompt="1"/>
          </p:nvPr>
        </p:nvSpPr>
        <p:spPr>
          <a:xfrm>
            <a:off x="603443" y="1335088"/>
            <a:ext cx="10984732" cy="1994392"/>
          </a:xfrm>
        </p:spPr>
        <p:txBody>
          <a:bodyPr/>
          <a:lstStyle>
            <a:lvl1pPr>
              <a:defRPr sz="2400"/>
            </a:lvl1pPr>
          </a:lstStyle>
          <a:p>
            <a:pPr lvl="0"/>
            <a:r>
              <a:rPr lang="en-US" dirty="0" smtClean="0"/>
              <a:t>Click to edit Master text styles [Attempt to keep bullet points to one line when possible]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smtClean="0"/>
              <a:t>Click to edit banner text – Delete if not needed</a:t>
            </a:r>
            <a:endParaRPr lang="en-US" dirty="0"/>
          </a:p>
        </p:txBody>
      </p:sp>
    </p:spTree>
    <p:extLst>
      <p:ext uri="{BB962C8B-B14F-4D97-AF65-F5344CB8AC3E}">
        <p14:creationId xmlns:p14="http://schemas.microsoft.com/office/powerpoint/2010/main" val="543081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_without grid">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9" name="Title 1"/>
          <p:cNvSpPr>
            <a:spLocks noGrp="1"/>
          </p:cNvSpPr>
          <p:nvPr>
            <p:ph type="title"/>
          </p:nvPr>
        </p:nvSpPr>
        <p:spPr>
          <a:xfrm>
            <a:off x="603443" y="236539"/>
            <a:ext cx="10990536" cy="820737"/>
          </a:xfrm>
        </p:spPr>
        <p:txBody>
          <a:bodyPr anchor="ctr" anchorCtr="0"/>
          <a:lstStyle/>
          <a:p>
            <a:r>
              <a:rPr lang="en-US" smtClean="0"/>
              <a:t>Click to edit Master title style</a:t>
            </a:r>
            <a:endParaRPr lang="en-US" dirty="0"/>
          </a:p>
        </p:txBody>
      </p:sp>
      <p:sp>
        <p:nvSpPr>
          <p:cNvPr id="8" name="Text Placeholder 8"/>
          <p:cNvSpPr>
            <a:spLocks noGrp="1"/>
          </p:cNvSpPr>
          <p:nvPr>
            <p:ph type="body" sz="quarter" idx="12" hasCustomPrompt="1"/>
          </p:nvPr>
        </p:nvSpPr>
        <p:spPr>
          <a:xfrm>
            <a:off x="603444" y="6079968"/>
            <a:ext cx="11053041" cy="397032"/>
          </a:xfrm>
          <a:solidFill>
            <a:srgbClr val="0033A1"/>
          </a:solidFill>
        </p:spPr>
        <p:txBody>
          <a:bodyPr lIns="45720" tIns="45720" rIns="45720" bIns="45720" anchor="b" anchorCtr="1"/>
          <a:lstStyle>
            <a:lvl1pPr marL="0" indent="0" algn="ctr">
              <a:buNone/>
              <a:defRPr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smtClean="0"/>
              <a:t>Click to edit banner text – Delete if not needed</a:t>
            </a:r>
            <a:endParaRPr lang="en-US" dirty="0"/>
          </a:p>
        </p:txBody>
      </p:sp>
    </p:spTree>
    <p:extLst>
      <p:ext uri="{BB962C8B-B14F-4D97-AF65-F5344CB8AC3E}">
        <p14:creationId xmlns:p14="http://schemas.microsoft.com/office/powerpoint/2010/main" val="577833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_without grid">
    <p:spTree>
      <p:nvGrpSpPr>
        <p:cNvPr id="1" name=""/>
        <p:cNvGrpSpPr/>
        <p:nvPr/>
      </p:nvGrpSpPr>
      <p:grpSpPr>
        <a:xfrm>
          <a:off x="0" y="0"/>
          <a:ext cx="0" cy="0"/>
          <a:chOff x="0" y="0"/>
          <a:chExt cx="0" cy="0"/>
        </a:xfrm>
      </p:grpSpPr>
      <p:sp>
        <p:nvSpPr>
          <p:cNvPr id="5"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38004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Content_without grid">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9" name="Title 1"/>
          <p:cNvSpPr>
            <a:spLocks noGrp="1"/>
          </p:cNvSpPr>
          <p:nvPr>
            <p:ph type="title"/>
          </p:nvPr>
        </p:nvSpPr>
        <p:spPr>
          <a:xfrm>
            <a:off x="617594" y="236539"/>
            <a:ext cx="10965001" cy="820737"/>
          </a:xfrm>
        </p:spPr>
        <p:txBody>
          <a:bodyPr anchor="ctr" anchorCtr="0"/>
          <a:lstStyle/>
          <a:p>
            <a:r>
              <a:rPr lang="en-US" smtClean="0"/>
              <a:t>Click to edit Master title style</a:t>
            </a:r>
            <a:endParaRPr lang="en-US" dirty="0"/>
          </a:p>
        </p:txBody>
      </p:sp>
      <p:sp>
        <p:nvSpPr>
          <p:cNvPr id="14" name="Text Placeholder 13"/>
          <p:cNvSpPr>
            <a:spLocks noGrp="1"/>
          </p:cNvSpPr>
          <p:nvPr>
            <p:ph type="body" sz="quarter" idx="13" hasCustomPrompt="1"/>
          </p:nvPr>
        </p:nvSpPr>
        <p:spPr>
          <a:xfrm>
            <a:off x="615758" y="1335089"/>
            <a:ext cx="10966839" cy="2068259"/>
          </a:xfrm>
        </p:spPr>
        <p:txBody>
          <a:bodyPr/>
          <a:lstStyle>
            <a:lvl1pPr>
              <a:defRPr sz="2400" b="1"/>
            </a:lvl1pPr>
            <a:lvl2pPr>
              <a:defRPr sz="2000"/>
            </a:lvl2pPr>
            <a:lvl3pPr>
              <a:defRPr sz="1800"/>
            </a:lvl3pPr>
          </a:lstStyle>
          <a:p>
            <a:pPr lvl="0"/>
            <a:r>
              <a:rPr lang="en-US" dirty="0" smtClean="0"/>
              <a:t>Click to edit Master text styles [Attempt to keep bullet points to one line when possible]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18388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ntent_without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2207" y="1533251"/>
            <a:ext cx="5401349"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9" name="Title 1"/>
          <p:cNvSpPr>
            <a:spLocks noGrp="1"/>
          </p:cNvSpPr>
          <p:nvPr>
            <p:ph type="title"/>
          </p:nvPr>
        </p:nvSpPr>
        <p:spPr>
          <a:xfrm>
            <a:off x="609600" y="236539"/>
            <a:ext cx="10984379" cy="820737"/>
          </a:xfrm>
        </p:spPr>
        <p:txBody>
          <a:bodyPr anchor="ctr" anchorCtr="0"/>
          <a:lstStyle/>
          <a:p>
            <a:r>
              <a:rPr lang="en-US" smtClean="0"/>
              <a:t>Click to edit Master title style</a:t>
            </a:r>
            <a:endParaRPr lang="en-US" dirty="0"/>
          </a:p>
        </p:txBody>
      </p:sp>
    </p:spTree>
    <p:extLst>
      <p:ext uri="{BB962C8B-B14F-4D97-AF65-F5344CB8AC3E}">
        <p14:creationId xmlns:p14="http://schemas.microsoft.com/office/powerpoint/2010/main" val="1207492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mparison_without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09600"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half" idx="2"/>
          </p:nvPr>
        </p:nvSpPr>
        <p:spPr>
          <a:xfrm>
            <a:off x="609600"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4"/>
          <p:cNvSpPr>
            <a:spLocks noGrp="1"/>
          </p:cNvSpPr>
          <p:nvPr>
            <p:ph type="body" sz="quarter" idx="3"/>
          </p:nvPr>
        </p:nvSpPr>
        <p:spPr>
          <a:xfrm>
            <a:off x="6208684" y="1540527"/>
            <a:ext cx="5389033"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4"/>
          </p:nvPr>
        </p:nvSpPr>
        <p:spPr>
          <a:xfrm>
            <a:off x="6208684" y="1845225"/>
            <a:ext cx="5389033"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6"/>
          <p:cNvSpPr>
            <a:spLocks noGrp="1" noChangeArrowheads="1"/>
          </p:cNvSpPr>
          <p:nvPr>
            <p:ph type="sldNum" sz="quarter" idx="12"/>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16" name="Title 1"/>
          <p:cNvSpPr>
            <a:spLocks noGrp="1"/>
          </p:cNvSpPr>
          <p:nvPr>
            <p:ph type="title"/>
          </p:nvPr>
        </p:nvSpPr>
        <p:spPr>
          <a:xfrm>
            <a:off x="609600" y="236539"/>
            <a:ext cx="10984379" cy="820737"/>
          </a:xfrm>
        </p:spPr>
        <p:txBody>
          <a:bodyPr anchor="ctr" anchorCtr="0"/>
          <a:lstStyle/>
          <a:p>
            <a:r>
              <a:rPr lang="en-US" smtClean="0"/>
              <a:t>Click to edit Master title style</a:t>
            </a:r>
            <a:endParaRPr lang="en-US" dirty="0"/>
          </a:p>
        </p:txBody>
      </p:sp>
    </p:spTree>
    <p:extLst>
      <p:ext uri="{BB962C8B-B14F-4D97-AF65-F5344CB8AC3E}">
        <p14:creationId xmlns:p14="http://schemas.microsoft.com/office/powerpoint/2010/main" val="2243035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_without gri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533251"/>
            <a:ext cx="5375564"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2207" y="1533251"/>
            <a:ext cx="5401349" cy="1597360"/>
          </a:xfrm>
          <a:prstGeom prst="rect">
            <a:avLst/>
          </a:prstGeo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
        <p:nvSpPr>
          <p:cNvPr id="7"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_without gri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609600" y="1540527"/>
            <a:ext cx="5386917"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p:cNvSpPr>
            <a:spLocks noGrp="1"/>
          </p:cNvSpPr>
          <p:nvPr>
            <p:ph sz="half" idx="2"/>
          </p:nvPr>
        </p:nvSpPr>
        <p:spPr>
          <a:xfrm>
            <a:off x="609600" y="1845225"/>
            <a:ext cx="5386917"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3"/>
          </p:nvPr>
        </p:nvSpPr>
        <p:spPr>
          <a:xfrm>
            <a:off x="6208684" y="1540527"/>
            <a:ext cx="5389033" cy="304699"/>
          </a:xfrm>
          <a:prstGeom prst="rect">
            <a:avLst/>
          </a:prstGeo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4"/>
          </p:nvPr>
        </p:nvSpPr>
        <p:spPr>
          <a:xfrm>
            <a:off x="6208684" y="1845225"/>
            <a:ext cx="5389033" cy="1597360"/>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
          <p:cNvSpPr>
            <a:spLocks noGrp="1"/>
          </p:cNvSpPr>
          <p:nvPr>
            <p:ph type="title"/>
          </p:nvPr>
        </p:nvSpPr>
        <p:spPr>
          <a:xfrm>
            <a:off x="609600" y="236539"/>
            <a:ext cx="10984379" cy="820737"/>
          </a:xfrm>
        </p:spPr>
        <p:txBody>
          <a:bodyPr anchor="ctr" anchorCtr="0"/>
          <a:lstStyle/>
          <a:p>
            <a:r>
              <a:rPr lang="en-US"/>
              <a:t>Click to edit Master title style</a:t>
            </a:r>
            <a:endParaRPr lang="en-US" dirty="0"/>
          </a:p>
        </p:txBody>
      </p:sp>
      <p:sp>
        <p:nvSpPr>
          <p:cNvPr id="9" name="Rectangle 7"/>
          <p:cNvSpPr>
            <a:spLocks noGrp="1" noChangeArrowheads="1"/>
          </p:cNvSpPr>
          <p:nvPr>
            <p:ph type="ftr" sz="quarter" idx="10"/>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Tree>
    <p:extLst>
      <p:ext uri="{BB962C8B-B14F-4D97-AF65-F5344CB8AC3E}">
        <p14:creationId xmlns:p14="http://schemas.microsoft.com/office/powerpoint/2010/main" val="370613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_with grid">
    <p:spTree>
      <p:nvGrpSpPr>
        <p:cNvPr id="1" name=""/>
        <p:cNvGrpSpPr/>
        <p:nvPr/>
      </p:nvGrpSpPr>
      <p:grpSpPr>
        <a:xfrm>
          <a:off x="0" y="0"/>
          <a:ext cx="0" cy="0"/>
          <a:chOff x="0" y="0"/>
          <a:chExt cx="0" cy="0"/>
        </a:xfrm>
      </p:grpSpPr>
      <p:grpSp>
        <p:nvGrpSpPr>
          <p:cNvPr id="6" name="Boeing 12 column grid"/>
          <p:cNvGrpSpPr/>
          <p:nvPr userDrawn="1"/>
        </p:nvGrpSpPr>
        <p:grpSpPr>
          <a:xfrm>
            <a:off x="-4" y="456356"/>
            <a:ext cx="12192015" cy="5958732"/>
            <a:chOff x="-3" y="456356"/>
            <a:chExt cx="9144011" cy="5958732"/>
          </a:xfrm>
        </p:grpSpPr>
        <p:cxnSp>
          <p:nvCxnSpPr>
            <p:cNvPr id="7" name="Straight Connector 6"/>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24" name="Group 23"/>
            <p:cNvGrpSpPr/>
            <p:nvPr userDrawn="1"/>
          </p:nvGrpSpPr>
          <p:grpSpPr>
            <a:xfrm>
              <a:off x="1001862" y="457200"/>
              <a:ext cx="7135564" cy="5957888"/>
              <a:chOff x="1001862" y="0"/>
              <a:chExt cx="7135564" cy="6858000"/>
            </a:xfrm>
          </p:grpSpPr>
          <p:cxnSp>
            <p:nvCxnSpPr>
              <p:cNvPr id="25" name="Straight Connector 24"/>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10" name="Rectangle 2"/>
          <p:cNvSpPr>
            <a:spLocks noGrp="1" noChangeArrowheads="1"/>
          </p:cNvSpPr>
          <p:nvPr>
            <p:ph type="ctrTitle"/>
          </p:nvPr>
        </p:nvSpPr>
        <p:spPr>
          <a:xfrm>
            <a:off x="618067" y="2552442"/>
            <a:ext cx="10959387" cy="1470025"/>
          </a:xfrm>
        </p:spPr>
        <p:txBody>
          <a:bodyPr anchor="t" anchorCtr="0"/>
          <a:lstStyle>
            <a:lvl1pPr>
              <a:defRPr sz="4400"/>
            </a:lvl1pPr>
          </a:lstStyle>
          <a:p>
            <a:pPr lvl="0"/>
            <a:r>
              <a:rPr lang="en-US" noProof="0" dirty="0"/>
              <a:t>Click to edit Master title style</a:t>
            </a:r>
          </a:p>
        </p:txBody>
      </p:sp>
      <p:sp>
        <p:nvSpPr>
          <p:cNvPr id="48" name="Rectangle 14"/>
          <p:cNvSpPr/>
          <p:nvPr userDrawn="1"/>
        </p:nvSpPr>
        <p:spPr>
          <a:xfrm>
            <a:off x="617783" y="5959648"/>
            <a:ext cx="11124896" cy="461665"/>
          </a:xfrm>
          <a:prstGeom prst="rect">
            <a:avLst/>
          </a:prstGeom>
        </p:spPr>
        <p:txBody>
          <a:bodyPr wrap="square" lIns="0" tIns="0" rIns="0" bIns="0">
            <a:spAutoFit/>
          </a:bodyPr>
          <a:lstStyle/>
          <a:p>
            <a:pPr algn="l" eaLnBrk="0" hangingPunct="0"/>
            <a:r>
              <a:rPr lang="en-US" sz="600" b="1" kern="1200" baseline="0" dirty="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a:solidFill>
                <a:schemeClr val="bg1">
                  <a:lumMod val="50000"/>
                </a:schemeClr>
              </a:solidFill>
              <a:latin typeface="Arial" charset="0"/>
              <a:ea typeface="ＭＳ Ｐゴシック" pitchFamily="1" charset="-128"/>
              <a:cs typeface="+mn-cs"/>
            </a:endParaRPr>
          </a:p>
          <a:p>
            <a:pPr algn="l" eaLnBrk="0" hangingPunct="0"/>
            <a:r>
              <a:rPr lang="en-US" sz="600" kern="1200" dirty="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49"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2086477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Slide_with grid">
    <p:spTree>
      <p:nvGrpSpPr>
        <p:cNvPr id="1" name=""/>
        <p:cNvGrpSpPr/>
        <p:nvPr/>
      </p:nvGrpSpPr>
      <p:grpSpPr>
        <a:xfrm>
          <a:off x="0" y="0"/>
          <a:ext cx="0" cy="0"/>
          <a:chOff x="0" y="0"/>
          <a:chExt cx="0" cy="0"/>
        </a:xfrm>
      </p:grpSpPr>
      <p:grpSp>
        <p:nvGrpSpPr>
          <p:cNvPr id="12" name="Boeing 12 column grid"/>
          <p:cNvGrpSpPr/>
          <p:nvPr userDrawn="1"/>
        </p:nvGrpSpPr>
        <p:grpSpPr>
          <a:xfrm>
            <a:off x="-4" y="456356"/>
            <a:ext cx="12192015" cy="5958732"/>
            <a:chOff x="-3" y="456356"/>
            <a:chExt cx="9144011" cy="5958732"/>
          </a:xfrm>
        </p:grpSpPr>
        <p:cxnSp>
          <p:nvCxnSpPr>
            <p:cNvPr id="13" name="Straight Connector 12"/>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3" name="Rectangle 22"/>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29" name="Group 28"/>
            <p:cNvGrpSpPr/>
            <p:nvPr userDrawn="1"/>
          </p:nvGrpSpPr>
          <p:grpSpPr>
            <a:xfrm>
              <a:off x="1001862" y="457200"/>
              <a:ext cx="7135564" cy="5957888"/>
              <a:chOff x="1001862" y="0"/>
              <a:chExt cx="7135564" cy="6858000"/>
            </a:xfrm>
          </p:grpSpPr>
          <p:cxnSp>
            <p:nvCxnSpPr>
              <p:cNvPr id="30" name="Straight Connector 29"/>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535518" y="361951"/>
            <a:ext cx="2451100" cy="442913"/>
          </a:xfrm>
          <a:prstGeom prst="rect">
            <a:avLst/>
          </a:prstGeom>
          <a:noFill/>
        </p:spPr>
      </p:pic>
      <p:sp>
        <p:nvSpPr>
          <p:cNvPr id="31813" name="Rectangle 69"/>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10" name="Rectangle 2"/>
          <p:cNvSpPr>
            <a:spLocks noGrp="1" noChangeArrowheads="1"/>
          </p:cNvSpPr>
          <p:nvPr>
            <p:ph type="ctrTitle"/>
          </p:nvPr>
        </p:nvSpPr>
        <p:spPr>
          <a:xfrm>
            <a:off x="618067" y="2552442"/>
            <a:ext cx="10982564" cy="1470025"/>
          </a:xfrm>
        </p:spPr>
        <p:txBody>
          <a:bodyPr anchor="t" anchorCtr="0"/>
          <a:lstStyle>
            <a:lvl1pPr>
              <a:defRPr sz="4400"/>
            </a:lvl1pPr>
          </a:lstStyle>
          <a:p>
            <a:pPr lvl="0"/>
            <a:r>
              <a:rPr lang="en-US" noProof="0" dirty="0"/>
              <a:t>Click to edit Master title style</a:t>
            </a:r>
          </a:p>
        </p:txBody>
      </p:sp>
      <p:sp>
        <p:nvSpPr>
          <p:cNvPr id="6" name="Text Placeholder 4"/>
          <p:cNvSpPr>
            <a:spLocks noGrp="1"/>
          </p:cNvSpPr>
          <p:nvPr>
            <p:ph type="body" sz="quarter" idx="10" hasCustomPrompt="1"/>
          </p:nvPr>
        </p:nvSpPr>
        <p:spPr>
          <a:xfrm>
            <a:off x="618067" y="4419602"/>
            <a:ext cx="5381303" cy="276999"/>
          </a:xfrm>
        </p:spPr>
        <p:txBody>
          <a:bodyPr/>
          <a:lstStyle>
            <a:lvl1pPr marL="0" indent="0">
              <a:buNone/>
              <a:defRPr sz="2000" b="1" baseline="0"/>
            </a:lvl1pPr>
          </a:lstStyle>
          <a:p>
            <a:pPr lvl="0"/>
            <a:r>
              <a:rPr lang="en-US" dirty="0"/>
              <a:t>Click to edit Presenter</a:t>
            </a:r>
          </a:p>
        </p:txBody>
      </p:sp>
      <p:sp>
        <p:nvSpPr>
          <p:cNvPr id="7" name="Content Placeholder 8"/>
          <p:cNvSpPr>
            <a:spLocks noGrp="1"/>
          </p:cNvSpPr>
          <p:nvPr>
            <p:ph sz="quarter" idx="11" hasCustomPrompt="1"/>
          </p:nvPr>
        </p:nvSpPr>
        <p:spPr>
          <a:xfrm>
            <a:off x="6197262" y="4419602"/>
            <a:ext cx="5403369" cy="307777"/>
          </a:xfrm>
        </p:spPr>
        <p:txBody>
          <a:bodyPr/>
          <a:lstStyle>
            <a:lvl1pPr marL="225425" marR="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1"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Presenter</a:t>
            </a:r>
          </a:p>
        </p:txBody>
      </p:sp>
      <p:sp>
        <p:nvSpPr>
          <p:cNvPr id="8" name="Text Placeholder 12"/>
          <p:cNvSpPr>
            <a:spLocks noGrp="1"/>
          </p:cNvSpPr>
          <p:nvPr>
            <p:ph type="body" sz="quarter" idx="12" hasCustomPrompt="1"/>
          </p:nvPr>
        </p:nvSpPr>
        <p:spPr>
          <a:xfrm>
            <a:off x="618067" y="4876801"/>
            <a:ext cx="5382183" cy="276999"/>
          </a:xfrm>
        </p:spPr>
        <p:txBody>
          <a:bodyPr/>
          <a:lstStyle>
            <a:lvl1pPr marL="0" indent="0">
              <a:buNone/>
              <a:defRPr sz="2000" b="0"/>
            </a:lvl1pPr>
          </a:lstStyle>
          <a:p>
            <a:pPr lvl="0"/>
            <a:r>
              <a:rPr lang="en-US" dirty="0"/>
              <a:t>Click to </a:t>
            </a:r>
            <a:r>
              <a:rPr lang="en-US"/>
              <a:t>edit Title</a:t>
            </a:r>
            <a:endParaRPr lang="en-US" dirty="0"/>
          </a:p>
        </p:txBody>
      </p:sp>
      <p:sp>
        <p:nvSpPr>
          <p:cNvPr id="9" name="Text Placeholder 14"/>
          <p:cNvSpPr>
            <a:spLocks noGrp="1"/>
          </p:cNvSpPr>
          <p:nvPr>
            <p:ph type="body" sz="quarter" idx="13" hasCustomPrompt="1"/>
          </p:nvPr>
        </p:nvSpPr>
        <p:spPr>
          <a:xfrm>
            <a:off x="6197262" y="4876801"/>
            <a:ext cx="5403369" cy="307777"/>
          </a:xfrm>
        </p:spPr>
        <p:txBody>
          <a:bodyPr/>
          <a:lstStyle>
            <a:lvl1pPr marL="0" marR="0" indent="0"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sz="2000" b="0" baseline="0"/>
            </a:lvl1pPr>
          </a:lstStyle>
          <a:p>
            <a:pPr marL="225425" marR="0" lvl="0" indent="-225425" algn="l" defTabSz="820738" rtl="0" eaLnBrk="0" fontAlgn="base" latinLnBrk="0" hangingPunct="0">
              <a:lnSpc>
                <a:spcPct val="100000"/>
              </a:lnSpc>
              <a:spcBef>
                <a:spcPct val="20000"/>
              </a:spcBef>
              <a:spcAft>
                <a:spcPct val="0"/>
              </a:spcAft>
              <a:buClr>
                <a:schemeClr val="hlink"/>
              </a:buClr>
              <a:buSzTx/>
              <a:buFont typeface="Wingdings" pitchFamily="2" charset="2"/>
              <a:buNone/>
              <a:tabLst/>
              <a:defRPr/>
            </a:pPr>
            <a:r>
              <a:rPr lang="en-US" dirty="0"/>
              <a:t>Click to edit Title</a:t>
            </a:r>
          </a:p>
        </p:txBody>
      </p:sp>
      <p:sp>
        <p:nvSpPr>
          <p:cNvPr id="11" name="Text Placeholder 16"/>
          <p:cNvSpPr>
            <a:spLocks noGrp="1"/>
          </p:cNvSpPr>
          <p:nvPr>
            <p:ph type="body" sz="quarter" idx="14" hasCustomPrompt="1"/>
          </p:nvPr>
        </p:nvSpPr>
        <p:spPr>
          <a:xfrm>
            <a:off x="618067" y="5603628"/>
            <a:ext cx="5355276" cy="221599"/>
          </a:xfrm>
        </p:spPr>
        <p:txBody>
          <a:bodyPr/>
          <a:lstStyle>
            <a:lvl1pPr marL="0" indent="0">
              <a:buNone/>
              <a:defRPr sz="1600" b="0"/>
            </a:lvl1pPr>
          </a:lstStyle>
          <a:p>
            <a:pPr lvl="0"/>
            <a:r>
              <a:rPr lang="en-US" dirty="0"/>
              <a:t>Click to edit Date [Month, Day, Year]</a:t>
            </a:r>
          </a:p>
        </p:txBody>
      </p:sp>
      <p:sp>
        <p:nvSpPr>
          <p:cNvPr id="53" name="Rectangle 14"/>
          <p:cNvSpPr/>
          <p:nvPr userDrawn="1"/>
        </p:nvSpPr>
        <p:spPr>
          <a:xfrm>
            <a:off x="617783" y="5959648"/>
            <a:ext cx="11124896" cy="461665"/>
          </a:xfrm>
          <a:prstGeom prst="rect">
            <a:avLst/>
          </a:prstGeom>
        </p:spPr>
        <p:txBody>
          <a:bodyPr wrap="square" lIns="0" tIns="0" rIns="0" bIns="0">
            <a:spAutoFit/>
          </a:bodyPr>
          <a:lstStyle/>
          <a:p>
            <a:pPr algn="l" eaLnBrk="0" hangingPunct="0"/>
            <a:r>
              <a:rPr lang="en-US" sz="600" b="1" kern="1200" baseline="0" dirty="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a:solidFill>
                <a:schemeClr val="bg1">
                  <a:lumMod val="50000"/>
                </a:schemeClr>
              </a:solidFill>
              <a:latin typeface="Arial" charset="0"/>
              <a:ea typeface="ＭＳ Ｐゴシック" pitchFamily="1" charset="-128"/>
              <a:cs typeface="+mn-cs"/>
            </a:endParaRPr>
          </a:p>
          <a:p>
            <a:pPr algn="l" eaLnBrk="0" hangingPunct="0"/>
            <a:r>
              <a:rPr lang="en-US" sz="600" kern="1200" dirty="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
        <p:nvSpPr>
          <p:cNvPr id="54"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792099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png"/><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3.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theme" Target="../theme/theme6.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ftr" sz="quarter" idx="3"/>
          </p:nvPr>
        </p:nvSpPr>
        <p:spPr bwMode="auto">
          <a:xfrm>
            <a:off x="3780329" y="6532562"/>
            <a:ext cx="4631342" cy="2365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dirty="0" smtClean="0"/>
              <a:t>Copyright © 2021 Boeing. Made available under the Eclipse Public License.</a:t>
            </a:r>
            <a:endParaRPr lang="en-US" dirty="0"/>
          </a:p>
        </p:txBody>
      </p:sp>
      <p:sp>
        <p:nvSpPr>
          <p:cNvPr id="8" name="Rectangle 2"/>
          <p:cNvSpPr>
            <a:spLocks noGrp="1" noChangeArrowheads="1"/>
          </p:cNvSpPr>
          <p:nvPr>
            <p:ph type="title"/>
          </p:nvPr>
        </p:nvSpPr>
        <p:spPr bwMode="auto">
          <a:xfrm>
            <a:off x="614806" y="236539"/>
            <a:ext cx="1097917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a:t>Title: 28 Arial Bold</a:t>
            </a:r>
            <a:br>
              <a:rPr lang="en-US" altLang="en-US" dirty="0"/>
            </a:br>
            <a:r>
              <a:rPr lang="en-US" altLang="en-US" dirty="0"/>
              <a:t>Subtitle: 24 Arial Bold</a:t>
            </a:r>
          </a:p>
        </p:txBody>
      </p:sp>
      <p:sp>
        <p:nvSpPr>
          <p:cNvPr id="9" name="Rectangle 4"/>
          <p:cNvSpPr>
            <a:spLocks noGrp="1" noChangeArrowheads="1"/>
          </p:cNvSpPr>
          <p:nvPr>
            <p:ph type="body" idx="1"/>
          </p:nvPr>
        </p:nvSpPr>
        <p:spPr bwMode="auto">
          <a:xfrm>
            <a:off x="618067" y="1335089"/>
            <a:ext cx="10975912"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225425" marR="0" lvl="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a:pPr>
            <a:r>
              <a:rPr kumimoji="0" lang="en-US" altLang="en-US" sz="2000" b="1"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Click to edit Master text styles</a:t>
            </a:r>
          </a:p>
          <a:p>
            <a:pPr marL="622300" marR="0" lvl="1"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a:pPr>
            <a:r>
              <a:rPr kumimoji="0" lang="en-US" altLang="en-US" sz="1800" b="0" i="0" u="none" strike="noStrike" kern="0" cap="none" spc="0" normalizeH="0" baseline="0" noProof="0" dirty="0" smtClean="0">
                <a:ln>
                  <a:noFill/>
                </a:ln>
                <a:solidFill>
                  <a:srgbClr val="000000">
                    <a:lumMod val="75000"/>
                    <a:lumOff val="25000"/>
                  </a:srgbClr>
                </a:solidFill>
                <a:effectLst/>
                <a:uLnTx/>
                <a:uFillTx/>
                <a:latin typeface="+mn-lt"/>
              </a:rPr>
              <a:t>Second level</a:t>
            </a:r>
          </a:p>
          <a:p>
            <a:pPr marL="966788" marR="0" lvl="2"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Third level</a:t>
            </a:r>
          </a:p>
          <a:p>
            <a:pPr marL="1311275" marR="0" lvl="3"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Fourth level</a:t>
            </a:r>
          </a:p>
          <a:p>
            <a:pPr marL="1655763" marR="0" lvl="4"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Fifth level</a:t>
            </a:r>
            <a:endParaRPr kumimoji="0" lang="en-US" altLang="en-US" sz="1600" b="0" i="0" u="none" strike="noStrike" kern="0" cap="none" spc="0" normalizeH="0" baseline="0" noProof="0" dirty="0">
              <a:ln>
                <a:noFill/>
              </a:ln>
              <a:solidFill>
                <a:srgbClr val="000000">
                  <a:lumMod val="75000"/>
                  <a:lumOff val="25000"/>
                </a:srgbClr>
              </a:solidFill>
              <a:effectLst/>
              <a:uLnTx/>
              <a:uFillTx/>
              <a:latin typeface="+mn-lt"/>
            </a:endParaRPr>
          </a:p>
        </p:txBody>
      </p:sp>
      <p:sp>
        <p:nvSpPr>
          <p:cNvPr id="10" name="Line 3"/>
          <p:cNvSpPr>
            <a:spLocks noChangeShapeType="1"/>
          </p:cNvSpPr>
          <p:nvPr userDrawn="1"/>
        </p:nvSpPr>
        <p:spPr bwMode="auto">
          <a:xfrm>
            <a:off x="353485" y="1109663"/>
            <a:ext cx="11485033"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dirty="0">
              <a:solidFill>
                <a:srgbClr val="000000"/>
              </a:solidFill>
              <a:cs typeface="Arial" pitchFamily="34" charset="0"/>
            </a:endParaRPr>
          </a:p>
        </p:txBody>
      </p:sp>
      <p:sp>
        <p:nvSpPr>
          <p:cNvPr id="11" name="Rectangle 6"/>
          <p:cNvSpPr txBox="1">
            <a:spLocks noChangeArrowheads="1"/>
          </p:cNvSpPr>
          <p:nvPr userDrawn="1"/>
        </p:nvSpPr>
        <p:spPr bwMode="auto">
          <a:xfrm>
            <a:off x="11809989" y="6476999"/>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88" r:id="rId2"/>
    <p:sldLayoutId id="2147483690" r:id="rId3"/>
    <p:sldLayoutId id="2147483692" r:id="rId4"/>
    <p:sldLayoutId id="2147483693" r:id="rId5"/>
    <p:sldLayoutId id="2147483694" r:id="rId6"/>
    <p:sldLayoutId id="2147483738" r:id="rId7"/>
  </p:sldLayoutIdLst>
  <mc:AlternateContent xmlns:mc="http://schemas.openxmlformats.org/markup-compatibility/2006" xmlns:p14="http://schemas.microsoft.com/office/powerpoint/2010/main">
    <mc:Choice Requires="p14">
      <p:transition p14:dur="0"/>
    </mc:Choice>
    <mc:Fallback xmlns="">
      <p:transition/>
    </mc:Fallback>
  </mc:AlternateContent>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1" name="Boeing 12 column grid"/>
          <p:cNvGrpSpPr/>
          <p:nvPr userDrawn="1"/>
        </p:nvGrpSpPr>
        <p:grpSpPr>
          <a:xfrm>
            <a:off x="-4" y="456356"/>
            <a:ext cx="12192015" cy="5958732"/>
            <a:chOff x="-3" y="456356"/>
            <a:chExt cx="9144011" cy="5958732"/>
          </a:xfrm>
        </p:grpSpPr>
        <p:cxnSp>
          <p:nvCxnSpPr>
            <p:cNvPr id="12" name="Straight Connector 11"/>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28" name="Group 27"/>
            <p:cNvGrpSpPr/>
            <p:nvPr userDrawn="1"/>
          </p:nvGrpSpPr>
          <p:grpSpPr>
            <a:xfrm>
              <a:off x="1001862" y="457200"/>
              <a:ext cx="7135564" cy="5957888"/>
              <a:chOff x="1001862" y="0"/>
              <a:chExt cx="7135564" cy="6858000"/>
            </a:xfrm>
          </p:grpSpPr>
          <p:cxnSp>
            <p:nvCxnSpPr>
              <p:cNvPr id="29" name="Straight Connector 28"/>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sp>
        <p:nvSpPr>
          <p:cNvPr id="11269" name="Rectangle 5"/>
          <p:cNvSpPr>
            <a:spLocks noChangeArrowheads="1"/>
          </p:cNvSpPr>
          <p:nvPr/>
        </p:nvSpPr>
        <p:spPr bwMode="auto">
          <a:xfrm>
            <a:off x="584014" y="6657976"/>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a:solidFill>
                  <a:schemeClr val="bg1">
                    <a:lumMod val="50000"/>
                  </a:schemeClr>
                </a:solidFill>
              </a:rPr>
              <a:t>Copyright © </a:t>
            </a:r>
            <a:r>
              <a:rPr lang="is-IS" sz="600" dirty="0">
                <a:solidFill>
                  <a:schemeClr val="bg1">
                    <a:lumMod val="50000"/>
                  </a:schemeClr>
                </a:solidFill>
              </a:rPr>
              <a:t>2020</a:t>
            </a:r>
            <a:r>
              <a:rPr lang="en-US" sz="600" dirty="0">
                <a:solidFill>
                  <a:schemeClr val="bg1">
                    <a:lumMod val="50000"/>
                  </a:schemeClr>
                </a:solidFill>
              </a:rPr>
              <a:t> Boeing. All rights reserved.</a:t>
            </a:r>
          </a:p>
        </p:txBody>
      </p:sp>
      <p:sp>
        <p:nvSpPr>
          <p:cNvPr id="8" name="Rectangle 2"/>
          <p:cNvSpPr>
            <a:spLocks noGrp="1" noChangeArrowheads="1"/>
          </p:cNvSpPr>
          <p:nvPr>
            <p:ph type="title"/>
          </p:nvPr>
        </p:nvSpPr>
        <p:spPr bwMode="auto">
          <a:xfrm>
            <a:off x="614787" y="236539"/>
            <a:ext cx="10962644"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a:t>Title: 28 Arial Bold</a:t>
            </a:r>
            <a:br>
              <a:rPr lang="en-US" altLang="en-US" dirty="0"/>
            </a:br>
            <a:r>
              <a:rPr lang="en-US" altLang="en-US" dirty="0"/>
              <a:t>Subtitle: 24 Arial Bold</a:t>
            </a:r>
          </a:p>
        </p:txBody>
      </p:sp>
      <p:sp>
        <p:nvSpPr>
          <p:cNvPr id="9" name="Rectangle 4"/>
          <p:cNvSpPr>
            <a:spLocks noGrp="1" noChangeArrowheads="1"/>
          </p:cNvSpPr>
          <p:nvPr>
            <p:ph type="body" idx="1"/>
          </p:nvPr>
        </p:nvSpPr>
        <p:spPr bwMode="auto">
          <a:xfrm>
            <a:off x="618068" y="1335089"/>
            <a:ext cx="10959387"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225425" marR="0" lvl="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a:pPr>
            <a:r>
              <a:rPr kumimoji="0" lang="en-US" altLang="en-US" sz="2000" b="1"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Click to edit Master text styles</a:t>
            </a:r>
          </a:p>
          <a:p>
            <a:pPr marL="622300" marR="0" lvl="1"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a:pPr>
            <a:r>
              <a:rPr kumimoji="0" lang="en-US" altLang="en-US" sz="1800" b="0" i="0" u="none" strike="noStrike" kern="0" cap="none" spc="0" normalizeH="0" baseline="0" noProof="0" dirty="0" smtClean="0">
                <a:ln>
                  <a:noFill/>
                </a:ln>
                <a:solidFill>
                  <a:srgbClr val="000000">
                    <a:lumMod val="75000"/>
                    <a:lumOff val="25000"/>
                  </a:srgbClr>
                </a:solidFill>
                <a:effectLst/>
                <a:uLnTx/>
                <a:uFillTx/>
                <a:latin typeface="+mn-lt"/>
              </a:rPr>
              <a:t>Second level</a:t>
            </a:r>
          </a:p>
          <a:p>
            <a:pPr marL="966788" marR="0" lvl="2"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Third level</a:t>
            </a:r>
          </a:p>
          <a:p>
            <a:pPr marL="1311275" marR="0" lvl="3"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Fourth level</a:t>
            </a:r>
          </a:p>
          <a:p>
            <a:pPr marL="1655763" marR="0" lvl="4"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Fifth level</a:t>
            </a:r>
            <a:endParaRPr kumimoji="0" lang="en-US" altLang="en-US" sz="1600" b="0" i="0" u="none" strike="noStrike" kern="0" cap="none" spc="0" normalizeH="0" baseline="0" noProof="0" dirty="0">
              <a:ln>
                <a:noFill/>
              </a:ln>
              <a:solidFill>
                <a:srgbClr val="000000">
                  <a:lumMod val="75000"/>
                  <a:lumOff val="25000"/>
                </a:srgbClr>
              </a:solidFill>
              <a:effectLst/>
              <a:uLnTx/>
              <a:uFillTx/>
              <a:latin typeface="+mn-lt"/>
            </a:endParaRPr>
          </a:p>
        </p:txBody>
      </p:sp>
      <p:sp>
        <p:nvSpPr>
          <p:cNvPr id="10" name="Line 3"/>
          <p:cNvSpPr>
            <a:spLocks noChangeShapeType="1"/>
          </p:cNvSpPr>
          <p:nvPr userDrawn="1"/>
        </p:nvSpPr>
        <p:spPr bwMode="auto">
          <a:xfrm>
            <a:off x="434403" y="1109663"/>
            <a:ext cx="11404115"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dirty="0">
              <a:solidFill>
                <a:srgbClr val="000000"/>
              </a:solidFill>
              <a:cs typeface="Arial" pitchFamily="34" charset="0"/>
            </a:endParaRPr>
          </a:p>
        </p:txBody>
      </p:sp>
      <p:pic>
        <p:nvPicPr>
          <p:cNvPr id="2" name="Picture 1"/>
          <p:cNvPicPr>
            <a:picLocks noChangeAspect="1"/>
          </p:cNvPicPr>
          <p:nvPr userDrawn="1"/>
        </p:nvPicPr>
        <p:blipFill>
          <a:blip r:embed="rId11"/>
          <a:stretch>
            <a:fillRect/>
          </a:stretch>
        </p:blipFill>
        <p:spPr>
          <a:xfrm>
            <a:off x="5919200" y="3273538"/>
            <a:ext cx="353599" cy="310923"/>
          </a:xfrm>
          <a:prstGeom prst="rect">
            <a:avLst/>
          </a:prstGeom>
        </p:spPr>
      </p:pic>
      <p:sp>
        <p:nvSpPr>
          <p:cNvPr id="54"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254033862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4" r:id="rId5"/>
    <p:sldLayoutId id="2147483705" r:id="rId6"/>
    <p:sldLayoutId id="2147483703" r:id="rId7"/>
    <p:sldLayoutId id="2147483706" r:id="rId8"/>
    <p:sldLayoutId id="2147483707" r:id="rId9"/>
  </p:sldLayoutIdLst>
  <mc:AlternateContent xmlns:mc="http://schemas.openxmlformats.org/markup-compatibility/2006" xmlns:p14="http://schemas.microsoft.com/office/powerpoint/2010/main">
    <mc:Choice Requires="p14">
      <p:transition p14:dur="0"/>
    </mc:Choice>
    <mc:Fallback xmlns="">
      <p:transition/>
    </mc:Fallback>
  </mc:AlternateContent>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614806" y="236539"/>
            <a:ext cx="1097917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a:t>Title: 28 Arial Bold</a:t>
            </a:r>
            <a:br>
              <a:rPr lang="en-US" altLang="en-US" dirty="0"/>
            </a:br>
            <a:r>
              <a:rPr lang="en-US" altLang="en-US" dirty="0"/>
              <a:t>Subtitle: 24 Arial Bold</a:t>
            </a:r>
          </a:p>
        </p:txBody>
      </p:sp>
      <p:sp>
        <p:nvSpPr>
          <p:cNvPr id="9" name="Rectangle 4"/>
          <p:cNvSpPr>
            <a:spLocks noGrp="1" noChangeArrowheads="1"/>
          </p:cNvSpPr>
          <p:nvPr>
            <p:ph type="body" idx="1"/>
          </p:nvPr>
        </p:nvSpPr>
        <p:spPr bwMode="auto">
          <a:xfrm>
            <a:off x="618067" y="1335089"/>
            <a:ext cx="10975912"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225425" marR="0" lvl="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a:pPr>
            <a:r>
              <a:rPr kumimoji="0" lang="en-US" altLang="en-US" sz="2000" b="1"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Click to edit Master text styles</a:t>
            </a:r>
          </a:p>
          <a:p>
            <a:pPr marL="622300" marR="0" lvl="1"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a:pPr>
            <a:r>
              <a:rPr kumimoji="0" lang="en-US" altLang="en-US" sz="1800" b="0" i="0" u="none" strike="noStrike" kern="0" cap="none" spc="0" normalizeH="0" baseline="0" noProof="0" dirty="0" smtClean="0">
                <a:ln>
                  <a:noFill/>
                </a:ln>
                <a:solidFill>
                  <a:srgbClr val="000000">
                    <a:lumMod val="75000"/>
                    <a:lumOff val="25000"/>
                  </a:srgbClr>
                </a:solidFill>
                <a:effectLst/>
                <a:uLnTx/>
                <a:uFillTx/>
                <a:latin typeface="+mn-lt"/>
              </a:rPr>
              <a:t>Second level</a:t>
            </a:r>
          </a:p>
          <a:p>
            <a:pPr marL="966788" marR="0" lvl="2"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Third level</a:t>
            </a:r>
          </a:p>
          <a:p>
            <a:pPr marL="1311275" marR="0" lvl="3"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Fourth level</a:t>
            </a:r>
          </a:p>
          <a:p>
            <a:pPr marL="1655763" marR="0" lvl="4"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Fifth level</a:t>
            </a:r>
            <a:endParaRPr kumimoji="0" lang="en-US" altLang="en-US" sz="1600" b="0" i="0" u="none" strike="noStrike" kern="0" cap="none" spc="0" normalizeH="0" baseline="0" noProof="0" dirty="0">
              <a:ln>
                <a:noFill/>
              </a:ln>
              <a:solidFill>
                <a:srgbClr val="000000">
                  <a:lumMod val="75000"/>
                  <a:lumOff val="25000"/>
                </a:srgbClr>
              </a:solidFill>
              <a:effectLst/>
              <a:uLnTx/>
              <a:uFillTx/>
              <a:latin typeface="+mn-lt"/>
            </a:endParaRPr>
          </a:p>
        </p:txBody>
      </p:sp>
      <p:sp>
        <p:nvSpPr>
          <p:cNvPr id="10" name="Line 3"/>
          <p:cNvSpPr>
            <a:spLocks noChangeShapeType="1"/>
          </p:cNvSpPr>
          <p:nvPr userDrawn="1"/>
        </p:nvSpPr>
        <p:spPr bwMode="auto">
          <a:xfrm>
            <a:off x="353485" y="1109663"/>
            <a:ext cx="11485033"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latin typeface="Arial"/>
              <a:cs typeface="Arial" pitchFamily="34" charset="0"/>
            </a:endParaRPr>
          </a:p>
        </p:txBody>
      </p:sp>
      <p:sp>
        <p:nvSpPr>
          <p:cNvPr id="11"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75318216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Lst>
  <mc:AlternateContent xmlns:mc="http://schemas.openxmlformats.org/markup-compatibility/2006" xmlns:p14="http://schemas.microsoft.com/office/powerpoint/2010/main">
    <mc:Choice Requires="p14">
      <p:transition p14:dur="0"/>
    </mc:Choice>
    <mc:Fallback xmlns="">
      <p:transition/>
    </mc:Fallback>
  </mc:AlternateContent>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614806" y="236539"/>
            <a:ext cx="1097917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a:t>Title: 28 Arial Bold</a:t>
            </a:r>
            <a:br>
              <a:rPr lang="en-US" altLang="en-US" dirty="0"/>
            </a:br>
            <a:r>
              <a:rPr lang="en-US" altLang="en-US" dirty="0"/>
              <a:t>Subtitle: 24 Arial Bold</a:t>
            </a:r>
          </a:p>
        </p:txBody>
      </p:sp>
      <p:sp>
        <p:nvSpPr>
          <p:cNvPr id="9" name="Rectangle 4"/>
          <p:cNvSpPr>
            <a:spLocks noGrp="1" noChangeArrowheads="1"/>
          </p:cNvSpPr>
          <p:nvPr>
            <p:ph type="body" idx="1"/>
          </p:nvPr>
        </p:nvSpPr>
        <p:spPr bwMode="auto">
          <a:xfrm>
            <a:off x="618067" y="1335089"/>
            <a:ext cx="10975912"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225425" marR="0" lvl="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a:pPr>
            <a:r>
              <a:rPr kumimoji="0" lang="en-US" altLang="en-US" sz="2000" b="1"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Click to edit Master text styles</a:t>
            </a:r>
          </a:p>
          <a:p>
            <a:pPr marL="622300" marR="0" lvl="1"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a:pPr>
            <a:r>
              <a:rPr kumimoji="0" lang="en-US" altLang="en-US" sz="1800" b="0" i="0" u="none" strike="noStrike" kern="0" cap="none" spc="0" normalizeH="0" baseline="0" noProof="0" dirty="0" smtClean="0">
                <a:ln>
                  <a:noFill/>
                </a:ln>
                <a:solidFill>
                  <a:srgbClr val="000000">
                    <a:lumMod val="75000"/>
                    <a:lumOff val="25000"/>
                  </a:srgbClr>
                </a:solidFill>
                <a:effectLst/>
                <a:uLnTx/>
                <a:uFillTx/>
                <a:latin typeface="+mn-lt"/>
              </a:rPr>
              <a:t>Second level</a:t>
            </a:r>
          </a:p>
          <a:p>
            <a:pPr marL="966788" marR="0" lvl="2"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Third level</a:t>
            </a:r>
          </a:p>
          <a:p>
            <a:pPr marL="1311275" marR="0" lvl="3"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Fourth level</a:t>
            </a:r>
          </a:p>
          <a:p>
            <a:pPr marL="1655763" marR="0" lvl="4"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a:pPr>
            <a:r>
              <a:rPr kumimoji="0" lang="en-US" altLang="en-US" sz="1600" b="0" i="0" u="none" strike="noStrike" kern="0" cap="none" spc="0" normalizeH="0" baseline="0" noProof="0" dirty="0" smtClean="0">
                <a:ln>
                  <a:noFill/>
                </a:ln>
                <a:solidFill>
                  <a:srgbClr val="000000">
                    <a:lumMod val="75000"/>
                    <a:lumOff val="25000"/>
                  </a:srgbClr>
                </a:solidFill>
                <a:effectLst/>
                <a:uLnTx/>
                <a:uFillTx/>
                <a:latin typeface="+mn-lt"/>
              </a:rPr>
              <a:t>Fifth level</a:t>
            </a:r>
            <a:endParaRPr kumimoji="0" lang="en-US" altLang="en-US" sz="1600" b="0" i="0" u="none" strike="noStrike" kern="0" cap="none" spc="0" normalizeH="0" baseline="0" noProof="0" dirty="0">
              <a:ln>
                <a:noFill/>
              </a:ln>
              <a:solidFill>
                <a:srgbClr val="000000">
                  <a:lumMod val="75000"/>
                  <a:lumOff val="25000"/>
                </a:srgbClr>
              </a:solidFill>
              <a:effectLst/>
              <a:uLnTx/>
              <a:uFillTx/>
              <a:latin typeface="+mn-lt"/>
            </a:endParaRPr>
          </a:p>
        </p:txBody>
      </p:sp>
      <p:sp>
        <p:nvSpPr>
          <p:cNvPr id="10" name="Line 3"/>
          <p:cNvSpPr>
            <a:spLocks noChangeShapeType="1"/>
          </p:cNvSpPr>
          <p:nvPr userDrawn="1"/>
        </p:nvSpPr>
        <p:spPr bwMode="auto">
          <a:xfrm>
            <a:off x="353485" y="1109663"/>
            <a:ext cx="11485033"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latin typeface="Arial"/>
              <a:cs typeface="Arial" pitchFamily="34" charset="0"/>
            </a:endParaRPr>
          </a:p>
        </p:txBody>
      </p:sp>
      <p:sp>
        <p:nvSpPr>
          <p:cNvPr id="11" name="Rectangle 6"/>
          <p:cNvSpPr txBox="1">
            <a:spLocks noChangeArrowheads="1"/>
          </p:cNvSpPr>
          <p:nvPr userDrawn="1"/>
        </p:nvSpPr>
        <p:spPr bwMode="auto">
          <a:xfrm>
            <a:off x="11757992" y="6477000"/>
            <a:ext cx="293572" cy="292100"/>
          </a:xfrm>
          <a:prstGeom prst="rect">
            <a:avLst/>
          </a:prstGeom>
          <a:noFill/>
          <a:ln w="9525">
            <a:noFill/>
            <a:miter lim="800000"/>
            <a:headEnd/>
            <a:tailEnd/>
          </a:ln>
          <a:effectLst/>
        </p:spPr>
        <p:txBody>
          <a:bodyPr vert="horz" wrap="square" lIns="9144" tIns="9144" rIns="9144" bIns="9144" numCol="1" anchor="ctr" anchorCtr="1" compatLnSpc="1">
            <a:prstTxWarp prst="textNoShape">
              <a:avLst/>
            </a:prstTxWarp>
          </a:bodyPr>
          <a:lstStyle>
            <a:defPPr>
              <a:defRPr lang="en-US"/>
            </a:defPPr>
            <a:lvl1pPr marL="0" algn="r" defTabSz="914400" rtl="0" eaLnBrk="0" latinLnBrk="0" hangingPunct="0">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689318A1-174D-4DEE-8106-03A37B9BCF15}" type="slidenum">
              <a:rPr lang="en-US" smtClean="0">
                <a:solidFill>
                  <a:srgbClr val="FFFFFF">
                    <a:lumMod val="50000"/>
                  </a:srgbClr>
                </a:solidFill>
              </a:rPr>
              <a:pPr fontAlgn="base">
                <a:spcBef>
                  <a:spcPct val="0"/>
                </a:spcBef>
                <a:spcAft>
                  <a:spcPct val="0"/>
                </a:spcAft>
              </a:pPr>
              <a:t>‹#›</a:t>
            </a:fld>
            <a:endParaRPr lang="en-US" dirty="0">
              <a:solidFill>
                <a:srgbClr val="FFFFFF">
                  <a:lumMod val="50000"/>
                </a:srgbClr>
              </a:solidFill>
            </a:endParaRPr>
          </a:p>
        </p:txBody>
      </p:sp>
    </p:spTree>
    <p:extLst>
      <p:ext uri="{BB962C8B-B14F-4D97-AF65-F5344CB8AC3E}">
        <p14:creationId xmlns:p14="http://schemas.microsoft.com/office/powerpoint/2010/main" val="2781101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7" r:id="rId11"/>
  </p:sldLayoutIdLst>
  <mc:AlternateContent xmlns:mc="http://schemas.openxmlformats.org/markup-compatibility/2006" xmlns:p14="http://schemas.microsoft.com/office/powerpoint/2010/main">
    <mc:Choice Requires="p14">
      <p:transition p14:dur="0"/>
    </mc:Choice>
    <mc:Fallback xmlns="">
      <p:transition/>
    </mc:Fallback>
  </mc:AlternateContent>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609600" y="838200"/>
            <a:ext cx="109728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609600" y="6534151"/>
            <a:ext cx="10972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r>
              <a:rPr lang="en-US" dirty="0" smtClean="0">
                <a:solidFill>
                  <a:srgbClr val="FFFFFF"/>
                </a:solidFill>
              </a:rPr>
              <a:t>Copyright © 2013 Boeing. Made available under the Eclipse Public License.</a:t>
            </a:r>
            <a:endParaRPr lang="en-US" dirty="0">
              <a:solidFill>
                <a:srgbClr val="FFFFFF"/>
              </a:solidFill>
            </a:endParaRPr>
          </a:p>
        </p:txBody>
      </p:sp>
      <p:sp>
        <p:nvSpPr>
          <p:cNvPr id="1032" name="Rectangle 8"/>
          <p:cNvSpPr>
            <a:spLocks noChangeArrowheads="1"/>
          </p:cNvSpPr>
          <p:nvPr userDrawn="1"/>
        </p:nvSpPr>
        <p:spPr bwMode="auto">
          <a:xfrm>
            <a:off x="0" y="1"/>
            <a:ext cx="12192000" cy="758825"/>
          </a:xfrm>
          <a:prstGeom prst="rect">
            <a:avLst/>
          </a:prstGeom>
          <a:solidFill>
            <a:schemeClr val="tx1"/>
          </a:solidFill>
          <a:ln w="9525">
            <a:solidFill>
              <a:schemeClr val="tx1"/>
            </a:solidFill>
            <a:miter lim="800000"/>
            <a:headEnd/>
            <a:tailEnd/>
          </a:ln>
          <a:effectLst/>
        </p:spPr>
        <p:txBody>
          <a:bodyPr wrap="none" anchor="ctr"/>
          <a:lstStyle/>
          <a:p>
            <a:pPr algn="r"/>
            <a:endParaRPr lang="en-US" sz="2800">
              <a:solidFill>
                <a:srgbClr val="FFFFFF"/>
              </a:solidFill>
            </a:endParaRPr>
          </a:p>
        </p:txBody>
      </p:sp>
      <p:pic>
        <p:nvPicPr>
          <p:cNvPr id="1034" name="Picture 10" descr="osee_154_152"/>
          <p:cNvPicPr>
            <a:picLocks noChangeAspect="1" noChangeArrowheads="1"/>
          </p:cNvPicPr>
          <p:nvPr userDrawn="1"/>
        </p:nvPicPr>
        <p:blipFill>
          <a:blip r:embed="rId4" cstate="print"/>
          <a:srcRect/>
          <a:stretch>
            <a:fillRect/>
          </a:stretch>
        </p:blipFill>
        <p:spPr bwMode="auto">
          <a:xfrm>
            <a:off x="0" y="0"/>
            <a:ext cx="1016000" cy="762000"/>
          </a:xfrm>
          <a:prstGeom prst="rect">
            <a:avLst/>
          </a:prstGeom>
          <a:noFill/>
        </p:spPr>
      </p:pic>
      <p:sp>
        <p:nvSpPr>
          <p:cNvPr id="1035" name="Rectangle 11"/>
          <p:cNvSpPr>
            <a:spLocks noChangeArrowheads="1"/>
          </p:cNvSpPr>
          <p:nvPr userDrawn="1"/>
        </p:nvSpPr>
        <p:spPr bwMode="auto">
          <a:xfrm>
            <a:off x="1117601" y="152400"/>
            <a:ext cx="825867" cy="369332"/>
          </a:xfrm>
          <a:prstGeom prst="rect">
            <a:avLst/>
          </a:prstGeom>
          <a:noFill/>
          <a:ln w="9525">
            <a:noFill/>
            <a:miter lim="800000"/>
            <a:headEnd/>
            <a:tailEnd/>
          </a:ln>
          <a:effectLst/>
        </p:spPr>
        <p:txBody>
          <a:bodyPr wrap="none">
            <a:spAutoFit/>
          </a:bodyPr>
          <a:lstStyle/>
          <a:p>
            <a:r>
              <a:rPr lang="en-US" b="1" dirty="0">
                <a:solidFill>
                  <a:srgbClr val="FFFFFF"/>
                </a:solidFill>
                <a:effectLst>
                  <a:outerShdw blurRad="38100" dist="38100" dir="2700000" algn="tl">
                    <a:srgbClr val="000000"/>
                  </a:outerShdw>
                </a:effectLst>
              </a:rPr>
              <a:t>OSEE</a:t>
            </a:r>
          </a:p>
        </p:txBody>
      </p:sp>
    </p:spTree>
    <p:extLst>
      <p:ext uri="{BB962C8B-B14F-4D97-AF65-F5344CB8AC3E}">
        <p14:creationId xmlns:p14="http://schemas.microsoft.com/office/powerpoint/2010/main" val="2908287238"/>
      </p:ext>
    </p:extLst>
  </p:cSld>
  <p:clrMap bg1="lt1" tx1="dk1" bg2="lt2" tx2="dk2" accent1="accent1" accent2="accent2" accent3="accent3" accent4="accent4" accent5="accent5" accent6="accent6" hlink="hlink" folHlink="folHlink"/>
  <p:sldLayoutIdLst>
    <p:sldLayoutId id="2147483740" r:id="rId1"/>
    <p:sldLayoutId id="2147483741" r:id="rId2"/>
  </p:sldLayoutIdLst>
  <mc:AlternateContent xmlns:mc="http://schemas.openxmlformats.org/markup-compatibility/2006" xmlns:p14="http://schemas.microsoft.com/office/powerpoint/2010/main">
    <mc:Choice Requires="p14">
      <p:transition p14:dur="0"/>
    </mc:Choice>
    <mc:Fallback xmlns="">
      <p:transition/>
    </mc:Fallback>
  </mc:AlternateConten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70"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8" name="Rectangle 2"/>
          <p:cNvSpPr>
            <a:spLocks noGrp="1" noChangeArrowheads="1"/>
          </p:cNvSpPr>
          <p:nvPr>
            <p:ph type="title"/>
          </p:nvPr>
        </p:nvSpPr>
        <p:spPr bwMode="auto">
          <a:xfrm>
            <a:off x="614806" y="236539"/>
            <a:ext cx="1097917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 tIns="9142" rIns="9142" bIns="9142" numCol="1" anchor="ctr" anchorCtr="0" compatLnSpc="1">
            <a:prstTxWarp prst="textNoShape">
              <a:avLst/>
            </a:prstTxWarp>
          </a:bodyPr>
          <a:lstStyle/>
          <a:p>
            <a:pPr lvl="0"/>
            <a:r>
              <a:rPr lang="en-US" altLang="en-US" dirty="0" smtClean="0"/>
              <a:t>Title: 28 Arial Bold</a:t>
            </a:r>
            <a:br>
              <a:rPr lang="en-US" altLang="en-US" dirty="0" smtClean="0"/>
            </a:br>
            <a:r>
              <a:rPr lang="en-US" altLang="en-US" dirty="0" smtClean="0"/>
              <a:t>Subtitle: 24 Arial Bold</a:t>
            </a:r>
          </a:p>
        </p:txBody>
      </p:sp>
      <p:sp>
        <p:nvSpPr>
          <p:cNvPr id="9" name="Rectangle 4"/>
          <p:cNvSpPr>
            <a:spLocks noGrp="1" noChangeArrowheads="1"/>
          </p:cNvSpPr>
          <p:nvPr>
            <p:ph type="body" idx="1"/>
          </p:nvPr>
        </p:nvSpPr>
        <p:spPr bwMode="auto">
          <a:xfrm>
            <a:off x="618067" y="1335089"/>
            <a:ext cx="10975912"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 name="Line 3"/>
          <p:cNvSpPr>
            <a:spLocks noChangeShapeType="1"/>
          </p:cNvSpPr>
          <p:nvPr userDrawn="1"/>
        </p:nvSpPr>
        <p:spPr bwMode="auto">
          <a:xfrm>
            <a:off x="353485" y="1109663"/>
            <a:ext cx="11485033" cy="0"/>
          </a:xfrm>
          <a:prstGeom prst="line">
            <a:avLst/>
          </a:prstGeom>
          <a:noFill/>
          <a:ln w="25400">
            <a:solidFill>
              <a:srgbClr val="A3AAAE"/>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cs typeface="Arial" pitchFamily="34" charset="0"/>
            </a:endParaRPr>
          </a:p>
        </p:txBody>
      </p:sp>
    </p:spTree>
    <p:extLst>
      <p:ext uri="{BB962C8B-B14F-4D97-AF65-F5344CB8AC3E}">
        <p14:creationId xmlns:p14="http://schemas.microsoft.com/office/powerpoint/2010/main" val="263802375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l" defTabSz="1020763" rtl="0" eaLnBrk="1" fontAlgn="base" hangingPunct="1">
        <a:lnSpc>
          <a:spcPct val="90000"/>
        </a:lnSpc>
        <a:spcBef>
          <a:spcPct val="0"/>
        </a:spcBef>
        <a:spcAft>
          <a:spcPct val="0"/>
        </a:spcAft>
        <a:defRPr sz="2800" b="1">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chemeClr val="tx2"/>
        </a:buClr>
        <a:buFont typeface="Wingdings" pitchFamily="2" charset="2"/>
        <a:buChar char="§"/>
        <a:defRPr sz="2200" b="1">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Wingdings" panose="05000000000000000000" pitchFamily="2" charset="2"/>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eclipse/osee" TargetMode="External"/><Relationship Id="rId2" Type="http://schemas.openxmlformats.org/officeDocument/2006/relationships/hyperlink" Target="http://eclipse.org/ose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QL:2003" TargetMode="External"/><Relationship Id="rId2" Type="http://schemas.openxmlformats.org/officeDocument/2006/relationships/hyperlink" Target="https://osgi.org/download/r4v43/osgi.core-4.3.0.pdf" TargetMode="External"/><Relationship Id="rId1" Type="http://schemas.openxmlformats.org/officeDocument/2006/relationships/slideLayout" Target="../slideLayouts/slideLayout2.xml"/><Relationship Id="rId6" Type="http://schemas.openxmlformats.org/officeDocument/2006/relationships/hyperlink" Target="https://github.com/eclipse-ee4j/jaxrs-api" TargetMode="External"/><Relationship Id="rId5" Type="http://schemas.openxmlformats.org/officeDocument/2006/relationships/hyperlink" Target="https://angular.io/" TargetMode="External"/><Relationship Id="rId4" Type="http://schemas.openxmlformats.org/officeDocument/2006/relationships/hyperlink" Target="https://docs.oracle.com/javase/specs/jls/se8/html/index.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Ryan D. Brooks</a:t>
            </a:r>
          </a:p>
        </p:txBody>
      </p:sp>
      <p:sp>
        <p:nvSpPr>
          <p:cNvPr id="5" name="Text Placeholder 4"/>
          <p:cNvSpPr>
            <a:spLocks noGrp="1"/>
          </p:cNvSpPr>
          <p:nvPr>
            <p:ph type="body" sz="quarter" idx="12"/>
          </p:nvPr>
        </p:nvSpPr>
        <p:spPr>
          <a:xfrm>
            <a:off x="634035" y="4876801"/>
            <a:ext cx="5367092" cy="276999"/>
          </a:xfrm>
        </p:spPr>
        <p:txBody>
          <a:bodyPr/>
          <a:lstStyle/>
          <a:p>
            <a:r>
              <a:rPr lang="en-US" dirty="0" smtClean="0"/>
              <a:t>OSEE Eclipse Open Source </a:t>
            </a:r>
            <a:r>
              <a:rPr lang="en-US" dirty="0"/>
              <a:t>Project </a:t>
            </a:r>
            <a:r>
              <a:rPr lang="en-US" dirty="0" smtClean="0"/>
              <a:t>Lead</a:t>
            </a:r>
            <a:endParaRPr lang="en-US" dirty="0"/>
          </a:p>
        </p:txBody>
      </p:sp>
      <p:sp>
        <p:nvSpPr>
          <p:cNvPr id="7" name="Text Placeholder 6"/>
          <p:cNvSpPr>
            <a:spLocks noGrp="1"/>
          </p:cNvSpPr>
          <p:nvPr>
            <p:ph type="body" sz="quarter" idx="14"/>
          </p:nvPr>
        </p:nvSpPr>
        <p:spPr>
          <a:xfrm>
            <a:off x="634035" y="5603628"/>
            <a:ext cx="5340261" cy="221599"/>
          </a:xfrm>
        </p:spPr>
        <p:txBody>
          <a:bodyPr/>
          <a:lstStyle/>
          <a:p>
            <a:r>
              <a:rPr lang="en-US" dirty="0" smtClean="0"/>
              <a:t>21 April 2021</a:t>
            </a:r>
            <a:endParaRPr lang="en-US" dirty="0"/>
          </a:p>
        </p:txBody>
      </p:sp>
      <p:sp>
        <p:nvSpPr>
          <p:cNvPr id="8" name="Footer Placeholder 7"/>
          <p:cNvSpPr>
            <a:spLocks noGrp="1"/>
          </p:cNvSpPr>
          <p:nvPr>
            <p:ph type="ftr" sz="quarter" idx="3"/>
          </p:nvPr>
        </p:nvSpPr>
        <p:spPr/>
        <p:txBody>
          <a:bodyPr/>
          <a:lstStyle/>
          <a:p>
            <a:r>
              <a:rPr lang="en-US" smtClean="0"/>
              <a:t>Copyright © 2021 Boeing. Made available under the Eclipse Public License.</a:t>
            </a:r>
            <a:endParaRPr lang="en-US" dirty="0"/>
          </a:p>
        </p:txBody>
      </p:sp>
      <p:sp>
        <p:nvSpPr>
          <p:cNvPr id="9" name="Title 2"/>
          <p:cNvSpPr>
            <a:spLocks noGrp="1"/>
          </p:cNvSpPr>
          <p:nvPr>
            <p:ph type="ctrTitle"/>
          </p:nvPr>
        </p:nvSpPr>
        <p:spPr>
          <a:xfrm>
            <a:off x="618067" y="2180210"/>
            <a:ext cx="11131568" cy="2011464"/>
          </a:xfrm>
        </p:spPr>
        <p:txBody>
          <a:bodyPr/>
          <a:lstStyle/>
          <a:p>
            <a:pPr algn="ctr"/>
            <a:r>
              <a:rPr lang="en-US" dirty="0"/>
              <a:t>Disciplined </a:t>
            </a:r>
            <a:r>
              <a:rPr lang="en-US" dirty="0" smtClean="0"/>
              <a:t>Engineering</a:t>
            </a:r>
            <a:br>
              <a:rPr lang="en-US" dirty="0" smtClean="0"/>
            </a:br>
            <a:r>
              <a:rPr lang="en-US" dirty="0" smtClean="0"/>
              <a:t>and the</a:t>
            </a:r>
            <a:r>
              <a:rPr lang="en-US" dirty="0"/>
              <a:t/>
            </a:r>
            <a:br>
              <a:rPr lang="en-US" dirty="0"/>
            </a:br>
            <a:r>
              <a:rPr lang="en-US" dirty="0"/>
              <a:t>Open Systems Engineering Environment </a:t>
            </a:r>
          </a:p>
        </p:txBody>
      </p:sp>
    </p:spTree>
    <p:extLst>
      <p:ext uri="{BB962C8B-B14F-4D97-AF65-F5344CB8AC3E}">
        <p14:creationId xmlns:p14="http://schemas.microsoft.com/office/powerpoint/2010/main" val="3503991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2"/>
          <p:cNvSpPr>
            <a:spLocks noChangeArrowheads="1"/>
          </p:cNvSpPr>
          <p:nvPr/>
        </p:nvSpPr>
        <p:spPr bwMode="auto">
          <a:xfrm>
            <a:off x="7620000" y="1295400"/>
            <a:ext cx="2819400" cy="2590800"/>
          </a:xfrm>
          <a:prstGeom prst="rect">
            <a:avLst/>
          </a:prstGeom>
          <a:solidFill>
            <a:srgbClr val="3366FF"/>
          </a:solidFill>
          <a:ln w="12700">
            <a:solidFill>
              <a:schemeClr val="tx1"/>
            </a:solidFill>
            <a:miter lim="800000"/>
            <a:headEnd/>
            <a:tailEnd/>
          </a:ln>
          <a:effectLst/>
        </p:spPr>
        <p:txBody>
          <a:bodyPr vert="horz" wrap="none" anchor="ctr"/>
          <a:lstStyle/>
          <a:p>
            <a:pPr algn="ctr"/>
            <a:endParaRPr lang="en-US" sz="1600" dirty="0">
              <a:solidFill>
                <a:srgbClr val="000000"/>
              </a:solidFill>
              <a:latin typeface="Arial" pitchFamily="34" charset="0"/>
              <a:cs typeface="Arial" pitchFamily="34" charset="0"/>
            </a:endParaRPr>
          </a:p>
        </p:txBody>
      </p:sp>
      <p:sp>
        <p:nvSpPr>
          <p:cNvPr id="136" name="Rectangle 2"/>
          <p:cNvSpPr>
            <a:spLocks noChangeArrowheads="1"/>
          </p:cNvSpPr>
          <p:nvPr/>
        </p:nvSpPr>
        <p:spPr bwMode="auto">
          <a:xfrm>
            <a:off x="7467600" y="1447800"/>
            <a:ext cx="2819400" cy="2590800"/>
          </a:xfrm>
          <a:prstGeom prst="rect">
            <a:avLst/>
          </a:prstGeom>
          <a:solidFill>
            <a:srgbClr val="3366FF"/>
          </a:solidFill>
          <a:ln w="12700">
            <a:solidFill>
              <a:schemeClr val="tx1"/>
            </a:solidFill>
            <a:miter lim="800000"/>
            <a:headEnd/>
            <a:tailEnd/>
          </a:ln>
          <a:effectLst/>
        </p:spPr>
        <p:txBody>
          <a:bodyPr vert="horz" wrap="none" anchor="ctr"/>
          <a:lstStyle/>
          <a:p>
            <a:pPr algn="ctr"/>
            <a:endParaRPr lang="en-US" sz="1600" dirty="0">
              <a:solidFill>
                <a:srgbClr val="000000"/>
              </a:solidFill>
              <a:latin typeface="Arial" pitchFamily="34" charset="0"/>
              <a:cs typeface="Arial" pitchFamily="34" charset="0"/>
            </a:endParaRPr>
          </a:p>
        </p:txBody>
      </p:sp>
      <p:sp>
        <p:nvSpPr>
          <p:cNvPr id="34" name="Rectangle 2"/>
          <p:cNvSpPr>
            <a:spLocks noChangeArrowheads="1"/>
          </p:cNvSpPr>
          <p:nvPr/>
        </p:nvSpPr>
        <p:spPr bwMode="auto">
          <a:xfrm>
            <a:off x="1524000" y="4572000"/>
            <a:ext cx="2590800" cy="2286000"/>
          </a:xfrm>
          <a:prstGeom prst="rect">
            <a:avLst/>
          </a:prstGeom>
          <a:solidFill>
            <a:schemeClr val="bg1">
              <a:lumMod val="50000"/>
            </a:schemeClr>
          </a:solidFill>
          <a:ln w="9525">
            <a:solidFill>
              <a:schemeClr val="tx1"/>
            </a:solidFill>
            <a:miter lim="800000"/>
            <a:headEnd/>
            <a:tailEnd/>
          </a:ln>
          <a:effectLst/>
        </p:spPr>
        <p:txBody>
          <a:bodyPr vert="horz" wrap="none" anchor="t" anchorCtr="0"/>
          <a:lstStyle/>
          <a:p>
            <a:pPr algn="ctr"/>
            <a:r>
              <a:rPr lang="en-US" sz="1600" dirty="0">
                <a:solidFill>
                  <a:srgbClr val="000000"/>
                </a:solidFill>
                <a:latin typeface="Arial" pitchFamily="34" charset="0"/>
                <a:cs typeface="Arial" pitchFamily="34" charset="0"/>
              </a:rPr>
              <a:t>Test Station</a:t>
            </a:r>
          </a:p>
          <a:p>
            <a:pPr algn="ctr"/>
            <a:r>
              <a:rPr lang="en-US" sz="1600" dirty="0">
                <a:solidFill>
                  <a:srgbClr val="000000"/>
                </a:solidFill>
                <a:latin typeface="Arial" pitchFamily="34" charset="0"/>
                <a:cs typeface="Arial" pitchFamily="34" charset="0"/>
              </a:rPr>
              <a:t>With Physical I/O</a:t>
            </a:r>
          </a:p>
        </p:txBody>
      </p:sp>
      <p:sp>
        <p:nvSpPr>
          <p:cNvPr id="33" name="Rectangle 2"/>
          <p:cNvSpPr>
            <a:spLocks noChangeArrowheads="1"/>
          </p:cNvSpPr>
          <p:nvPr/>
        </p:nvSpPr>
        <p:spPr bwMode="auto">
          <a:xfrm>
            <a:off x="1866900" y="3086100"/>
            <a:ext cx="1295400" cy="685800"/>
          </a:xfrm>
          <a:prstGeom prst="rect">
            <a:avLst/>
          </a:prstGeom>
          <a:solidFill>
            <a:srgbClr val="FF3300"/>
          </a:solidFill>
          <a:ln w="9525">
            <a:solidFill>
              <a:schemeClr val="tx1"/>
            </a:solidFill>
            <a:miter lim="800000"/>
            <a:headEnd/>
            <a:tailEnd/>
          </a:ln>
          <a:effectLst/>
        </p:spPr>
        <p:txBody>
          <a:bodyPr wrap="none" anchor="ctr"/>
          <a:lstStyle/>
          <a:p>
            <a:pPr algn="ctr"/>
            <a:endParaRPr lang="en-US" sz="1600" dirty="0">
              <a:solidFill>
                <a:srgbClr val="000000"/>
              </a:solidFill>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OSEE Architecture</a:t>
            </a:r>
            <a:endParaRPr lang="en-US" dirty="0"/>
          </a:p>
        </p:txBody>
      </p:sp>
      <p:sp>
        <p:nvSpPr>
          <p:cNvPr id="4" name="Footer Placeholder 3"/>
          <p:cNvSpPr>
            <a:spLocks noGrp="1"/>
          </p:cNvSpPr>
          <p:nvPr>
            <p:ph type="ftr" sz="quarter" idx="10"/>
          </p:nvPr>
        </p:nvSpPr>
        <p:spPr/>
        <p:txBody>
          <a:bodyPr/>
          <a:lstStyle/>
          <a:p>
            <a:r>
              <a:rPr lang="en-US" dirty="0" smtClean="0">
                <a:solidFill>
                  <a:srgbClr val="FFFFFF"/>
                </a:solidFill>
              </a:rPr>
              <a:t>Copyright © 2021 Boeing. Made available under the Eclipse Public License.</a:t>
            </a:r>
            <a:endParaRPr lang="en-US" dirty="0">
              <a:solidFill>
                <a:srgbClr val="FFFFFF"/>
              </a:solidFill>
            </a:endParaRPr>
          </a:p>
        </p:txBody>
      </p:sp>
      <p:sp>
        <p:nvSpPr>
          <p:cNvPr id="5" name="Rectangle 2"/>
          <p:cNvSpPr>
            <a:spLocks noChangeArrowheads="1"/>
          </p:cNvSpPr>
          <p:nvPr/>
        </p:nvSpPr>
        <p:spPr bwMode="auto">
          <a:xfrm>
            <a:off x="1771650" y="3181350"/>
            <a:ext cx="1295400" cy="685800"/>
          </a:xfrm>
          <a:prstGeom prst="rect">
            <a:avLst/>
          </a:prstGeom>
          <a:solidFill>
            <a:srgbClr val="FF3300"/>
          </a:solidFill>
          <a:ln w="9525">
            <a:solidFill>
              <a:schemeClr val="tx1"/>
            </a:solidFill>
            <a:miter lim="800000"/>
            <a:headEnd/>
            <a:tailEnd/>
          </a:ln>
          <a:effectLst/>
        </p:spPr>
        <p:txBody>
          <a:bodyPr wrap="none" anchor="ctr"/>
          <a:lstStyle/>
          <a:p>
            <a:pPr algn="ctr"/>
            <a:endParaRPr lang="en-US" sz="1600" dirty="0">
              <a:solidFill>
                <a:srgbClr val="000000"/>
              </a:solidFill>
              <a:latin typeface="Arial" pitchFamily="34" charset="0"/>
              <a:cs typeface="Arial" pitchFamily="34" charset="0"/>
            </a:endParaRPr>
          </a:p>
        </p:txBody>
      </p:sp>
      <p:sp>
        <p:nvSpPr>
          <p:cNvPr id="14" name="Rectangle 2"/>
          <p:cNvSpPr>
            <a:spLocks noChangeArrowheads="1"/>
          </p:cNvSpPr>
          <p:nvPr/>
        </p:nvSpPr>
        <p:spPr bwMode="auto">
          <a:xfrm>
            <a:off x="2724150" y="5105400"/>
            <a:ext cx="1371600" cy="13716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a:solidFill>
                  <a:srgbClr val="000000"/>
                </a:solidFill>
                <a:latin typeface="Arial" pitchFamily="34" charset="0"/>
                <a:cs typeface="Arial" pitchFamily="34" charset="0"/>
              </a:rPr>
              <a:t>Soft Real-time</a:t>
            </a:r>
          </a:p>
          <a:p>
            <a:pPr algn="ctr"/>
            <a:r>
              <a:rPr lang="en-US" sz="1600" dirty="0">
                <a:solidFill>
                  <a:srgbClr val="000000"/>
                </a:solidFill>
                <a:latin typeface="Arial" pitchFamily="34" charset="0"/>
                <a:cs typeface="Arial" pitchFamily="34" charset="0"/>
              </a:rPr>
              <a:t>OSEE</a:t>
            </a:r>
          </a:p>
          <a:p>
            <a:pPr algn="ctr"/>
            <a:r>
              <a:rPr lang="en-US" sz="1600" dirty="0">
                <a:solidFill>
                  <a:srgbClr val="000000"/>
                </a:solidFill>
                <a:latin typeface="Arial" pitchFamily="34" charset="0"/>
                <a:cs typeface="Arial" pitchFamily="34" charset="0"/>
              </a:rPr>
              <a:t>Test </a:t>
            </a:r>
          </a:p>
          <a:p>
            <a:pPr algn="ctr"/>
            <a:r>
              <a:rPr lang="en-US" sz="1600" dirty="0">
                <a:solidFill>
                  <a:srgbClr val="000000"/>
                </a:solidFill>
                <a:latin typeface="Arial" pitchFamily="34" charset="0"/>
                <a:cs typeface="Arial" pitchFamily="34" charset="0"/>
              </a:rPr>
              <a:t>Environment</a:t>
            </a:r>
          </a:p>
          <a:p>
            <a:pPr algn="ctr"/>
            <a:r>
              <a:rPr lang="en-US" sz="1600" dirty="0">
                <a:solidFill>
                  <a:srgbClr val="000000"/>
                </a:solidFill>
                <a:latin typeface="Arial" pitchFamily="34" charset="0"/>
                <a:cs typeface="Arial" pitchFamily="34" charset="0"/>
              </a:rPr>
              <a:t> Server</a:t>
            </a:r>
          </a:p>
        </p:txBody>
      </p:sp>
      <p:sp>
        <p:nvSpPr>
          <p:cNvPr id="16" name="Rectangle 2"/>
          <p:cNvSpPr>
            <a:spLocks noChangeArrowheads="1"/>
          </p:cNvSpPr>
          <p:nvPr/>
        </p:nvSpPr>
        <p:spPr bwMode="auto">
          <a:xfrm>
            <a:off x="4953000" y="5257800"/>
            <a:ext cx="1828800" cy="9906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a:solidFill>
                  <a:srgbClr val="000000"/>
                </a:solidFill>
                <a:latin typeface="Arial" pitchFamily="34" charset="0"/>
                <a:cs typeface="Arial" pitchFamily="34" charset="0"/>
              </a:rPr>
              <a:t>Simulated OSEE</a:t>
            </a:r>
          </a:p>
          <a:p>
            <a:pPr algn="ctr"/>
            <a:r>
              <a:rPr lang="en-US" sz="1600" dirty="0">
                <a:solidFill>
                  <a:srgbClr val="000000"/>
                </a:solidFill>
                <a:latin typeface="Arial" pitchFamily="34" charset="0"/>
                <a:cs typeface="Arial" pitchFamily="34" charset="0"/>
              </a:rPr>
              <a:t>Test Environment</a:t>
            </a:r>
          </a:p>
          <a:p>
            <a:pPr algn="ctr"/>
            <a:r>
              <a:rPr lang="en-US" sz="1600" dirty="0">
                <a:solidFill>
                  <a:srgbClr val="000000"/>
                </a:solidFill>
                <a:latin typeface="Arial" pitchFamily="34" charset="0"/>
                <a:cs typeface="Arial" pitchFamily="34" charset="0"/>
              </a:rPr>
              <a:t>Server</a:t>
            </a:r>
          </a:p>
        </p:txBody>
      </p:sp>
      <p:sp>
        <p:nvSpPr>
          <p:cNvPr id="24" name="Rectangle 2"/>
          <p:cNvSpPr>
            <a:spLocks noChangeArrowheads="1"/>
          </p:cNvSpPr>
          <p:nvPr/>
        </p:nvSpPr>
        <p:spPr bwMode="auto">
          <a:xfrm>
            <a:off x="7315200" y="1600200"/>
            <a:ext cx="2819400" cy="3048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a:solidFill>
                  <a:srgbClr val="000000"/>
                </a:solidFill>
                <a:latin typeface="Arial" pitchFamily="34" charset="0"/>
                <a:cs typeface="Arial" pitchFamily="34" charset="0"/>
              </a:rPr>
              <a:t>RESTful API (JAX-RS)</a:t>
            </a:r>
          </a:p>
        </p:txBody>
      </p:sp>
      <p:sp>
        <p:nvSpPr>
          <p:cNvPr id="26" name="AutoShape 17"/>
          <p:cNvSpPr>
            <a:spLocks noChangeArrowheads="1"/>
          </p:cNvSpPr>
          <p:nvPr/>
        </p:nvSpPr>
        <p:spPr bwMode="auto">
          <a:xfrm>
            <a:off x="8991600" y="5029200"/>
            <a:ext cx="1447800" cy="15240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bIns="0" anchor="b" anchorCtr="0"/>
          <a:lstStyle/>
          <a:p>
            <a:pPr algn="ctr"/>
            <a:r>
              <a:rPr lang="en-US" sz="1600" dirty="0">
                <a:solidFill>
                  <a:srgbClr val="000000"/>
                </a:solidFill>
                <a:latin typeface="Arial" pitchFamily="34" charset="0"/>
                <a:cs typeface="Arial" pitchFamily="34" charset="0"/>
              </a:rPr>
              <a:t>Relational DB</a:t>
            </a:r>
          </a:p>
        </p:txBody>
      </p:sp>
      <p:sp>
        <p:nvSpPr>
          <p:cNvPr id="21" name="AutoShape 17"/>
          <p:cNvSpPr>
            <a:spLocks noChangeArrowheads="1"/>
          </p:cNvSpPr>
          <p:nvPr/>
        </p:nvSpPr>
        <p:spPr bwMode="auto">
          <a:xfrm>
            <a:off x="8991600" y="4800600"/>
            <a:ext cx="1447800" cy="12192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anchor="t" anchorCtr="0"/>
          <a:lstStyle/>
          <a:p>
            <a:pPr algn="ctr"/>
            <a:r>
              <a:rPr lang="en-US" sz="1600" dirty="0">
                <a:solidFill>
                  <a:srgbClr val="000000"/>
                </a:solidFill>
                <a:latin typeface="Arial" pitchFamily="34" charset="0"/>
                <a:cs typeface="Arial" pitchFamily="34" charset="0"/>
              </a:rPr>
              <a:t>Versioned</a:t>
            </a:r>
          </a:p>
          <a:p>
            <a:pPr algn="ctr"/>
            <a:r>
              <a:rPr lang="en-US" sz="1600" dirty="0">
                <a:solidFill>
                  <a:srgbClr val="000000"/>
                </a:solidFill>
                <a:latin typeface="Arial" pitchFamily="34" charset="0"/>
                <a:cs typeface="Arial" pitchFamily="34" charset="0"/>
              </a:rPr>
              <a:t>Object</a:t>
            </a:r>
          </a:p>
          <a:p>
            <a:pPr algn="ctr"/>
            <a:r>
              <a:rPr lang="en-US" sz="1600" dirty="0">
                <a:solidFill>
                  <a:srgbClr val="000000"/>
                </a:solidFill>
                <a:latin typeface="Arial" pitchFamily="34" charset="0"/>
                <a:cs typeface="Arial" pitchFamily="34" charset="0"/>
              </a:rPr>
              <a:t>Datastore</a:t>
            </a:r>
          </a:p>
        </p:txBody>
      </p:sp>
      <p:sp>
        <p:nvSpPr>
          <p:cNvPr id="29" name="Cloud 28"/>
          <p:cNvSpPr/>
          <p:nvPr/>
        </p:nvSpPr>
        <p:spPr>
          <a:xfrm>
            <a:off x="4267200" y="3124200"/>
            <a:ext cx="1981200" cy="1066800"/>
          </a:xfrm>
          <a:prstGeom prst="clou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rgbClr val="000000"/>
                </a:solidFill>
                <a:cs typeface="Arial" pitchFamily="34" charset="0"/>
              </a:rPr>
              <a:t>Active MQ</a:t>
            </a:r>
          </a:p>
          <a:p>
            <a:pPr algn="ctr"/>
            <a:r>
              <a:rPr lang="en-US" sz="1600" dirty="0">
                <a:solidFill>
                  <a:srgbClr val="000000"/>
                </a:solidFill>
                <a:cs typeface="Arial" pitchFamily="34" charset="0"/>
              </a:rPr>
              <a:t>Message Broker</a:t>
            </a:r>
          </a:p>
          <a:p>
            <a:pPr algn="ctr"/>
            <a:endParaRPr lang="en-US" sz="1600" dirty="0">
              <a:solidFill>
                <a:srgbClr val="FFFFFF"/>
              </a:solidFill>
              <a:cs typeface="Arial" pitchFamily="34" charset="0"/>
            </a:endParaRPr>
          </a:p>
        </p:txBody>
      </p:sp>
      <p:sp>
        <p:nvSpPr>
          <p:cNvPr id="31" name="Flowchart: Multidocument 30"/>
          <p:cNvSpPr/>
          <p:nvPr/>
        </p:nvSpPr>
        <p:spPr>
          <a:xfrm>
            <a:off x="1676400" y="1066800"/>
            <a:ext cx="1447800" cy="1143000"/>
          </a:xfrm>
          <a:prstGeom prst="flowChartMultidocument">
            <a:avLst/>
          </a:prstGeom>
          <a:solidFill>
            <a:srgbClr val="7030A0"/>
          </a:solidFill>
          <a:ln>
            <a:solidFill>
              <a:srgbClr val="0095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cs typeface="Arial" pitchFamily="34" charset="0"/>
              </a:rPr>
              <a:t>Web Clients</a:t>
            </a:r>
          </a:p>
        </p:txBody>
      </p:sp>
      <p:sp>
        <p:nvSpPr>
          <p:cNvPr id="36" name="Rectangle 2"/>
          <p:cNvSpPr>
            <a:spLocks noChangeArrowheads="1"/>
          </p:cNvSpPr>
          <p:nvPr/>
        </p:nvSpPr>
        <p:spPr bwMode="auto">
          <a:xfrm>
            <a:off x="7315200" y="3657600"/>
            <a:ext cx="2819400" cy="5334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a:solidFill>
                  <a:srgbClr val="000000"/>
                </a:solidFill>
                <a:latin typeface="Arial" pitchFamily="34" charset="0"/>
                <a:cs typeface="Arial" pitchFamily="34" charset="0"/>
              </a:rPr>
              <a:t>Transactional Persistence</a:t>
            </a:r>
          </a:p>
          <a:p>
            <a:pPr algn="ctr"/>
            <a:r>
              <a:rPr lang="en-US" sz="1600" dirty="0">
                <a:solidFill>
                  <a:srgbClr val="000000"/>
                </a:solidFill>
                <a:latin typeface="Arial" pitchFamily="34" charset="0"/>
                <a:cs typeface="Arial" pitchFamily="34" charset="0"/>
              </a:rPr>
              <a:t>and Branching Service</a:t>
            </a:r>
          </a:p>
        </p:txBody>
      </p:sp>
      <p:sp>
        <p:nvSpPr>
          <p:cNvPr id="43" name="Rectangle 2"/>
          <p:cNvSpPr>
            <a:spLocks noChangeArrowheads="1"/>
          </p:cNvSpPr>
          <p:nvPr/>
        </p:nvSpPr>
        <p:spPr bwMode="auto">
          <a:xfrm>
            <a:off x="3886200" y="1143000"/>
            <a:ext cx="2667000" cy="838200"/>
          </a:xfrm>
          <a:prstGeom prst="rect">
            <a:avLst/>
          </a:prstGeom>
          <a:solidFill>
            <a:srgbClr val="FFCC99"/>
          </a:solidFill>
          <a:ln w="9525">
            <a:solidFill>
              <a:schemeClr val="tx1"/>
            </a:solidFill>
            <a:miter lim="800000"/>
            <a:headEnd/>
            <a:tailEnd/>
          </a:ln>
          <a:effectLst/>
        </p:spPr>
        <p:txBody>
          <a:bodyPr wrap="none" anchor="t" anchorCtr="0"/>
          <a:lstStyle/>
          <a:p>
            <a:pPr algn="ctr"/>
            <a:r>
              <a:rPr lang="en-US" sz="1600" dirty="0">
                <a:solidFill>
                  <a:srgbClr val="000000"/>
                </a:solidFill>
                <a:latin typeface="Arial" pitchFamily="34" charset="0"/>
                <a:cs typeface="Arial" pitchFamily="34" charset="0"/>
              </a:rPr>
              <a:t>Arbitration Server</a:t>
            </a:r>
          </a:p>
          <a:p>
            <a:pPr algn="ctr"/>
            <a:r>
              <a:rPr lang="en-US" sz="1600" dirty="0">
                <a:solidFill>
                  <a:srgbClr val="000000"/>
                </a:solidFill>
                <a:latin typeface="Arial" pitchFamily="34" charset="0"/>
                <a:cs typeface="Arial" pitchFamily="34" charset="0"/>
              </a:rPr>
              <a:t>with Load Balancing</a:t>
            </a:r>
          </a:p>
          <a:p>
            <a:pPr algn="ctr"/>
            <a:r>
              <a:rPr lang="en-US" sz="1600" dirty="0">
                <a:solidFill>
                  <a:srgbClr val="000000"/>
                </a:solidFill>
                <a:latin typeface="Arial" pitchFamily="34" charset="0"/>
                <a:cs typeface="Arial" pitchFamily="34" charset="0"/>
              </a:rPr>
              <a:t>http://osee.organization.com</a:t>
            </a:r>
          </a:p>
        </p:txBody>
      </p:sp>
      <p:sp>
        <p:nvSpPr>
          <p:cNvPr id="46" name="Rectangle 2"/>
          <p:cNvSpPr>
            <a:spLocks noChangeArrowheads="1"/>
          </p:cNvSpPr>
          <p:nvPr/>
        </p:nvSpPr>
        <p:spPr bwMode="auto">
          <a:xfrm>
            <a:off x="1676400" y="3276600"/>
            <a:ext cx="1295400" cy="685800"/>
          </a:xfrm>
          <a:prstGeom prst="rect">
            <a:avLst/>
          </a:prstGeom>
          <a:solidFill>
            <a:srgbClr val="FF3300"/>
          </a:solidFill>
          <a:ln w="9525">
            <a:solidFill>
              <a:schemeClr val="tx1"/>
            </a:solidFill>
            <a:miter lim="800000"/>
            <a:headEnd/>
            <a:tailEnd/>
          </a:ln>
          <a:effectLst/>
        </p:spPr>
        <p:txBody>
          <a:bodyPr wrap="none" anchor="ctr"/>
          <a:lstStyle/>
          <a:p>
            <a:pPr algn="ctr"/>
            <a:r>
              <a:rPr lang="en-US" sz="1600" dirty="0">
                <a:solidFill>
                  <a:srgbClr val="000000"/>
                </a:solidFill>
                <a:latin typeface="Arial" pitchFamily="34" charset="0"/>
                <a:cs typeface="Arial" pitchFamily="34" charset="0"/>
              </a:rPr>
              <a:t>Eclipse IDE</a:t>
            </a:r>
          </a:p>
          <a:p>
            <a:pPr algn="ctr"/>
            <a:r>
              <a:rPr lang="en-US" sz="1600" dirty="0">
                <a:solidFill>
                  <a:srgbClr val="000000"/>
                </a:solidFill>
                <a:latin typeface="Arial" pitchFamily="34" charset="0"/>
                <a:cs typeface="Arial" pitchFamily="34" charset="0"/>
              </a:rPr>
              <a:t>Clients</a:t>
            </a:r>
          </a:p>
        </p:txBody>
      </p:sp>
      <p:sp>
        <p:nvSpPr>
          <p:cNvPr id="48" name="TextBox 47"/>
          <p:cNvSpPr txBox="1"/>
          <p:nvPr/>
        </p:nvSpPr>
        <p:spPr>
          <a:xfrm>
            <a:off x="7772400" y="880646"/>
            <a:ext cx="2895600" cy="338554"/>
          </a:xfrm>
          <a:prstGeom prst="rect">
            <a:avLst/>
          </a:prstGeom>
          <a:solidFill>
            <a:schemeClr val="accent2"/>
          </a:solidFill>
        </p:spPr>
        <p:txBody>
          <a:bodyPr wrap="square" rtlCol="0">
            <a:spAutoFit/>
          </a:bodyPr>
          <a:lstStyle/>
          <a:p>
            <a:r>
              <a:rPr lang="en-US" sz="1600" dirty="0">
                <a:solidFill>
                  <a:srgbClr val="FFFFFF"/>
                </a:solidFill>
                <a:latin typeface="Arial" pitchFamily="34" charset="0"/>
                <a:cs typeface="Arial" pitchFamily="34" charset="0"/>
              </a:rPr>
              <a:t>OSEE Application Servers</a:t>
            </a:r>
          </a:p>
        </p:txBody>
      </p:sp>
      <p:sp>
        <p:nvSpPr>
          <p:cNvPr id="49" name="AutoShape 17"/>
          <p:cNvSpPr>
            <a:spLocks noChangeArrowheads="1"/>
          </p:cNvSpPr>
          <p:nvPr/>
        </p:nvSpPr>
        <p:spPr bwMode="auto">
          <a:xfrm>
            <a:off x="7239000" y="5334000"/>
            <a:ext cx="1447800" cy="12192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anchor="ctr"/>
          <a:lstStyle/>
          <a:p>
            <a:pPr algn="ctr"/>
            <a:r>
              <a:rPr lang="en-US" sz="1600" dirty="0">
                <a:solidFill>
                  <a:srgbClr val="000000"/>
                </a:solidFill>
                <a:latin typeface="Arial" pitchFamily="34" charset="0"/>
                <a:cs typeface="Arial" pitchFamily="34" charset="0"/>
              </a:rPr>
              <a:t>Attribute</a:t>
            </a:r>
          </a:p>
          <a:p>
            <a:pPr algn="ctr"/>
            <a:r>
              <a:rPr lang="en-US" sz="1600" dirty="0">
                <a:solidFill>
                  <a:srgbClr val="000000"/>
                </a:solidFill>
                <a:latin typeface="Arial" pitchFamily="34" charset="0"/>
                <a:cs typeface="Arial" pitchFamily="34" charset="0"/>
              </a:rPr>
              <a:t>Value</a:t>
            </a:r>
          </a:p>
          <a:p>
            <a:pPr algn="ctr"/>
            <a:r>
              <a:rPr lang="en-US" sz="1600" dirty="0">
                <a:solidFill>
                  <a:srgbClr val="000000"/>
                </a:solidFill>
                <a:latin typeface="Arial" pitchFamily="34" charset="0"/>
                <a:cs typeface="Arial" pitchFamily="34" charset="0"/>
              </a:rPr>
              <a:t>Store</a:t>
            </a:r>
          </a:p>
        </p:txBody>
      </p:sp>
      <p:cxnSp>
        <p:nvCxnSpPr>
          <p:cNvPr id="51" name="Straight Arrow Connector 50"/>
          <p:cNvCxnSpPr/>
          <p:nvPr/>
        </p:nvCxnSpPr>
        <p:spPr>
          <a:xfrm>
            <a:off x="3133725" y="1752600"/>
            <a:ext cx="762000" cy="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3200400" y="1981200"/>
            <a:ext cx="1676400" cy="12192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7848600" y="4191000"/>
            <a:ext cx="762000" cy="1143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 Box 43"/>
          <p:cNvSpPr txBox="1">
            <a:spLocks noChangeArrowheads="1"/>
          </p:cNvSpPr>
          <p:nvPr/>
        </p:nvSpPr>
        <p:spPr bwMode="auto">
          <a:xfrm>
            <a:off x="9753600" y="43434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JDBC</a:t>
            </a:r>
          </a:p>
        </p:txBody>
      </p:sp>
      <p:cxnSp>
        <p:nvCxnSpPr>
          <p:cNvPr id="68" name="Straight Arrow Connector 67"/>
          <p:cNvCxnSpPr/>
          <p:nvPr/>
        </p:nvCxnSpPr>
        <p:spPr>
          <a:xfrm flipH="1" flipV="1">
            <a:off x="9525000" y="4191000"/>
            <a:ext cx="457200" cy="6096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 Box 43"/>
          <p:cNvSpPr txBox="1">
            <a:spLocks noChangeArrowheads="1"/>
          </p:cNvSpPr>
          <p:nvPr/>
        </p:nvSpPr>
        <p:spPr bwMode="auto">
          <a:xfrm>
            <a:off x="77724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NFS</a:t>
            </a:r>
          </a:p>
        </p:txBody>
      </p:sp>
      <p:cxnSp>
        <p:nvCxnSpPr>
          <p:cNvPr id="73" name="Straight Arrow Connector 72"/>
          <p:cNvCxnSpPr/>
          <p:nvPr/>
        </p:nvCxnSpPr>
        <p:spPr>
          <a:xfrm>
            <a:off x="3200400" y="3581400"/>
            <a:ext cx="1066800" cy="2286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943600" y="4038600"/>
            <a:ext cx="609600" cy="12192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9" idx="1"/>
          </p:cNvCxnSpPr>
          <p:nvPr/>
        </p:nvCxnSpPr>
        <p:spPr>
          <a:xfrm flipH="1">
            <a:off x="4114800" y="4189864"/>
            <a:ext cx="1143000" cy="1220336"/>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2438400" y="3962400"/>
            <a:ext cx="1524000" cy="1143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3200400" y="3733800"/>
            <a:ext cx="2209800" cy="1524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Rectangle 2"/>
          <p:cNvSpPr>
            <a:spLocks noChangeArrowheads="1"/>
          </p:cNvSpPr>
          <p:nvPr/>
        </p:nvSpPr>
        <p:spPr bwMode="auto">
          <a:xfrm>
            <a:off x="7315200" y="33528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a:solidFill>
                  <a:srgbClr val="000000"/>
                </a:solidFill>
                <a:latin typeface="Arial" pitchFamily="34" charset="0"/>
                <a:cs typeface="Arial" pitchFamily="34" charset="0"/>
              </a:rPr>
              <a:t>Xtext-defined Type Model</a:t>
            </a:r>
          </a:p>
        </p:txBody>
      </p:sp>
      <p:sp>
        <p:nvSpPr>
          <p:cNvPr id="117" name="Rectangle 2"/>
          <p:cNvSpPr>
            <a:spLocks noChangeArrowheads="1"/>
          </p:cNvSpPr>
          <p:nvPr/>
        </p:nvSpPr>
        <p:spPr bwMode="auto">
          <a:xfrm>
            <a:off x="7315200" y="22098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a:solidFill>
                  <a:srgbClr val="000000"/>
                </a:solidFill>
                <a:latin typeface="Arial" pitchFamily="34" charset="0"/>
                <a:cs typeface="Arial" pitchFamily="34" charset="0"/>
              </a:rPr>
              <a:t>Application Business Logic</a:t>
            </a:r>
          </a:p>
        </p:txBody>
      </p:sp>
      <p:sp>
        <p:nvSpPr>
          <p:cNvPr id="118" name="Rectangle 2"/>
          <p:cNvSpPr>
            <a:spLocks noChangeArrowheads="1"/>
          </p:cNvSpPr>
          <p:nvPr/>
        </p:nvSpPr>
        <p:spPr bwMode="auto">
          <a:xfrm>
            <a:off x="7315200" y="30480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a:solidFill>
                  <a:srgbClr val="000000"/>
                </a:solidFill>
                <a:latin typeface="Arial" pitchFamily="34" charset="0"/>
                <a:cs typeface="Arial" pitchFamily="34" charset="0"/>
              </a:rPr>
              <a:t>Artifact Data Model</a:t>
            </a:r>
          </a:p>
        </p:txBody>
      </p:sp>
      <p:sp>
        <p:nvSpPr>
          <p:cNvPr id="123" name="Rectangle 2"/>
          <p:cNvSpPr>
            <a:spLocks noChangeArrowheads="1"/>
          </p:cNvSpPr>
          <p:nvPr/>
        </p:nvSpPr>
        <p:spPr bwMode="auto">
          <a:xfrm>
            <a:off x="7315200" y="2514600"/>
            <a:ext cx="2819400" cy="5334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a:solidFill>
                  <a:srgbClr val="000000"/>
                </a:solidFill>
                <a:latin typeface="Arial" pitchFamily="34" charset="0"/>
                <a:cs typeface="Arial" pitchFamily="34" charset="0"/>
              </a:rPr>
              <a:t>Core Services (search, </a:t>
            </a:r>
          </a:p>
          <a:p>
            <a:pPr algn="ctr"/>
            <a:r>
              <a:rPr lang="en-US" sz="1600" dirty="0">
                <a:solidFill>
                  <a:srgbClr val="000000"/>
                </a:solidFill>
                <a:latin typeface="Arial" pitchFamily="34" charset="0"/>
                <a:cs typeface="Arial" pitchFamily="34" charset="0"/>
              </a:rPr>
              <a:t>authentication, admin, etc.)</a:t>
            </a:r>
          </a:p>
        </p:txBody>
      </p:sp>
      <p:sp>
        <p:nvSpPr>
          <p:cNvPr id="133" name="Rectangle 2"/>
          <p:cNvSpPr>
            <a:spLocks noChangeArrowheads="1"/>
          </p:cNvSpPr>
          <p:nvPr/>
        </p:nvSpPr>
        <p:spPr bwMode="auto">
          <a:xfrm>
            <a:off x="7315200" y="19050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a:solidFill>
                  <a:srgbClr val="000000"/>
                </a:solidFill>
                <a:latin typeface="Arial" pitchFamily="34" charset="0"/>
                <a:cs typeface="Arial" pitchFamily="34" charset="0"/>
              </a:rPr>
              <a:t>Web UI (Angular)</a:t>
            </a:r>
          </a:p>
        </p:txBody>
      </p:sp>
      <p:sp>
        <p:nvSpPr>
          <p:cNvPr id="64" name="Text Box 43"/>
          <p:cNvSpPr txBox="1">
            <a:spLocks noChangeArrowheads="1"/>
          </p:cNvSpPr>
          <p:nvPr/>
        </p:nvSpPr>
        <p:spPr bwMode="auto">
          <a:xfrm>
            <a:off x="3505200" y="33528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JMS</a:t>
            </a:r>
          </a:p>
        </p:txBody>
      </p:sp>
      <p:sp>
        <p:nvSpPr>
          <p:cNvPr id="65" name="Text Box 43"/>
          <p:cNvSpPr txBox="1">
            <a:spLocks noChangeArrowheads="1"/>
          </p:cNvSpPr>
          <p:nvPr/>
        </p:nvSpPr>
        <p:spPr bwMode="auto">
          <a:xfrm>
            <a:off x="61722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JMS</a:t>
            </a:r>
          </a:p>
        </p:txBody>
      </p:sp>
      <p:sp>
        <p:nvSpPr>
          <p:cNvPr id="67" name="Text Box 43"/>
          <p:cNvSpPr txBox="1">
            <a:spLocks noChangeArrowheads="1"/>
          </p:cNvSpPr>
          <p:nvPr/>
        </p:nvSpPr>
        <p:spPr bwMode="auto">
          <a:xfrm>
            <a:off x="49530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JMS</a:t>
            </a:r>
          </a:p>
        </p:txBody>
      </p:sp>
      <p:pic>
        <p:nvPicPr>
          <p:cNvPr id="1031" name="Picture 7"/>
          <p:cNvPicPr>
            <a:picLocks noChangeAspect="1" noChangeArrowheads="1"/>
          </p:cNvPicPr>
          <p:nvPr/>
        </p:nvPicPr>
        <p:blipFill>
          <a:blip r:embed="rId3" cstate="print"/>
          <a:srcRect/>
          <a:stretch>
            <a:fillRect/>
          </a:stretch>
        </p:blipFill>
        <p:spPr bwMode="auto">
          <a:xfrm>
            <a:off x="1524001" y="5095876"/>
            <a:ext cx="1209675" cy="1762125"/>
          </a:xfrm>
          <a:prstGeom prst="rect">
            <a:avLst/>
          </a:prstGeom>
          <a:noFill/>
          <a:ln w="9525">
            <a:noFill/>
            <a:miter lim="800000"/>
            <a:headEnd/>
            <a:tailEnd/>
          </a:ln>
        </p:spPr>
      </p:pic>
      <p:sp>
        <p:nvSpPr>
          <p:cNvPr id="50" name="Text Box 43"/>
          <p:cNvSpPr txBox="1">
            <a:spLocks noChangeArrowheads="1"/>
          </p:cNvSpPr>
          <p:nvPr/>
        </p:nvSpPr>
        <p:spPr bwMode="auto">
          <a:xfrm>
            <a:off x="2133600" y="4114800"/>
            <a:ext cx="6858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UDP</a:t>
            </a:r>
          </a:p>
        </p:txBody>
      </p:sp>
      <p:sp>
        <p:nvSpPr>
          <p:cNvPr id="53" name="Text Box 43"/>
          <p:cNvSpPr txBox="1">
            <a:spLocks noChangeArrowheads="1"/>
          </p:cNvSpPr>
          <p:nvPr/>
        </p:nvSpPr>
        <p:spPr bwMode="auto">
          <a:xfrm>
            <a:off x="3276600" y="4114800"/>
            <a:ext cx="6858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UDP</a:t>
            </a:r>
          </a:p>
        </p:txBody>
      </p:sp>
      <p:sp>
        <p:nvSpPr>
          <p:cNvPr id="54" name="Text Box 43"/>
          <p:cNvSpPr txBox="1">
            <a:spLocks noChangeArrowheads="1"/>
          </p:cNvSpPr>
          <p:nvPr/>
        </p:nvSpPr>
        <p:spPr bwMode="auto">
          <a:xfrm>
            <a:off x="2819400" y="2597113"/>
            <a:ext cx="9144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HTTPS</a:t>
            </a:r>
          </a:p>
        </p:txBody>
      </p:sp>
      <p:sp>
        <p:nvSpPr>
          <p:cNvPr id="55" name="Text Box 43"/>
          <p:cNvSpPr txBox="1">
            <a:spLocks noChangeArrowheads="1"/>
          </p:cNvSpPr>
          <p:nvPr/>
        </p:nvSpPr>
        <p:spPr bwMode="auto">
          <a:xfrm>
            <a:off x="6504432" y="1754568"/>
            <a:ext cx="9144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HTTPS</a:t>
            </a:r>
          </a:p>
        </p:txBody>
      </p:sp>
      <p:sp>
        <p:nvSpPr>
          <p:cNvPr id="56" name="Text Box 43"/>
          <p:cNvSpPr txBox="1">
            <a:spLocks noChangeArrowheads="1"/>
          </p:cNvSpPr>
          <p:nvPr/>
        </p:nvSpPr>
        <p:spPr bwMode="auto">
          <a:xfrm>
            <a:off x="3085338" y="1801360"/>
            <a:ext cx="9144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FFFFFF"/>
                </a:solidFill>
                <a:latin typeface="Arial" pitchFamily="34" charset="0"/>
                <a:cs typeface="Arial" pitchFamily="34" charset="0"/>
              </a:rPr>
              <a:t>HTTPS</a:t>
            </a:r>
          </a:p>
        </p:txBody>
      </p:sp>
      <p:cxnSp>
        <p:nvCxnSpPr>
          <p:cNvPr id="59" name="Straight Arrow Connector 58"/>
          <p:cNvCxnSpPr/>
          <p:nvPr/>
        </p:nvCxnSpPr>
        <p:spPr>
          <a:xfrm>
            <a:off x="6553200" y="1732788"/>
            <a:ext cx="762000" cy="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645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Extensible Data Model</a:t>
            </a:r>
            <a:endParaRPr lang="en-US" dirty="0"/>
          </a:p>
        </p:txBody>
      </p:sp>
      <p:sp>
        <p:nvSpPr>
          <p:cNvPr id="9" name="Text Placeholder 8"/>
          <p:cNvSpPr>
            <a:spLocks noGrp="1"/>
          </p:cNvSpPr>
          <p:nvPr>
            <p:ph type="body" sz="quarter" idx="13"/>
          </p:nvPr>
        </p:nvSpPr>
        <p:spPr>
          <a:xfrm>
            <a:off x="603443" y="1335088"/>
            <a:ext cx="10984732" cy="4071884"/>
          </a:xfrm>
        </p:spPr>
        <p:txBody>
          <a:bodyPr/>
          <a:lstStyle/>
          <a:p>
            <a:r>
              <a:rPr lang="en-US" dirty="0" smtClean="0"/>
              <a:t>Conceptual </a:t>
            </a:r>
            <a:r>
              <a:rPr lang="en-US" dirty="0"/>
              <a:t>clarity and semantic completeness of the </a:t>
            </a:r>
            <a:r>
              <a:rPr lang="en-US" dirty="0" smtClean="0"/>
              <a:t>model</a:t>
            </a:r>
          </a:p>
          <a:p>
            <a:r>
              <a:rPr lang="en-US" dirty="0" smtClean="0"/>
              <a:t>OSEE </a:t>
            </a:r>
            <a:r>
              <a:rPr lang="en-US" dirty="0"/>
              <a:t>model </a:t>
            </a:r>
            <a:r>
              <a:rPr lang="en-US" dirty="0" smtClean="0"/>
              <a:t>elements</a:t>
            </a:r>
          </a:p>
          <a:p>
            <a:r>
              <a:rPr lang="en-US" dirty="0" smtClean="0"/>
              <a:t>Elements always </a:t>
            </a:r>
            <a:r>
              <a:rPr lang="en-US" dirty="0"/>
              <a:t>manipulated in a transaction on a branch</a:t>
            </a:r>
            <a:endParaRPr lang="en-US" dirty="0" smtClean="0"/>
          </a:p>
          <a:p>
            <a:pPr lvl="1"/>
            <a:r>
              <a:rPr lang="en-US" dirty="0" smtClean="0"/>
              <a:t>Artifact</a:t>
            </a:r>
          </a:p>
          <a:p>
            <a:pPr lvl="1"/>
            <a:r>
              <a:rPr lang="en-US" dirty="0" smtClean="0"/>
              <a:t>Attribute</a:t>
            </a:r>
          </a:p>
          <a:p>
            <a:pPr lvl="1"/>
            <a:r>
              <a:rPr lang="en-US" dirty="0" smtClean="0"/>
              <a:t>Relation</a:t>
            </a:r>
          </a:p>
          <a:p>
            <a:pPr lvl="1"/>
            <a:r>
              <a:rPr lang="en-US" dirty="0" smtClean="0"/>
              <a:t>Tuples</a:t>
            </a:r>
          </a:p>
          <a:p>
            <a:pPr lvl="1"/>
            <a:r>
              <a:rPr lang="en-US" dirty="0"/>
              <a:t>R</a:t>
            </a:r>
            <a:r>
              <a:rPr lang="en-US" dirty="0" smtClean="0"/>
              <a:t>elations </a:t>
            </a:r>
            <a:r>
              <a:rPr lang="en-US" dirty="0"/>
              <a:t>are between two objects on the same </a:t>
            </a:r>
            <a:r>
              <a:rPr lang="en-US" dirty="0" smtClean="0"/>
              <a:t>branch</a:t>
            </a:r>
          </a:p>
          <a:p>
            <a:pPr lvl="1"/>
            <a:r>
              <a:rPr lang="en-US" dirty="0" smtClean="0"/>
              <a:t>Tuples </a:t>
            </a:r>
            <a:r>
              <a:rPr lang="en-US" dirty="0"/>
              <a:t>allow relating objects across </a:t>
            </a:r>
            <a:r>
              <a:rPr lang="en-US" dirty="0" smtClean="0"/>
              <a:t>branches</a:t>
            </a:r>
          </a:p>
          <a:p>
            <a:pPr lvl="1"/>
            <a:r>
              <a:rPr lang="en-US" dirty="0"/>
              <a:t>Computed characteristics</a:t>
            </a:r>
          </a:p>
          <a:p>
            <a:pPr lvl="1"/>
            <a:endParaRPr lang="en-US" dirty="0"/>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1986485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ounded Rectangle 129"/>
          <p:cNvSpPr/>
          <p:nvPr/>
        </p:nvSpPr>
        <p:spPr>
          <a:xfrm>
            <a:off x="1638301" y="914400"/>
            <a:ext cx="8924925" cy="57150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9" name="Title 128"/>
          <p:cNvSpPr>
            <a:spLocks noGrp="1"/>
          </p:cNvSpPr>
          <p:nvPr>
            <p:ph type="title"/>
          </p:nvPr>
        </p:nvSpPr>
        <p:spPr/>
        <p:txBody>
          <a:bodyPr/>
          <a:lstStyle/>
          <a:p>
            <a:r>
              <a:rPr lang="en-US" dirty="0" smtClean="0"/>
              <a:t>Systems Engineering Data Model</a:t>
            </a:r>
            <a:endParaRPr lang="en-US" dirty="0"/>
          </a:p>
        </p:txBody>
      </p:sp>
      <p:sp>
        <p:nvSpPr>
          <p:cNvPr id="4" name="Footer Placeholder 3"/>
          <p:cNvSpPr>
            <a:spLocks noGrp="1"/>
          </p:cNvSpPr>
          <p:nvPr>
            <p:ph type="ftr" sz="quarter" idx="10"/>
          </p:nvPr>
        </p:nvSpPr>
        <p:spPr>
          <a:xfrm>
            <a:off x="1981200" y="6613526"/>
            <a:ext cx="8229600" cy="244475"/>
          </a:xfrm>
        </p:spPr>
        <p:txBody>
          <a:bodyPr/>
          <a:lstStyle/>
          <a:p>
            <a:r>
              <a:rPr lang="en-US" dirty="0" smtClean="0">
                <a:solidFill>
                  <a:srgbClr val="FFFFFF"/>
                </a:solidFill>
              </a:rPr>
              <a:t>Copyright © 2021 Boeing. Made available under the Eclipse Public License.</a:t>
            </a:r>
            <a:endParaRPr lang="en-US" dirty="0">
              <a:solidFill>
                <a:srgbClr val="FFFFFF"/>
              </a:solidFill>
            </a:endParaRPr>
          </a:p>
        </p:txBody>
      </p:sp>
      <p:sp>
        <p:nvSpPr>
          <p:cNvPr id="57" name="Rectangle 2"/>
          <p:cNvSpPr>
            <a:spLocks noChangeArrowheads="1"/>
          </p:cNvSpPr>
          <p:nvPr/>
        </p:nvSpPr>
        <p:spPr bwMode="auto">
          <a:xfrm>
            <a:off x="5280212" y="1425388"/>
            <a:ext cx="1039907" cy="640975"/>
          </a:xfrm>
          <a:prstGeom prst="rect">
            <a:avLst/>
          </a:prstGeom>
          <a:solidFill>
            <a:srgbClr val="FFFF99"/>
          </a:solidFill>
          <a:ln w="9525">
            <a:solidFill>
              <a:schemeClr val="tx1"/>
            </a:solidFill>
            <a:miter lim="800000"/>
            <a:headEnd/>
            <a:tailEnd/>
          </a:ln>
          <a:effectLst/>
        </p:spPr>
        <p:txBody>
          <a:bodyPr wrap="none" anchor="ctr"/>
          <a:lstStyle/>
          <a:p>
            <a:pPr algn="ctr"/>
            <a:r>
              <a:rPr lang="en-US" sz="1200" dirty="0">
                <a:solidFill>
                  <a:srgbClr val="000000"/>
                </a:solidFill>
              </a:rPr>
              <a:t>System</a:t>
            </a:r>
          </a:p>
          <a:p>
            <a:pPr algn="ctr"/>
            <a:r>
              <a:rPr lang="en-US" sz="1200" dirty="0">
                <a:solidFill>
                  <a:srgbClr val="000000"/>
                </a:solidFill>
              </a:rPr>
              <a:t>Requirement</a:t>
            </a:r>
          </a:p>
        </p:txBody>
      </p:sp>
      <p:sp>
        <p:nvSpPr>
          <p:cNvPr id="58" name="Rectangle 3"/>
          <p:cNvSpPr>
            <a:spLocks noChangeArrowheads="1"/>
          </p:cNvSpPr>
          <p:nvPr/>
        </p:nvSpPr>
        <p:spPr bwMode="auto">
          <a:xfrm>
            <a:off x="5244354" y="3151092"/>
            <a:ext cx="1120589" cy="605120"/>
          </a:xfrm>
          <a:prstGeom prst="rect">
            <a:avLst/>
          </a:prstGeom>
          <a:solidFill>
            <a:srgbClr val="FFFF99"/>
          </a:solidFill>
          <a:ln w="9525">
            <a:solidFill>
              <a:schemeClr val="tx1"/>
            </a:solidFill>
            <a:miter lim="800000"/>
            <a:headEnd/>
            <a:tailEnd/>
          </a:ln>
          <a:effectLst/>
        </p:spPr>
        <p:txBody>
          <a:bodyPr wrap="none" anchor="ctr"/>
          <a:lstStyle/>
          <a:p>
            <a:pPr algn="ctr"/>
            <a:r>
              <a:rPr lang="en-US" sz="1200" dirty="0">
                <a:solidFill>
                  <a:srgbClr val="000000"/>
                </a:solidFill>
              </a:rPr>
              <a:t>Subsystem</a:t>
            </a:r>
          </a:p>
          <a:p>
            <a:pPr algn="ctr"/>
            <a:r>
              <a:rPr lang="en-US" sz="1200" dirty="0">
                <a:solidFill>
                  <a:srgbClr val="000000"/>
                </a:solidFill>
              </a:rPr>
              <a:t>Requirement</a:t>
            </a:r>
          </a:p>
        </p:txBody>
      </p:sp>
      <p:sp>
        <p:nvSpPr>
          <p:cNvPr id="61" name="Rectangle 31"/>
          <p:cNvSpPr>
            <a:spLocks noChangeArrowheads="1"/>
          </p:cNvSpPr>
          <p:nvPr/>
        </p:nvSpPr>
        <p:spPr bwMode="auto">
          <a:xfrm>
            <a:off x="7790331" y="1425388"/>
            <a:ext cx="1156446" cy="672353"/>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System</a:t>
            </a:r>
          </a:p>
        </p:txBody>
      </p:sp>
      <p:sp>
        <p:nvSpPr>
          <p:cNvPr id="62" name="Rectangle 32"/>
          <p:cNvSpPr>
            <a:spLocks noChangeArrowheads="1"/>
          </p:cNvSpPr>
          <p:nvPr/>
        </p:nvSpPr>
        <p:spPr bwMode="auto">
          <a:xfrm>
            <a:off x="7512424" y="3151093"/>
            <a:ext cx="860611" cy="587189"/>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Subsystem</a:t>
            </a:r>
          </a:p>
        </p:txBody>
      </p:sp>
      <p:sp>
        <p:nvSpPr>
          <p:cNvPr id="63" name="Rectangle 33"/>
          <p:cNvSpPr>
            <a:spLocks noChangeArrowheads="1"/>
          </p:cNvSpPr>
          <p:nvPr/>
        </p:nvSpPr>
        <p:spPr bwMode="auto">
          <a:xfrm>
            <a:off x="8718175" y="3151092"/>
            <a:ext cx="829235" cy="568698"/>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Subsystem</a:t>
            </a:r>
          </a:p>
        </p:txBody>
      </p:sp>
      <p:sp>
        <p:nvSpPr>
          <p:cNvPr id="64" name="Rectangle 37"/>
          <p:cNvSpPr>
            <a:spLocks noChangeArrowheads="1"/>
          </p:cNvSpPr>
          <p:nvPr/>
        </p:nvSpPr>
        <p:spPr bwMode="auto">
          <a:xfrm>
            <a:off x="7297272" y="4849904"/>
            <a:ext cx="824753" cy="549662"/>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Software</a:t>
            </a:r>
          </a:p>
          <a:p>
            <a:pPr algn="ctr"/>
            <a:r>
              <a:rPr lang="en-US" sz="1200" dirty="0">
                <a:solidFill>
                  <a:srgbClr val="000000"/>
                </a:solidFill>
              </a:rPr>
              <a:t>Component</a:t>
            </a:r>
          </a:p>
        </p:txBody>
      </p:sp>
      <p:sp>
        <p:nvSpPr>
          <p:cNvPr id="65" name="TextBox 64"/>
          <p:cNvSpPr txBox="1"/>
          <p:nvPr/>
        </p:nvSpPr>
        <p:spPr>
          <a:xfrm>
            <a:off x="1613646" y="1524000"/>
            <a:ext cx="1317810" cy="600164"/>
          </a:xfrm>
          <a:prstGeom prst="rect">
            <a:avLst/>
          </a:prstGeom>
          <a:noFill/>
        </p:spPr>
        <p:txBody>
          <a:bodyPr wrap="square" rtlCol="0">
            <a:spAutoFit/>
          </a:bodyPr>
          <a:lstStyle/>
          <a:p>
            <a:r>
              <a:rPr lang="en-US" sz="1100" dirty="0">
                <a:solidFill>
                  <a:srgbClr val="000000"/>
                </a:solidFill>
              </a:rPr>
              <a:t>Tier 1:</a:t>
            </a:r>
          </a:p>
          <a:p>
            <a:r>
              <a:rPr lang="en-US" sz="1100" dirty="0">
                <a:solidFill>
                  <a:srgbClr val="000000"/>
                </a:solidFill>
              </a:rPr>
              <a:t>System </a:t>
            </a:r>
          </a:p>
          <a:p>
            <a:endParaRPr lang="en-US" sz="1100" dirty="0">
              <a:solidFill>
                <a:srgbClr val="000000"/>
              </a:solidFill>
            </a:endParaRPr>
          </a:p>
        </p:txBody>
      </p:sp>
      <p:sp>
        <p:nvSpPr>
          <p:cNvPr id="66" name="TextBox 65"/>
          <p:cNvSpPr txBox="1"/>
          <p:nvPr/>
        </p:nvSpPr>
        <p:spPr>
          <a:xfrm>
            <a:off x="1613646" y="4482353"/>
            <a:ext cx="1084728" cy="600164"/>
          </a:xfrm>
          <a:prstGeom prst="rect">
            <a:avLst/>
          </a:prstGeom>
          <a:noFill/>
        </p:spPr>
        <p:txBody>
          <a:bodyPr wrap="square" rtlCol="0">
            <a:spAutoFit/>
          </a:bodyPr>
          <a:lstStyle/>
          <a:p>
            <a:r>
              <a:rPr lang="en-US" sz="1100" dirty="0">
                <a:solidFill>
                  <a:srgbClr val="000000"/>
                </a:solidFill>
              </a:rPr>
              <a:t>Tier 3:</a:t>
            </a:r>
          </a:p>
          <a:p>
            <a:r>
              <a:rPr lang="en-US" sz="1100" dirty="0">
                <a:solidFill>
                  <a:srgbClr val="000000"/>
                </a:solidFill>
              </a:rPr>
              <a:t>Component</a:t>
            </a:r>
          </a:p>
          <a:p>
            <a:endParaRPr lang="en-US" sz="1100" dirty="0">
              <a:solidFill>
                <a:srgbClr val="000000"/>
              </a:solidFill>
            </a:endParaRPr>
          </a:p>
        </p:txBody>
      </p:sp>
      <p:sp>
        <p:nvSpPr>
          <p:cNvPr id="67" name="TextBox 66"/>
          <p:cNvSpPr txBox="1"/>
          <p:nvPr/>
        </p:nvSpPr>
        <p:spPr>
          <a:xfrm>
            <a:off x="1613646" y="2994212"/>
            <a:ext cx="1515036" cy="600164"/>
          </a:xfrm>
          <a:prstGeom prst="rect">
            <a:avLst/>
          </a:prstGeom>
          <a:noFill/>
        </p:spPr>
        <p:txBody>
          <a:bodyPr wrap="square" rtlCol="0">
            <a:spAutoFit/>
          </a:bodyPr>
          <a:lstStyle/>
          <a:p>
            <a:r>
              <a:rPr lang="en-US" sz="1100" dirty="0">
                <a:solidFill>
                  <a:srgbClr val="000000"/>
                </a:solidFill>
              </a:rPr>
              <a:t>Tier 2:</a:t>
            </a:r>
          </a:p>
          <a:p>
            <a:r>
              <a:rPr lang="en-US" sz="1100" dirty="0">
                <a:solidFill>
                  <a:srgbClr val="000000"/>
                </a:solidFill>
              </a:rPr>
              <a:t>Subsystem</a:t>
            </a:r>
          </a:p>
          <a:p>
            <a:endParaRPr lang="en-US" sz="1100" dirty="0">
              <a:solidFill>
                <a:srgbClr val="000000"/>
              </a:solidFill>
            </a:endParaRPr>
          </a:p>
        </p:txBody>
      </p:sp>
      <p:cxnSp>
        <p:nvCxnSpPr>
          <p:cNvPr id="68" name="Straight Connector 67"/>
          <p:cNvCxnSpPr/>
          <p:nvPr/>
        </p:nvCxnSpPr>
        <p:spPr bwMode="auto">
          <a:xfrm flipH="1">
            <a:off x="1963271" y="2814918"/>
            <a:ext cx="8534400" cy="1"/>
          </a:xfrm>
          <a:prstGeom prst="line">
            <a:avLst/>
          </a:prstGeom>
          <a:noFill/>
          <a:ln w="19050" cap="flat" cmpd="sng" algn="ctr">
            <a:solidFill>
              <a:schemeClr val="bg1"/>
            </a:solidFill>
            <a:prstDash val="dash"/>
            <a:round/>
            <a:headEnd type="none" w="med" len="med"/>
            <a:tailEnd type="none" w="med" len="med"/>
          </a:ln>
          <a:effectLst/>
        </p:spPr>
      </p:cxnSp>
      <p:sp>
        <p:nvSpPr>
          <p:cNvPr id="69" name="Rectangle 16"/>
          <p:cNvSpPr>
            <a:spLocks noChangeArrowheads="1"/>
          </p:cNvSpPr>
          <p:nvPr/>
        </p:nvSpPr>
        <p:spPr bwMode="auto">
          <a:xfrm>
            <a:off x="3469342" y="2124631"/>
            <a:ext cx="878540" cy="546851"/>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System</a:t>
            </a:r>
          </a:p>
          <a:p>
            <a:pPr algn="ctr"/>
            <a:r>
              <a:rPr lang="en-US" sz="1200" dirty="0">
                <a:solidFill>
                  <a:srgbClr val="000000"/>
                </a:solidFill>
              </a:rPr>
              <a:t>Design</a:t>
            </a:r>
          </a:p>
          <a:p>
            <a:pPr algn="ctr"/>
            <a:endParaRPr lang="en-US" sz="1600" dirty="0">
              <a:solidFill>
                <a:srgbClr val="000000"/>
              </a:solidFill>
            </a:endParaRPr>
          </a:p>
        </p:txBody>
      </p:sp>
      <p:sp>
        <p:nvSpPr>
          <p:cNvPr id="70" name="Rectangle 16"/>
          <p:cNvSpPr>
            <a:spLocks noChangeArrowheads="1"/>
          </p:cNvSpPr>
          <p:nvPr/>
        </p:nvSpPr>
        <p:spPr bwMode="auto">
          <a:xfrm>
            <a:off x="2528048" y="1425388"/>
            <a:ext cx="878541" cy="591671"/>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System</a:t>
            </a:r>
          </a:p>
          <a:p>
            <a:pPr algn="ctr"/>
            <a:r>
              <a:rPr lang="en-US" sz="1200" dirty="0">
                <a:solidFill>
                  <a:srgbClr val="000000"/>
                </a:solidFill>
              </a:rPr>
              <a:t>Function</a:t>
            </a:r>
          </a:p>
          <a:p>
            <a:pPr algn="ctr"/>
            <a:endParaRPr lang="en-US" sz="1600" dirty="0">
              <a:solidFill>
                <a:srgbClr val="000000"/>
              </a:solidFill>
            </a:endParaRPr>
          </a:p>
        </p:txBody>
      </p:sp>
      <p:sp>
        <p:nvSpPr>
          <p:cNvPr id="71" name="Rectangle 70"/>
          <p:cNvSpPr>
            <a:spLocks noChangeArrowheads="1"/>
          </p:cNvSpPr>
          <p:nvPr/>
        </p:nvSpPr>
        <p:spPr bwMode="auto">
          <a:xfrm>
            <a:off x="4930589" y="5966010"/>
            <a:ext cx="914399" cy="614082"/>
          </a:xfrm>
          <a:prstGeom prst="rect">
            <a:avLst/>
          </a:prstGeom>
          <a:solidFill>
            <a:srgbClr val="FFFF99"/>
          </a:solidFill>
          <a:ln w="9525">
            <a:solidFill>
              <a:schemeClr val="tx1"/>
            </a:solidFill>
            <a:miter lim="800000"/>
            <a:headEnd/>
            <a:tailEnd/>
          </a:ln>
          <a:effectLst/>
        </p:spPr>
        <p:txBody>
          <a:bodyPr wrap="none" anchor="ctr"/>
          <a:lstStyle/>
          <a:p>
            <a:pPr algn="ctr"/>
            <a:r>
              <a:rPr lang="en-US" sz="1200" dirty="0">
                <a:solidFill>
                  <a:srgbClr val="000000"/>
                </a:solidFill>
              </a:rPr>
              <a:t>Hardware</a:t>
            </a:r>
          </a:p>
          <a:p>
            <a:pPr algn="ctr"/>
            <a:r>
              <a:rPr lang="en-US" sz="1200" dirty="0">
                <a:solidFill>
                  <a:srgbClr val="000000"/>
                </a:solidFill>
              </a:rPr>
              <a:t>Requirement</a:t>
            </a:r>
          </a:p>
        </p:txBody>
      </p:sp>
      <p:sp>
        <p:nvSpPr>
          <p:cNvPr id="72" name="Rectangle 71"/>
          <p:cNvSpPr>
            <a:spLocks noChangeArrowheads="1"/>
          </p:cNvSpPr>
          <p:nvPr/>
        </p:nvSpPr>
        <p:spPr bwMode="auto">
          <a:xfrm>
            <a:off x="5809130" y="4827494"/>
            <a:ext cx="932330" cy="578225"/>
          </a:xfrm>
          <a:prstGeom prst="rect">
            <a:avLst/>
          </a:prstGeom>
          <a:solidFill>
            <a:srgbClr val="FFFF99"/>
          </a:solidFill>
          <a:ln w="9525">
            <a:solidFill>
              <a:schemeClr val="tx1"/>
            </a:solidFill>
            <a:miter lim="800000"/>
            <a:headEnd/>
            <a:tailEnd/>
          </a:ln>
          <a:effectLst/>
        </p:spPr>
        <p:txBody>
          <a:bodyPr wrap="none" anchor="ctr"/>
          <a:lstStyle/>
          <a:p>
            <a:pPr algn="ctr"/>
            <a:r>
              <a:rPr lang="en-US" sz="1200" dirty="0">
                <a:solidFill>
                  <a:srgbClr val="000000"/>
                </a:solidFill>
              </a:rPr>
              <a:t>Software</a:t>
            </a:r>
          </a:p>
          <a:p>
            <a:pPr algn="ctr"/>
            <a:r>
              <a:rPr lang="en-US" sz="1200" dirty="0">
                <a:solidFill>
                  <a:srgbClr val="000000"/>
                </a:solidFill>
              </a:rPr>
              <a:t>Requirement</a:t>
            </a:r>
          </a:p>
        </p:txBody>
      </p:sp>
      <p:sp>
        <p:nvSpPr>
          <p:cNvPr id="74" name="Rectangle 37"/>
          <p:cNvSpPr>
            <a:spLocks noChangeArrowheads="1"/>
          </p:cNvSpPr>
          <p:nvPr/>
        </p:nvSpPr>
        <p:spPr bwMode="auto">
          <a:xfrm>
            <a:off x="9269507" y="4849905"/>
            <a:ext cx="914399" cy="555815"/>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Software</a:t>
            </a:r>
          </a:p>
          <a:p>
            <a:pPr algn="ctr"/>
            <a:r>
              <a:rPr lang="en-US" sz="1200" dirty="0">
                <a:solidFill>
                  <a:srgbClr val="000000"/>
                </a:solidFill>
              </a:rPr>
              <a:t>Component</a:t>
            </a:r>
          </a:p>
        </p:txBody>
      </p:sp>
      <p:cxnSp>
        <p:nvCxnSpPr>
          <p:cNvPr id="75" name="Straight Connector 74"/>
          <p:cNvCxnSpPr/>
          <p:nvPr/>
        </p:nvCxnSpPr>
        <p:spPr bwMode="auto">
          <a:xfrm flipH="1">
            <a:off x="1972235" y="4410636"/>
            <a:ext cx="8534400" cy="1"/>
          </a:xfrm>
          <a:prstGeom prst="line">
            <a:avLst/>
          </a:prstGeom>
          <a:noFill/>
          <a:ln w="19050" cap="flat" cmpd="sng" algn="ctr">
            <a:solidFill>
              <a:schemeClr val="bg1"/>
            </a:solidFill>
            <a:prstDash val="dash"/>
            <a:round/>
            <a:headEnd type="none" w="med" len="med"/>
            <a:tailEnd type="none" w="med" len="med"/>
          </a:ln>
          <a:effectLst/>
        </p:spPr>
      </p:cxnSp>
      <p:cxnSp>
        <p:nvCxnSpPr>
          <p:cNvPr id="77" name="Straight Arrow Connector 76"/>
          <p:cNvCxnSpPr>
            <a:stCxn id="57" idx="3"/>
            <a:endCxn id="62" idx="0"/>
          </p:cNvCxnSpPr>
          <p:nvPr/>
        </p:nvCxnSpPr>
        <p:spPr bwMode="auto">
          <a:xfrm>
            <a:off x="6320119" y="1745876"/>
            <a:ext cx="1622611" cy="1405217"/>
          </a:xfrm>
          <a:prstGeom prst="straightConnector1">
            <a:avLst/>
          </a:prstGeom>
          <a:noFill/>
          <a:ln w="9525" cap="flat" cmpd="sng" algn="ctr">
            <a:solidFill>
              <a:srgbClr val="2D6C2A"/>
            </a:solidFill>
            <a:prstDash val="solid"/>
            <a:round/>
            <a:headEnd type="none" w="med" len="med"/>
            <a:tailEnd type="none"/>
          </a:ln>
          <a:effectLst/>
        </p:spPr>
      </p:cxnSp>
      <p:cxnSp>
        <p:nvCxnSpPr>
          <p:cNvPr id="78" name="Straight Arrow Connector 77"/>
          <p:cNvCxnSpPr>
            <a:stCxn id="58" idx="3"/>
            <a:endCxn id="64" idx="0"/>
          </p:cNvCxnSpPr>
          <p:nvPr/>
        </p:nvCxnSpPr>
        <p:spPr bwMode="auto">
          <a:xfrm>
            <a:off x="6364942" y="3453652"/>
            <a:ext cx="1344706" cy="1396252"/>
          </a:xfrm>
          <a:prstGeom prst="straightConnector1">
            <a:avLst/>
          </a:prstGeom>
          <a:noFill/>
          <a:ln w="9525" cap="flat" cmpd="sng" algn="ctr">
            <a:solidFill>
              <a:srgbClr val="2D6C2A"/>
            </a:solidFill>
            <a:prstDash val="solid"/>
            <a:round/>
            <a:headEnd type="none" w="med" len="med"/>
            <a:tailEnd type="none"/>
          </a:ln>
          <a:effectLst/>
        </p:spPr>
      </p:cxnSp>
      <p:cxnSp>
        <p:nvCxnSpPr>
          <p:cNvPr id="80" name="Straight Arrow Connector 79"/>
          <p:cNvCxnSpPr>
            <a:stCxn id="57" idx="3"/>
            <a:endCxn id="63" idx="0"/>
          </p:cNvCxnSpPr>
          <p:nvPr/>
        </p:nvCxnSpPr>
        <p:spPr bwMode="auto">
          <a:xfrm>
            <a:off x="6320118" y="1745876"/>
            <a:ext cx="2812674" cy="1405217"/>
          </a:xfrm>
          <a:prstGeom prst="straightConnector1">
            <a:avLst/>
          </a:prstGeom>
          <a:noFill/>
          <a:ln w="9525" cap="flat" cmpd="sng" algn="ctr">
            <a:solidFill>
              <a:srgbClr val="2D6C2A"/>
            </a:solidFill>
            <a:prstDash val="solid"/>
            <a:round/>
            <a:headEnd type="none" w="med" len="med"/>
            <a:tailEnd type="none"/>
          </a:ln>
          <a:effectLst/>
        </p:spPr>
      </p:cxnSp>
      <p:sp>
        <p:nvSpPr>
          <p:cNvPr id="81" name="Rectangle 37"/>
          <p:cNvSpPr>
            <a:spLocks noChangeArrowheads="1"/>
          </p:cNvSpPr>
          <p:nvPr/>
        </p:nvSpPr>
        <p:spPr bwMode="auto">
          <a:xfrm>
            <a:off x="7539318" y="5966010"/>
            <a:ext cx="941294" cy="546850"/>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Software </a:t>
            </a:r>
          </a:p>
          <a:p>
            <a:pPr algn="ctr"/>
            <a:r>
              <a:rPr lang="en-US" sz="1200" dirty="0">
                <a:solidFill>
                  <a:srgbClr val="000000"/>
                </a:solidFill>
              </a:rPr>
              <a:t>Unit</a:t>
            </a:r>
          </a:p>
        </p:txBody>
      </p:sp>
      <p:cxnSp>
        <p:nvCxnSpPr>
          <p:cNvPr id="82" name="Straight Arrow Connector 81"/>
          <p:cNvCxnSpPr>
            <a:stCxn id="72" idx="3"/>
            <a:endCxn id="81" idx="0"/>
          </p:cNvCxnSpPr>
          <p:nvPr/>
        </p:nvCxnSpPr>
        <p:spPr bwMode="auto">
          <a:xfrm>
            <a:off x="6741461" y="5116606"/>
            <a:ext cx="1268505" cy="849404"/>
          </a:xfrm>
          <a:prstGeom prst="straightConnector1">
            <a:avLst/>
          </a:prstGeom>
          <a:noFill/>
          <a:ln w="9525" cap="flat" cmpd="sng" algn="ctr">
            <a:solidFill>
              <a:srgbClr val="2D6C2A"/>
            </a:solidFill>
            <a:prstDash val="solid"/>
            <a:round/>
            <a:headEnd type="none" w="med" len="med"/>
            <a:tailEnd type="none"/>
          </a:ln>
          <a:effectLst/>
        </p:spPr>
      </p:cxnSp>
      <p:sp>
        <p:nvSpPr>
          <p:cNvPr id="83" name="Rectangle 82"/>
          <p:cNvSpPr>
            <a:spLocks noChangeArrowheads="1"/>
          </p:cNvSpPr>
          <p:nvPr/>
        </p:nvSpPr>
        <p:spPr bwMode="auto">
          <a:xfrm>
            <a:off x="3693460" y="5966010"/>
            <a:ext cx="959223" cy="614082"/>
          </a:xfrm>
          <a:prstGeom prst="rect">
            <a:avLst/>
          </a:prstGeom>
          <a:solidFill>
            <a:srgbClr val="B0DF81"/>
          </a:solidFill>
          <a:ln w="9525">
            <a:solidFill>
              <a:schemeClr val="tx1"/>
            </a:solidFill>
            <a:miter lim="800000"/>
            <a:headEnd/>
            <a:tailEnd/>
          </a:ln>
          <a:effectLst/>
        </p:spPr>
        <p:txBody>
          <a:bodyPr wrap="none" anchor="ctr"/>
          <a:lstStyle/>
          <a:p>
            <a:pPr algn="ctr"/>
            <a:r>
              <a:rPr lang="en-US" sz="1200" dirty="0">
                <a:solidFill>
                  <a:srgbClr val="000000"/>
                </a:solidFill>
              </a:rPr>
              <a:t>Test</a:t>
            </a:r>
          </a:p>
          <a:p>
            <a:pPr algn="ctr"/>
            <a:r>
              <a:rPr lang="en-US" sz="1200" dirty="0">
                <a:solidFill>
                  <a:srgbClr val="000000"/>
                </a:solidFill>
              </a:rPr>
              <a:t>Procedure</a:t>
            </a:r>
          </a:p>
        </p:txBody>
      </p:sp>
      <p:sp>
        <p:nvSpPr>
          <p:cNvPr id="84" name="Rectangle 83"/>
          <p:cNvSpPr>
            <a:spLocks noChangeArrowheads="1"/>
          </p:cNvSpPr>
          <p:nvPr/>
        </p:nvSpPr>
        <p:spPr bwMode="auto">
          <a:xfrm>
            <a:off x="6145306" y="5966010"/>
            <a:ext cx="945776" cy="569260"/>
          </a:xfrm>
          <a:prstGeom prst="rect">
            <a:avLst/>
          </a:prstGeom>
          <a:solidFill>
            <a:srgbClr val="B0DF81"/>
          </a:solidFill>
          <a:ln w="9525">
            <a:solidFill>
              <a:schemeClr val="tx1"/>
            </a:solidFill>
            <a:miter lim="800000"/>
            <a:headEnd/>
            <a:tailEnd/>
          </a:ln>
          <a:effectLst/>
        </p:spPr>
        <p:txBody>
          <a:bodyPr wrap="none" anchor="ctr"/>
          <a:lstStyle/>
          <a:p>
            <a:pPr algn="ctr"/>
            <a:endParaRPr lang="en-US" sz="1200" dirty="0">
              <a:solidFill>
                <a:srgbClr val="000000"/>
              </a:solidFill>
            </a:endParaRPr>
          </a:p>
          <a:p>
            <a:pPr algn="ctr"/>
            <a:r>
              <a:rPr lang="en-US" sz="1200" dirty="0">
                <a:solidFill>
                  <a:srgbClr val="000000"/>
                </a:solidFill>
              </a:rPr>
              <a:t>Automated </a:t>
            </a:r>
          </a:p>
          <a:p>
            <a:pPr algn="ctr"/>
            <a:r>
              <a:rPr lang="en-US" sz="1200" dirty="0">
                <a:solidFill>
                  <a:srgbClr val="000000"/>
                </a:solidFill>
              </a:rPr>
              <a:t>Test</a:t>
            </a:r>
          </a:p>
          <a:p>
            <a:pPr algn="ctr"/>
            <a:endParaRPr lang="en-US" sz="1200" dirty="0">
              <a:solidFill>
                <a:srgbClr val="000000"/>
              </a:solidFill>
            </a:endParaRPr>
          </a:p>
        </p:txBody>
      </p:sp>
      <p:cxnSp>
        <p:nvCxnSpPr>
          <p:cNvPr id="85" name="Straight Arrow Connector 84"/>
          <p:cNvCxnSpPr>
            <a:stCxn id="58" idx="1"/>
            <a:endCxn id="83" idx="0"/>
          </p:cNvCxnSpPr>
          <p:nvPr/>
        </p:nvCxnSpPr>
        <p:spPr bwMode="auto">
          <a:xfrm flipH="1">
            <a:off x="4173071" y="3453652"/>
            <a:ext cx="1071282" cy="2512358"/>
          </a:xfrm>
          <a:prstGeom prst="straightConnector1">
            <a:avLst/>
          </a:prstGeom>
          <a:noFill/>
          <a:ln w="9525" cap="flat" cmpd="sng" algn="ctr">
            <a:solidFill>
              <a:srgbClr val="7E4A5A"/>
            </a:solidFill>
            <a:prstDash val="solid"/>
            <a:round/>
            <a:headEnd type="none" w="med" len="med"/>
            <a:tailEnd type="none"/>
          </a:ln>
          <a:effectLst/>
        </p:spPr>
      </p:cxnSp>
      <p:cxnSp>
        <p:nvCxnSpPr>
          <p:cNvPr id="86" name="Straight Arrow Connector 85"/>
          <p:cNvCxnSpPr>
            <a:stCxn id="72" idx="2"/>
            <a:endCxn id="84" idx="0"/>
          </p:cNvCxnSpPr>
          <p:nvPr/>
        </p:nvCxnSpPr>
        <p:spPr bwMode="auto">
          <a:xfrm>
            <a:off x="6275296" y="5405718"/>
            <a:ext cx="342899" cy="560292"/>
          </a:xfrm>
          <a:prstGeom prst="straightConnector1">
            <a:avLst/>
          </a:prstGeom>
          <a:noFill/>
          <a:ln w="9525" cap="flat" cmpd="sng" algn="ctr">
            <a:solidFill>
              <a:srgbClr val="7E4A5A"/>
            </a:solidFill>
            <a:prstDash val="solid"/>
            <a:round/>
            <a:headEnd type="none" w="med" len="med"/>
            <a:tailEnd type="none"/>
          </a:ln>
          <a:effectLst/>
        </p:spPr>
      </p:cxnSp>
      <p:sp>
        <p:nvSpPr>
          <p:cNvPr id="87" name="TextBox 86"/>
          <p:cNvSpPr txBox="1"/>
          <p:nvPr/>
        </p:nvSpPr>
        <p:spPr>
          <a:xfrm>
            <a:off x="3980329" y="5611909"/>
            <a:ext cx="788894" cy="179291"/>
          </a:xfrm>
          <a:prstGeom prst="rect">
            <a:avLst/>
          </a:prstGeom>
          <a:solidFill>
            <a:schemeClr val="bg1"/>
          </a:solidFill>
        </p:spPr>
        <p:txBody>
          <a:bodyPr wrap="square" lIns="0" tIns="0" rIns="0" bIns="0" rtlCol="0">
            <a:noAutofit/>
          </a:bodyPr>
          <a:lstStyle/>
          <a:p>
            <a:r>
              <a:rPr lang="en-US" sz="1100" dirty="0">
                <a:solidFill>
                  <a:srgbClr val="9C5489"/>
                </a:solidFill>
              </a:rPr>
              <a:t>Verification</a:t>
            </a:r>
          </a:p>
          <a:p>
            <a:endParaRPr lang="en-US" sz="1100" dirty="0">
              <a:solidFill>
                <a:srgbClr val="000000"/>
              </a:solidFill>
            </a:endParaRPr>
          </a:p>
        </p:txBody>
      </p:sp>
      <p:sp>
        <p:nvSpPr>
          <p:cNvPr id="88" name="TextBox 87"/>
          <p:cNvSpPr txBox="1"/>
          <p:nvPr/>
        </p:nvSpPr>
        <p:spPr>
          <a:xfrm>
            <a:off x="7117977" y="5620875"/>
            <a:ext cx="788894" cy="170327"/>
          </a:xfrm>
          <a:prstGeom prst="rect">
            <a:avLst/>
          </a:prstGeom>
          <a:solidFill>
            <a:schemeClr val="bg1"/>
          </a:solidFill>
        </p:spPr>
        <p:txBody>
          <a:bodyPr wrap="square" lIns="0" tIns="0" rIns="0" bIns="0" rtlCol="0">
            <a:noAutofit/>
          </a:bodyPr>
          <a:lstStyle/>
          <a:p>
            <a:r>
              <a:rPr lang="en-US" sz="1100" dirty="0">
                <a:solidFill>
                  <a:srgbClr val="2D6C2A"/>
                </a:solidFill>
              </a:rPr>
              <a:t>Allocation</a:t>
            </a:r>
          </a:p>
          <a:p>
            <a:endParaRPr lang="en-US" sz="1100" dirty="0">
              <a:solidFill>
                <a:srgbClr val="2D6C2A"/>
              </a:solidFill>
            </a:endParaRPr>
          </a:p>
        </p:txBody>
      </p:sp>
      <p:sp>
        <p:nvSpPr>
          <p:cNvPr id="89" name="TextBox 88"/>
          <p:cNvSpPr txBox="1"/>
          <p:nvPr/>
        </p:nvSpPr>
        <p:spPr>
          <a:xfrm>
            <a:off x="6822141" y="2151530"/>
            <a:ext cx="788894" cy="170327"/>
          </a:xfrm>
          <a:prstGeom prst="rect">
            <a:avLst/>
          </a:prstGeom>
          <a:solidFill>
            <a:schemeClr val="bg1"/>
          </a:solidFill>
        </p:spPr>
        <p:txBody>
          <a:bodyPr wrap="square" lIns="0" tIns="0" rIns="0" bIns="0" rtlCol="0">
            <a:noAutofit/>
          </a:bodyPr>
          <a:lstStyle/>
          <a:p>
            <a:r>
              <a:rPr lang="en-US" sz="1100" dirty="0">
                <a:solidFill>
                  <a:srgbClr val="2D6C2A"/>
                </a:solidFill>
              </a:rPr>
              <a:t>Allocation</a:t>
            </a:r>
          </a:p>
          <a:p>
            <a:endParaRPr lang="en-US" sz="1100" dirty="0">
              <a:solidFill>
                <a:srgbClr val="2D6C2A"/>
              </a:solidFill>
            </a:endParaRPr>
          </a:p>
        </p:txBody>
      </p:sp>
      <p:sp>
        <p:nvSpPr>
          <p:cNvPr id="90" name="TextBox 89"/>
          <p:cNvSpPr txBox="1"/>
          <p:nvPr/>
        </p:nvSpPr>
        <p:spPr>
          <a:xfrm>
            <a:off x="5934633" y="5638804"/>
            <a:ext cx="788894" cy="179291"/>
          </a:xfrm>
          <a:prstGeom prst="rect">
            <a:avLst/>
          </a:prstGeom>
          <a:solidFill>
            <a:schemeClr val="bg1"/>
          </a:solidFill>
        </p:spPr>
        <p:txBody>
          <a:bodyPr wrap="square" lIns="0" tIns="0" rIns="0" bIns="0" rtlCol="0">
            <a:noAutofit/>
          </a:bodyPr>
          <a:lstStyle/>
          <a:p>
            <a:r>
              <a:rPr lang="en-US" sz="1100" dirty="0">
                <a:solidFill>
                  <a:srgbClr val="9C5489"/>
                </a:solidFill>
              </a:rPr>
              <a:t>Verification</a:t>
            </a:r>
          </a:p>
          <a:p>
            <a:endParaRPr lang="en-US" sz="1100" dirty="0">
              <a:solidFill>
                <a:srgbClr val="000000"/>
              </a:solidFill>
            </a:endParaRPr>
          </a:p>
        </p:txBody>
      </p:sp>
      <p:cxnSp>
        <p:nvCxnSpPr>
          <p:cNvPr id="91" name="Straight Arrow Connector 90"/>
          <p:cNvCxnSpPr>
            <a:stCxn id="57" idx="2"/>
            <a:endCxn id="58" idx="0"/>
          </p:cNvCxnSpPr>
          <p:nvPr/>
        </p:nvCxnSpPr>
        <p:spPr bwMode="auto">
          <a:xfrm>
            <a:off x="5800166" y="2066362"/>
            <a:ext cx="4483" cy="1084730"/>
          </a:xfrm>
          <a:prstGeom prst="straightConnector1">
            <a:avLst/>
          </a:prstGeom>
          <a:noFill/>
          <a:ln w="9525" cap="flat" cmpd="sng" algn="ctr">
            <a:solidFill>
              <a:srgbClr val="EE3A02"/>
            </a:solidFill>
            <a:prstDash val="solid"/>
            <a:round/>
            <a:headEnd type="none" w="med" len="med"/>
            <a:tailEnd type="none"/>
          </a:ln>
          <a:effectLst/>
        </p:spPr>
      </p:cxnSp>
      <p:cxnSp>
        <p:nvCxnSpPr>
          <p:cNvPr id="92" name="Straight Arrow Connector 91"/>
          <p:cNvCxnSpPr>
            <a:stCxn id="58" idx="2"/>
            <a:endCxn id="71" idx="0"/>
          </p:cNvCxnSpPr>
          <p:nvPr/>
        </p:nvCxnSpPr>
        <p:spPr bwMode="auto">
          <a:xfrm flipH="1">
            <a:off x="5387788" y="3756212"/>
            <a:ext cx="416860" cy="2209798"/>
          </a:xfrm>
          <a:prstGeom prst="straightConnector1">
            <a:avLst/>
          </a:prstGeom>
          <a:noFill/>
          <a:ln w="9525" cap="flat" cmpd="sng" algn="ctr">
            <a:solidFill>
              <a:srgbClr val="EE3A02"/>
            </a:solidFill>
            <a:prstDash val="solid"/>
            <a:round/>
            <a:headEnd type="none" w="med" len="med"/>
            <a:tailEnd type="none"/>
          </a:ln>
          <a:effectLst/>
        </p:spPr>
      </p:cxnSp>
      <p:cxnSp>
        <p:nvCxnSpPr>
          <p:cNvPr id="93" name="Straight Arrow Connector 92"/>
          <p:cNvCxnSpPr>
            <a:stCxn id="58" idx="2"/>
            <a:endCxn id="72" idx="0"/>
          </p:cNvCxnSpPr>
          <p:nvPr/>
        </p:nvCxnSpPr>
        <p:spPr bwMode="auto">
          <a:xfrm>
            <a:off x="5804649" y="3756213"/>
            <a:ext cx="470647" cy="1071281"/>
          </a:xfrm>
          <a:prstGeom prst="straightConnector1">
            <a:avLst/>
          </a:prstGeom>
          <a:noFill/>
          <a:ln w="9525" cap="flat" cmpd="sng" algn="ctr">
            <a:solidFill>
              <a:srgbClr val="EE3A02"/>
            </a:solidFill>
            <a:prstDash val="solid"/>
            <a:round/>
            <a:headEnd type="none" w="med" len="med"/>
            <a:tailEnd type="none"/>
          </a:ln>
          <a:effectLst/>
        </p:spPr>
      </p:cxnSp>
      <p:sp>
        <p:nvSpPr>
          <p:cNvPr id="94" name="TextBox 93"/>
          <p:cNvSpPr txBox="1"/>
          <p:nvPr/>
        </p:nvSpPr>
        <p:spPr>
          <a:xfrm>
            <a:off x="5208493" y="2366683"/>
            <a:ext cx="1228165" cy="161362"/>
          </a:xfrm>
          <a:prstGeom prst="rect">
            <a:avLst/>
          </a:prstGeom>
          <a:solidFill>
            <a:schemeClr val="bg1"/>
          </a:solidFill>
        </p:spPr>
        <p:txBody>
          <a:bodyPr wrap="square" lIns="0" tIns="0" rIns="0" bIns="0" rtlCol="0">
            <a:noAutofit/>
          </a:bodyPr>
          <a:lstStyle/>
          <a:p>
            <a:r>
              <a:rPr lang="en-US" sz="1100" dirty="0">
                <a:solidFill>
                  <a:srgbClr val="EE3A02"/>
                </a:solidFill>
              </a:rPr>
              <a:t>Requirement Trace</a:t>
            </a:r>
          </a:p>
          <a:p>
            <a:endParaRPr lang="en-US" sz="1100" dirty="0">
              <a:solidFill>
                <a:srgbClr val="EE3A02"/>
              </a:solidFill>
            </a:endParaRPr>
          </a:p>
          <a:p>
            <a:endParaRPr lang="en-US" sz="1100" dirty="0">
              <a:solidFill>
                <a:srgbClr val="EE3A02"/>
              </a:solidFill>
            </a:endParaRPr>
          </a:p>
        </p:txBody>
      </p:sp>
      <p:sp>
        <p:nvSpPr>
          <p:cNvPr id="95" name="TextBox 94"/>
          <p:cNvSpPr txBox="1"/>
          <p:nvPr/>
        </p:nvSpPr>
        <p:spPr>
          <a:xfrm>
            <a:off x="5244351" y="4141696"/>
            <a:ext cx="1228165" cy="161362"/>
          </a:xfrm>
          <a:prstGeom prst="rect">
            <a:avLst/>
          </a:prstGeom>
          <a:solidFill>
            <a:schemeClr val="bg1"/>
          </a:solidFill>
        </p:spPr>
        <p:txBody>
          <a:bodyPr wrap="square" lIns="0" tIns="0" rIns="0" bIns="0" rtlCol="0">
            <a:noAutofit/>
          </a:bodyPr>
          <a:lstStyle/>
          <a:p>
            <a:r>
              <a:rPr lang="en-US" sz="1100" dirty="0">
                <a:solidFill>
                  <a:srgbClr val="EE3A02"/>
                </a:solidFill>
              </a:rPr>
              <a:t>Requirement</a:t>
            </a:r>
            <a:r>
              <a:rPr lang="en-US" sz="1100" dirty="0">
                <a:solidFill>
                  <a:srgbClr val="2403ED"/>
                </a:solidFill>
              </a:rPr>
              <a:t> </a:t>
            </a:r>
            <a:r>
              <a:rPr lang="en-US" sz="1100" dirty="0">
                <a:solidFill>
                  <a:srgbClr val="EE3A02"/>
                </a:solidFill>
              </a:rPr>
              <a:t>Trace</a:t>
            </a:r>
          </a:p>
          <a:p>
            <a:endParaRPr lang="en-US" sz="1100" dirty="0">
              <a:solidFill>
                <a:srgbClr val="2403ED"/>
              </a:solidFill>
            </a:endParaRPr>
          </a:p>
          <a:p>
            <a:endParaRPr lang="en-US" sz="1100" dirty="0">
              <a:solidFill>
                <a:srgbClr val="000000"/>
              </a:solidFill>
            </a:endParaRPr>
          </a:p>
        </p:txBody>
      </p:sp>
      <p:cxnSp>
        <p:nvCxnSpPr>
          <p:cNvPr id="96" name="Straight Arrow Connector 95"/>
          <p:cNvCxnSpPr>
            <a:stCxn id="69" idx="3"/>
            <a:endCxn id="57" idx="1"/>
          </p:cNvCxnSpPr>
          <p:nvPr/>
        </p:nvCxnSpPr>
        <p:spPr bwMode="auto">
          <a:xfrm flipV="1">
            <a:off x="4347883" y="1745876"/>
            <a:ext cx="932329" cy="652181"/>
          </a:xfrm>
          <a:prstGeom prst="straightConnector1">
            <a:avLst/>
          </a:prstGeom>
          <a:noFill/>
          <a:ln w="9525" cap="flat" cmpd="sng" algn="ctr">
            <a:solidFill>
              <a:srgbClr val="996600"/>
            </a:solidFill>
            <a:prstDash val="solid"/>
            <a:round/>
            <a:headEnd type="none" w="med" len="med"/>
            <a:tailEnd type="none"/>
          </a:ln>
          <a:effectLst/>
        </p:spPr>
      </p:cxnSp>
      <p:cxnSp>
        <p:nvCxnSpPr>
          <p:cNvPr id="97" name="Straight Arrow Connector 96"/>
          <p:cNvCxnSpPr>
            <a:stCxn id="70" idx="3"/>
            <a:endCxn id="57" idx="1"/>
          </p:cNvCxnSpPr>
          <p:nvPr/>
        </p:nvCxnSpPr>
        <p:spPr bwMode="auto">
          <a:xfrm>
            <a:off x="3406589" y="1721223"/>
            <a:ext cx="1873623" cy="24652"/>
          </a:xfrm>
          <a:prstGeom prst="straightConnector1">
            <a:avLst/>
          </a:prstGeom>
          <a:noFill/>
          <a:ln w="9525" cap="flat" cmpd="sng" algn="ctr">
            <a:solidFill>
              <a:srgbClr val="996600"/>
            </a:solidFill>
            <a:prstDash val="solid"/>
            <a:round/>
            <a:headEnd type="none" w="med" len="med"/>
            <a:tailEnd type="none"/>
          </a:ln>
          <a:effectLst/>
        </p:spPr>
      </p:cxnSp>
      <p:sp>
        <p:nvSpPr>
          <p:cNvPr id="98" name="Rectangle 16"/>
          <p:cNvSpPr>
            <a:spLocks noChangeArrowheads="1"/>
          </p:cNvSpPr>
          <p:nvPr/>
        </p:nvSpPr>
        <p:spPr bwMode="auto">
          <a:xfrm>
            <a:off x="3451413" y="3657595"/>
            <a:ext cx="842681" cy="600640"/>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Subsystem</a:t>
            </a:r>
          </a:p>
          <a:p>
            <a:pPr algn="ctr"/>
            <a:r>
              <a:rPr lang="en-US" sz="1200" dirty="0">
                <a:solidFill>
                  <a:srgbClr val="000000"/>
                </a:solidFill>
              </a:rPr>
              <a:t>Design</a:t>
            </a:r>
          </a:p>
          <a:p>
            <a:pPr algn="ctr"/>
            <a:endParaRPr lang="en-US" sz="1600" dirty="0">
              <a:solidFill>
                <a:srgbClr val="000000"/>
              </a:solidFill>
            </a:endParaRPr>
          </a:p>
        </p:txBody>
      </p:sp>
      <p:sp>
        <p:nvSpPr>
          <p:cNvPr id="99" name="Rectangle 16"/>
          <p:cNvSpPr>
            <a:spLocks noChangeArrowheads="1"/>
          </p:cNvSpPr>
          <p:nvPr/>
        </p:nvSpPr>
        <p:spPr bwMode="auto">
          <a:xfrm>
            <a:off x="2537012" y="2949387"/>
            <a:ext cx="815789" cy="600636"/>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Subsystem</a:t>
            </a:r>
          </a:p>
          <a:p>
            <a:pPr algn="ctr"/>
            <a:r>
              <a:rPr lang="en-US" sz="1200" dirty="0">
                <a:solidFill>
                  <a:srgbClr val="000000"/>
                </a:solidFill>
              </a:rPr>
              <a:t>Function</a:t>
            </a:r>
          </a:p>
          <a:p>
            <a:pPr algn="ctr"/>
            <a:endParaRPr lang="en-US" sz="1600" dirty="0">
              <a:solidFill>
                <a:srgbClr val="000000"/>
              </a:solidFill>
            </a:endParaRPr>
          </a:p>
        </p:txBody>
      </p:sp>
      <p:cxnSp>
        <p:nvCxnSpPr>
          <p:cNvPr id="100" name="Straight Arrow Connector 99"/>
          <p:cNvCxnSpPr>
            <a:stCxn id="98" idx="3"/>
            <a:endCxn id="58" idx="1"/>
          </p:cNvCxnSpPr>
          <p:nvPr/>
        </p:nvCxnSpPr>
        <p:spPr bwMode="auto">
          <a:xfrm flipV="1">
            <a:off x="4294093" y="3453653"/>
            <a:ext cx="950260" cy="504263"/>
          </a:xfrm>
          <a:prstGeom prst="straightConnector1">
            <a:avLst/>
          </a:prstGeom>
          <a:noFill/>
          <a:ln w="9525" cap="flat" cmpd="sng" algn="ctr">
            <a:solidFill>
              <a:srgbClr val="996600"/>
            </a:solidFill>
            <a:prstDash val="solid"/>
            <a:round/>
            <a:headEnd type="none" w="med" len="med"/>
            <a:tailEnd type="none"/>
          </a:ln>
          <a:effectLst/>
        </p:spPr>
      </p:cxnSp>
      <p:sp>
        <p:nvSpPr>
          <p:cNvPr id="101" name="TextBox 100"/>
          <p:cNvSpPr txBox="1"/>
          <p:nvPr/>
        </p:nvSpPr>
        <p:spPr>
          <a:xfrm>
            <a:off x="4428564" y="2043955"/>
            <a:ext cx="493060" cy="215150"/>
          </a:xfrm>
          <a:prstGeom prst="rect">
            <a:avLst/>
          </a:prstGeom>
          <a:solidFill>
            <a:schemeClr val="bg1"/>
          </a:solidFill>
        </p:spPr>
        <p:txBody>
          <a:bodyPr wrap="square" lIns="0" tIns="0" rIns="0" bIns="0" rtlCol="0">
            <a:noAutofit/>
          </a:bodyPr>
          <a:lstStyle/>
          <a:p>
            <a:r>
              <a:rPr lang="en-US" sz="1100" dirty="0">
                <a:solidFill>
                  <a:srgbClr val="996600"/>
                </a:solidFill>
              </a:rPr>
              <a:t>Design</a:t>
            </a:r>
          </a:p>
          <a:p>
            <a:endParaRPr lang="en-US" sz="1100" dirty="0">
              <a:solidFill>
                <a:srgbClr val="000000"/>
              </a:solidFill>
            </a:endParaRPr>
          </a:p>
        </p:txBody>
      </p:sp>
      <p:sp>
        <p:nvSpPr>
          <p:cNvPr id="102" name="TextBox 101"/>
          <p:cNvSpPr txBox="1"/>
          <p:nvPr/>
        </p:nvSpPr>
        <p:spPr>
          <a:xfrm>
            <a:off x="4401671" y="3621744"/>
            <a:ext cx="493060" cy="215150"/>
          </a:xfrm>
          <a:prstGeom prst="rect">
            <a:avLst/>
          </a:prstGeom>
          <a:solidFill>
            <a:schemeClr val="bg1"/>
          </a:solidFill>
        </p:spPr>
        <p:txBody>
          <a:bodyPr wrap="square" lIns="0" tIns="0" rIns="0" bIns="0" rtlCol="0">
            <a:noAutofit/>
          </a:bodyPr>
          <a:lstStyle/>
          <a:p>
            <a:r>
              <a:rPr lang="en-US" sz="1100" dirty="0">
                <a:solidFill>
                  <a:srgbClr val="996600"/>
                </a:solidFill>
              </a:rPr>
              <a:t>Design</a:t>
            </a:r>
          </a:p>
          <a:p>
            <a:endParaRPr lang="en-US" sz="1100" dirty="0">
              <a:solidFill>
                <a:srgbClr val="000000"/>
              </a:solidFill>
            </a:endParaRPr>
          </a:p>
        </p:txBody>
      </p:sp>
      <p:sp>
        <p:nvSpPr>
          <p:cNvPr id="103" name="Rectangle 16"/>
          <p:cNvSpPr>
            <a:spLocks noChangeArrowheads="1"/>
          </p:cNvSpPr>
          <p:nvPr/>
        </p:nvSpPr>
        <p:spPr bwMode="auto">
          <a:xfrm>
            <a:off x="2734236" y="4805078"/>
            <a:ext cx="860614" cy="564780"/>
          </a:xfrm>
          <a:prstGeom prst="rect">
            <a:avLst/>
          </a:prstGeom>
          <a:solidFill>
            <a:srgbClr val="C0C0C0"/>
          </a:solidFill>
          <a:ln w="9525">
            <a:solidFill>
              <a:schemeClr val="tx1"/>
            </a:solidFill>
            <a:miter lim="800000"/>
            <a:headEnd/>
            <a:tailEnd/>
          </a:ln>
          <a:effectLst/>
        </p:spPr>
        <p:txBody>
          <a:bodyPr wrap="none" anchor="ctr"/>
          <a:lstStyle/>
          <a:p>
            <a:pPr algn="ctr"/>
            <a:endParaRPr lang="en-US" sz="1600" dirty="0">
              <a:solidFill>
                <a:srgbClr val="000000"/>
              </a:solidFill>
            </a:endParaRPr>
          </a:p>
          <a:p>
            <a:pPr algn="ctr"/>
            <a:r>
              <a:rPr lang="en-US" sz="1200" dirty="0">
                <a:solidFill>
                  <a:srgbClr val="000000"/>
                </a:solidFill>
              </a:rPr>
              <a:t>Software</a:t>
            </a:r>
          </a:p>
          <a:p>
            <a:pPr algn="ctr"/>
            <a:r>
              <a:rPr lang="en-US" sz="1200" dirty="0">
                <a:solidFill>
                  <a:srgbClr val="000000"/>
                </a:solidFill>
              </a:rPr>
              <a:t>Design</a:t>
            </a:r>
          </a:p>
          <a:p>
            <a:pPr algn="ctr"/>
            <a:endParaRPr lang="en-US" sz="1600" dirty="0">
              <a:solidFill>
                <a:srgbClr val="000000"/>
              </a:solidFill>
            </a:endParaRPr>
          </a:p>
        </p:txBody>
      </p:sp>
      <p:cxnSp>
        <p:nvCxnSpPr>
          <p:cNvPr id="104" name="Straight Arrow Connector 103"/>
          <p:cNvCxnSpPr>
            <a:stCxn id="72" idx="1"/>
            <a:endCxn id="103" idx="3"/>
          </p:cNvCxnSpPr>
          <p:nvPr/>
        </p:nvCxnSpPr>
        <p:spPr bwMode="auto">
          <a:xfrm flipH="1" flipV="1">
            <a:off x="3594850" y="5087468"/>
            <a:ext cx="2214280" cy="29138"/>
          </a:xfrm>
          <a:prstGeom prst="straightConnector1">
            <a:avLst/>
          </a:prstGeom>
          <a:noFill/>
          <a:ln w="9525" cap="flat" cmpd="sng" algn="ctr">
            <a:solidFill>
              <a:srgbClr val="996600"/>
            </a:solidFill>
            <a:prstDash val="solid"/>
            <a:round/>
            <a:headEnd type="none" w="med" len="med"/>
            <a:tailEnd type="none"/>
          </a:ln>
          <a:effectLst/>
        </p:spPr>
      </p:cxnSp>
      <p:sp>
        <p:nvSpPr>
          <p:cNvPr id="105" name="TextBox 104"/>
          <p:cNvSpPr txBox="1"/>
          <p:nvPr/>
        </p:nvSpPr>
        <p:spPr>
          <a:xfrm>
            <a:off x="3845860" y="4993346"/>
            <a:ext cx="493060" cy="215150"/>
          </a:xfrm>
          <a:prstGeom prst="rect">
            <a:avLst/>
          </a:prstGeom>
          <a:solidFill>
            <a:schemeClr val="bg1"/>
          </a:solidFill>
        </p:spPr>
        <p:txBody>
          <a:bodyPr wrap="square" lIns="0" tIns="0" rIns="0" bIns="0" rtlCol="0">
            <a:noAutofit/>
          </a:bodyPr>
          <a:lstStyle/>
          <a:p>
            <a:r>
              <a:rPr lang="en-US" sz="1100" dirty="0">
                <a:solidFill>
                  <a:srgbClr val="996600"/>
                </a:solidFill>
              </a:rPr>
              <a:t>Design</a:t>
            </a:r>
          </a:p>
          <a:p>
            <a:endParaRPr lang="en-US" sz="1100" dirty="0">
              <a:solidFill>
                <a:srgbClr val="000000"/>
              </a:solidFill>
            </a:endParaRPr>
          </a:p>
        </p:txBody>
      </p:sp>
      <p:sp>
        <p:nvSpPr>
          <p:cNvPr id="106" name="TextBox 105"/>
          <p:cNvSpPr txBox="1"/>
          <p:nvPr/>
        </p:nvSpPr>
        <p:spPr>
          <a:xfrm>
            <a:off x="5105400" y="1008529"/>
            <a:ext cx="1389530" cy="277906"/>
          </a:xfrm>
          <a:prstGeom prst="rect">
            <a:avLst/>
          </a:prstGeom>
          <a:solidFill>
            <a:schemeClr val="bg1"/>
          </a:solidFill>
        </p:spPr>
        <p:txBody>
          <a:bodyPr wrap="square" lIns="0" tIns="0" rIns="0" bIns="0" rtlCol="0">
            <a:noAutofit/>
          </a:bodyPr>
          <a:lstStyle/>
          <a:p>
            <a:r>
              <a:rPr lang="en-US" sz="1600" dirty="0">
                <a:solidFill>
                  <a:srgbClr val="000000"/>
                </a:solidFill>
              </a:rPr>
              <a:t>Requirements</a:t>
            </a:r>
          </a:p>
          <a:p>
            <a:endParaRPr lang="en-US" sz="1100" dirty="0">
              <a:solidFill>
                <a:srgbClr val="000000"/>
              </a:solidFill>
            </a:endParaRPr>
          </a:p>
        </p:txBody>
      </p:sp>
      <p:sp>
        <p:nvSpPr>
          <p:cNvPr id="107" name="TextBox 106"/>
          <p:cNvSpPr txBox="1"/>
          <p:nvPr/>
        </p:nvSpPr>
        <p:spPr>
          <a:xfrm>
            <a:off x="2333626" y="990601"/>
            <a:ext cx="1828800" cy="295835"/>
          </a:xfrm>
          <a:prstGeom prst="rect">
            <a:avLst/>
          </a:prstGeom>
          <a:solidFill>
            <a:schemeClr val="bg1"/>
          </a:solidFill>
        </p:spPr>
        <p:txBody>
          <a:bodyPr wrap="square" lIns="0" tIns="0" rIns="0" bIns="0" rtlCol="0">
            <a:noAutofit/>
          </a:bodyPr>
          <a:lstStyle/>
          <a:p>
            <a:r>
              <a:rPr lang="en-US" sz="1600" dirty="0">
                <a:solidFill>
                  <a:srgbClr val="000000"/>
                </a:solidFill>
              </a:rPr>
              <a:t>Functional Analysis</a:t>
            </a:r>
          </a:p>
          <a:p>
            <a:endParaRPr lang="en-US" sz="1100" dirty="0">
              <a:solidFill>
                <a:srgbClr val="000000"/>
              </a:solidFill>
            </a:endParaRPr>
          </a:p>
        </p:txBody>
      </p:sp>
      <p:sp>
        <p:nvSpPr>
          <p:cNvPr id="108" name="TextBox 107"/>
          <p:cNvSpPr txBox="1"/>
          <p:nvPr/>
        </p:nvSpPr>
        <p:spPr>
          <a:xfrm>
            <a:off x="7315201" y="1017493"/>
            <a:ext cx="2209800" cy="268942"/>
          </a:xfrm>
          <a:prstGeom prst="rect">
            <a:avLst/>
          </a:prstGeom>
          <a:solidFill>
            <a:schemeClr val="bg1"/>
          </a:solidFill>
        </p:spPr>
        <p:txBody>
          <a:bodyPr wrap="square" lIns="0" tIns="0" rIns="0" bIns="0" rtlCol="0">
            <a:noAutofit/>
          </a:bodyPr>
          <a:lstStyle/>
          <a:p>
            <a:r>
              <a:rPr lang="en-US" sz="1600" dirty="0">
                <a:solidFill>
                  <a:srgbClr val="000000"/>
                </a:solidFill>
              </a:rPr>
              <a:t>Product Decomposition</a:t>
            </a:r>
          </a:p>
          <a:p>
            <a:endParaRPr lang="en-US" sz="1100" dirty="0">
              <a:solidFill>
                <a:srgbClr val="000000"/>
              </a:solidFill>
            </a:endParaRPr>
          </a:p>
        </p:txBody>
      </p:sp>
      <p:sp>
        <p:nvSpPr>
          <p:cNvPr id="109" name="TextBox 108"/>
          <p:cNvSpPr txBox="1"/>
          <p:nvPr/>
        </p:nvSpPr>
        <p:spPr>
          <a:xfrm>
            <a:off x="3738282" y="1622615"/>
            <a:ext cx="493060" cy="215150"/>
          </a:xfrm>
          <a:prstGeom prst="rect">
            <a:avLst/>
          </a:prstGeom>
          <a:solidFill>
            <a:schemeClr val="bg1"/>
          </a:solidFill>
          <a:ln>
            <a:noFill/>
          </a:ln>
        </p:spPr>
        <p:txBody>
          <a:bodyPr wrap="square" lIns="0" tIns="0" rIns="0" bIns="0" rtlCol="0">
            <a:noAutofit/>
          </a:bodyPr>
          <a:lstStyle/>
          <a:p>
            <a:r>
              <a:rPr lang="en-US" sz="1100" dirty="0">
                <a:solidFill>
                  <a:srgbClr val="996600"/>
                </a:solidFill>
              </a:rPr>
              <a:t>Design</a:t>
            </a:r>
          </a:p>
          <a:p>
            <a:endParaRPr lang="en-US" sz="1100" dirty="0">
              <a:solidFill>
                <a:srgbClr val="996600"/>
              </a:solidFill>
            </a:endParaRPr>
          </a:p>
        </p:txBody>
      </p:sp>
      <p:cxnSp>
        <p:nvCxnSpPr>
          <p:cNvPr id="110" name="Straight Arrow Connector 109"/>
          <p:cNvCxnSpPr>
            <a:stCxn id="70" idx="2"/>
            <a:endCxn id="99" idx="0"/>
          </p:cNvCxnSpPr>
          <p:nvPr/>
        </p:nvCxnSpPr>
        <p:spPr bwMode="auto">
          <a:xfrm flipH="1">
            <a:off x="2944906" y="2017059"/>
            <a:ext cx="22412" cy="932329"/>
          </a:xfrm>
          <a:prstGeom prst="straightConnector1">
            <a:avLst/>
          </a:prstGeom>
          <a:noFill/>
          <a:ln w="9525" cap="flat" cmpd="sng" algn="ctr">
            <a:solidFill>
              <a:srgbClr val="4E5935"/>
            </a:solidFill>
            <a:prstDash val="solid"/>
            <a:round/>
            <a:headEnd type="none" w="med" len="med"/>
            <a:tailEnd type="none"/>
          </a:ln>
          <a:effectLst/>
        </p:spPr>
      </p:cxnSp>
      <p:sp>
        <p:nvSpPr>
          <p:cNvPr id="111" name="TextBox 110"/>
          <p:cNvSpPr txBox="1"/>
          <p:nvPr/>
        </p:nvSpPr>
        <p:spPr>
          <a:xfrm>
            <a:off x="2572870" y="2375648"/>
            <a:ext cx="833718" cy="161362"/>
          </a:xfrm>
          <a:prstGeom prst="rect">
            <a:avLst/>
          </a:prstGeom>
          <a:solidFill>
            <a:schemeClr val="bg1"/>
          </a:solidFill>
        </p:spPr>
        <p:txBody>
          <a:bodyPr wrap="square" lIns="0" tIns="0" rIns="0" bIns="0" rtlCol="0">
            <a:noAutofit/>
          </a:bodyPr>
          <a:lstStyle/>
          <a:p>
            <a:r>
              <a:rPr lang="en-US" sz="1100" dirty="0">
                <a:solidFill>
                  <a:srgbClr val="4E5935"/>
                </a:solidFill>
              </a:rPr>
              <a:t>Dependency</a:t>
            </a:r>
          </a:p>
          <a:p>
            <a:endParaRPr lang="en-US" sz="1100" dirty="0">
              <a:solidFill>
                <a:srgbClr val="000000"/>
              </a:solidFill>
            </a:endParaRPr>
          </a:p>
        </p:txBody>
      </p:sp>
      <p:cxnSp>
        <p:nvCxnSpPr>
          <p:cNvPr id="112" name="Straight Arrow Connector 111"/>
          <p:cNvCxnSpPr>
            <a:stCxn id="63" idx="0"/>
            <a:endCxn id="61" idx="2"/>
          </p:cNvCxnSpPr>
          <p:nvPr/>
        </p:nvCxnSpPr>
        <p:spPr bwMode="auto">
          <a:xfrm flipH="1" flipV="1">
            <a:off x="8368554" y="2097740"/>
            <a:ext cx="764238" cy="1053352"/>
          </a:xfrm>
          <a:prstGeom prst="straightConnector1">
            <a:avLst/>
          </a:prstGeom>
          <a:noFill/>
          <a:ln w="9525" cap="flat" cmpd="sng" algn="ctr">
            <a:solidFill>
              <a:srgbClr val="003FF0"/>
            </a:solidFill>
            <a:prstDash val="solid"/>
            <a:round/>
            <a:headEnd type="none" w="med" len="med"/>
            <a:tailEnd type="none"/>
          </a:ln>
          <a:effectLst/>
        </p:spPr>
      </p:cxnSp>
      <p:cxnSp>
        <p:nvCxnSpPr>
          <p:cNvPr id="113" name="Straight Arrow Connector 112"/>
          <p:cNvCxnSpPr>
            <a:stCxn id="62" idx="0"/>
            <a:endCxn id="61" idx="2"/>
          </p:cNvCxnSpPr>
          <p:nvPr/>
        </p:nvCxnSpPr>
        <p:spPr bwMode="auto">
          <a:xfrm flipV="1">
            <a:off x="7942730" y="2097740"/>
            <a:ext cx="425825" cy="1053352"/>
          </a:xfrm>
          <a:prstGeom prst="straightConnector1">
            <a:avLst/>
          </a:prstGeom>
          <a:noFill/>
          <a:ln w="9525" cap="flat" cmpd="sng" algn="ctr">
            <a:solidFill>
              <a:srgbClr val="003FF0"/>
            </a:solidFill>
            <a:prstDash val="solid"/>
            <a:round/>
            <a:headEnd type="none" w="med" len="med"/>
            <a:tailEnd type="none"/>
          </a:ln>
          <a:effectLst/>
        </p:spPr>
      </p:cxnSp>
      <p:sp>
        <p:nvSpPr>
          <p:cNvPr id="114" name="TextBox 113"/>
          <p:cNvSpPr txBox="1"/>
          <p:nvPr/>
        </p:nvSpPr>
        <p:spPr>
          <a:xfrm>
            <a:off x="8059269" y="2357719"/>
            <a:ext cx="788894" cy="170327"/>
          </a:xfrm>
          <a:prstGeom prst="rect">
            <a:avLst/>
          </a:prstGeom>
          <a:solidFill>
            <a:schemeClr val="bg1"/>
          </a:solidFill>
        </p:spPr>
        <p:txBody>
          <a:bodyPr wrap="square" lIns="0" tIns="0" rIns="0" bIns="0" rtlCol="0">
            <a:noAutofit/>
          </a:bodyPr>
          <a:lstStyle/>
          <a:p>
            <a:r>
              <a:rPr lang="en-US" sz="1100" dirty="0">
                <a:solidFill>
                  <a:srgbClr val="003FF0"/>
                </a:solidFill>
              </a:rPr>
              <a:t>Hierarchical</a:t>
            </a:r>
          </a:p>
          <a:p>
            <a:endParaRPr lang="en-US" sz="1100" dirty="0">
              <a:solidFill>
                <a:srgbClr val="003FF0"/>
              </a:solidFill>
            </a:endParaRPr>
          </a:p>
        </p:txBody>
      </p:sp>
      <p:cxnSp>
        <p:nvCxnSpPr>
          <p:cNvPr id="115" name="Straight Arrow Connector 114"/>
          <p:cNvCxnSpPr>
            <a:stCxn id="74" idx="0"/>
            <a:endCxn id="63" idx="2"/>
          </p:cNvCxnSpPr>
          <p:nvPr/>
        </p:nvCxnSpPr>
        <p:spPr bwMode="auto">
          <a:xfrm flipH="1" flipV="1">
            <a:off x="9132792" y="3719790"/>
            <a:ext cx="593914" cy="1130114"/>
          </a:xfrm>
          <a:prstGeom prst="straightConnector1">
            <a:avLst/>
          </a:prstGeom>
          <a:noFill/>
          <a:ln w="9525" cap="flat" cmpd="sng" algn="ctr">
            <a:solidFill>
              <a:srgbClr val="003FF0"/>
            </a:solidFill>
            <a:prstDash val="solid"/>
            <a:round/>
            <a:headEnd type="none" w="med" len="med"/>
            <a:tailEnd type="none"/>
          </a:ln>
          <a:effectLst/>
        </p:spPr>
      </p:cxnSp>
      <p:cxnSp>
        <p:nvCxnSpPr>
          <p:cNvPr id="116" name="Straight Arrow Connector 115"/>
          <p:cNvCxnSpPr>
            <a:stCxn id="119" idx="0"/>
            <a:endCxn id="62" idx="2"/>
          </p:cNvCxnSpPr>
          <p:nvPr/>
        </p:nvCxnSpPr>
        <p:spPr bwMode="auto">
          <a:xfrm flipH="1" flipV="1">
            <a:off x="7942730" y="3738282"/>
            <a:ext cx="744071" cy="1111623"/>
          </a:xfrm>
          <a:prstGeom prst="straightConnector1">
            <a:avLst/>
          </a:prstGeom>
          <a:noFill/>
          <a:ln w="9525" cap="flat" cmpd="sng" algn="ctr">
            <a:solidFill>
              <a:srgbClr val="003FF0"/>
            </a:solidFill>
            <a:prstDash val="solid"/>
            <a:round/>
            <a:headEnd type="none" w="med" len="med"/>
            <a:tailEnd type="none"/>
          </a:ln>
          <a:effectLst/>
        </p:spPr>
      </p:cxnSp>
      <p:cxnSp>
        <p:nvCxnSpPr>
          <p:cNvPr id="117" name="Straight Arrow Connector 116"/>
          <p:cNvCxnSpPr>
            <a:stCxn id="64" idx="0"/>
            <a:endCxn id="62" idx="2"/>
          </p:cNvCxnSpPr>
          <p:nvPr/>
        </p:nvCxnSpPr>
        <p:spPr bwMode="auto">
          <a:xfrm flipV="1">
            <a:off x="7709649" y="3738282"/>
            <a:ext cx="233081" cy="1111623"/>
          </a:xfrm>
          <a:prstGeom prst="straightConnector1">
            <a:avLst/>
          </a:prstGeom>
          <a:noFill/>
          <a:ln w="9525" cap="flat" cmpd="sng" algn="ctr">
            <a:solidFill>
              <a:srgbClr val="003FF0"/>
            </a:solidFill>
            <a:prstDash val="solid"/>
            <a:round/>
            <a:headEnd type="none" w="med" len="med"/>
            <a:tailEnd type="none"/>
          </a:ln>
          <a:effectLst/>
        </p:spPr>
      </p:cxnSp>
      <p:sp>
        <p:nvSpPr>
          <p:cNvPr id="118" name="TextBox 117"/>
          <p:cNvSpPr txBox="1"/>
          <p:nvPr/>
        </p:nvSpPr>
        <p:spPr>
          <a:xfrm>
            <a:off x="9000564" y="3917577"/>
            <a:ext cx="788894" cy="170327"/>
          </a:xfrm>
          <a:prstGeom prst="rect">
            <a:avLst/>
          </a:prstGeom>
          <a:solidFill>
            <a:schemeClr val="bg1"/>
          </a:solidFill>
        </p:spPr>
        <p:txBody>
          <a:bodyPr wrap="square" lIns="0" tIns="0" rIns="0" bIns="0" rtlCol="0">
            <a:noAutofit/>
          </a:bodyPr>
          <a:lstStyle/>
          <a:p>
            <a:r>
              <a:rPr lang="en-US" sz="1100" dirty="0">
                <a:solidFill>
                  <a:srgbClr val="003FF0"/>
                </a:solidFill>
              </a:rPr>
              <a:t>Hierarchical</a:t>
            </a:r>
          </a:p>
          <a:p>
            <a:endParaRPr lang="en-US" sz="1100" dirty="0">
              <a:solidFill>
                <a:srgbClr val="003FF0"/>
              </a:solidFill>
            </a:endParaRPr>
          </a:p>
        </p:txBody>
      </p:sp>
      <p:sp>
        <p:nvSpPr>
          <p:cNvPr id="119" name="Rectangle 37"/>
          <p:cNvSpPr>
            <a:spLocks noChangeArrowheads="1"/>
          </p:cNvSpPr>
          <p:nvPr/>
        </p:nvSpPr>
        <p:spPr bwMode="auto">
          <a:xfrm>
            <a:off x="8256494" y="4849904"/>
            <a:ext cx="860612" cy="549662"/>
          </a:xfrm>
          <a:prstGeom prst="rect">
            <a:avLst/>
          </a:prstGeom>
          <a:solidFill>
            <a:srgbClr val="99CCFF"/>
          </a:solidFill>
          <a:ln w="9525">
            <a:solidFill>
              <a:schemeClr val="tx1"/>
            </a:solidFill>
            <a:miter lim="800000"/>
            <a:headEnd/>
            <a:tailEnd/>
          </a:ln>
          <a:effectLst/>
        </p:spPr>
        <p:txBody>
          <a:bodyPr wrap="none" anchor="ctr"/>
          <a:lstStyle/>
          <a:p>
            <a:pPr algn="ctr"/>
            <a:r>
              <a:rPr lang="en-US" sz="1200" dirty="0">
                <a:solidFill>
                  <a:srgbClr val="000000"/>
                </a:solidFill>
              </a:rPr>
              <a:t>Hardware</a:t>
            </a:r>
          </a:p>
          <a:p>
            <a:pPr algn="ctr"/>
            <a:r>
              <a:rPr lang="en-US" sz="1200" dirty="0">
                <a:solidFill>
                  <a:srgbClr val="000000"/>
                </a:solidFill>
              </a:rPr>
              <a:t>Component</a:t>
            </a:r>
          </a:p>
        </p:txBody>
      </p:sp>
      <p:cxnSp>
        <p:nvCxnSpPr>
          <p:cNvPr id="120" name="Straight Arrow Connector 119"/>
          <p:cNvCxnSpPr>
            <a:stCxn id="58" idx="3"/>
            <a:endCxn id="119" idx="0"/>
          </p:cNvCxnSpPr>
          <p:nvPr/>
        </p:nvCxnSpPr>
        <p:spPr bwMode="auto">
          <a:xfrm>
            <a:off x="6364942" y="3453652"/>
            <a:ext cx="2321858" cy="1396252"/>
          </a:xfrm>
          <a:prstGeom prst="straightConnector1">
            <a:avLst/>
          </a:prstGeom>
          <a:noFill/>
          <a:ln w="9525" cap="flat" cmpd="sng" algn="ctr">
            <a:solidFill>
              <a:srgbClr val="2D6C2A"/>
            </a:solidFill>
            <a:prstDash val="solid"/>
            <a:round/>
            <a:headEnd type="none" w="med" len="med"/>
            <a:tailEnd type="none"/>
          </a:ln>
          <a:effectLst/>
        </p:spPr>
      </p:cxnSp>
      <p:cxnSp>
        <p:nvCxnSpPr>
          <p:cNvPr id="121" name="Straight Arrow Connector 120"/>
          <p:cNvCxnSpPr>
            <a:stCxn id="58" idx="3"/>
            <a:endCxn id="74" idx="0"/>
          </p:cNvCxnSpPr>
          <p:nvPr/>
        </p:nvCxnSpPr>
        <p:spPr bwMode="auto">
          <a:xfrm>
            <a:off x="6364942" y="3453652"/>
            <a:ext cx="3361764" cy="1396252"/>
          </a:xfrm>
          <a:prstGeom prst="straightConnector1">
            <a:avLst/>
          </a:prstGeom>
          <a:noFill/>
          <a:ln w="9525" cap="flat" cmpd="sng" algn="ctr">
            <a:solidFill>
              <a:srgbClr val="2D6C2A"/>
            </a:solidFill>
            <a:prstDash val="solid"/>
            <a:round/>
            <a:headEnd type="none" w="med" len="med"/>
            <a:tailEnd type="none"/>
          </a:ln>
          <a:effectLst/>
        </p:spPr>
      </p:cxnSp>
      <p:sp>
        <p:nvSpPr>
          <p:cNvPr id="122" name="TextBox 121"/>
          <p:cNvSpPr txBox="1"/>
          <p:nvPr/>
        </p:nvSpPr>
        <p:spPr>
          <a:xfrm>
            <a:off x="7709646" y="3917578"/>
            <a:ext cx="788894" cy="170327"/>
          </a:xfrm>
          <a:prstGeom prst="rect">
            <a:avLst/>
          </a:prstGeom>
          <a:solidFill>
            <a:schemeClr val="bg1"/>
          </a:solidFill>
        </p:spPr>
        <p:txBody>
          <a:bodyPr wrap="square" lIns="0" tIns="0" rIns="0" bIns="0" rtlCol="0">
            <a:noAutofit/>
          </a:bodyPr>
          <a:lstStyle/>
          <a:p>
            <a:r>
              <a:rPr lang="en-US" sz="1100" dirty="0">
                <a:solidFill>
                  <a:srgbClr val="003FF0"/>
                </a:solidFill>
              </a:rPr>
              <a:t>Hierarchical</a:t>
            </a:r>
          </a:p>
          <a:p>
            <a:endParaRPr lang="en-US" sz="1100" dirty="0">
              <a:solidFill>
                <a:srgbClr val="003FF0"/>
              </a:solidFill>
            </a:endParaRPr>
          </a:p>
        </p:txBody>
      </p:sp>
      <p:sp>
        <p:nvSpPr>
          <p:cNvPr id="123" name="TextBox 122"/>
          <p:cNvSpPr txBox="1"/>
          <p:nvPr/>
        </p:nvSpPr>
        <p:spPr>
          <a:xfrm>
            <a:off x="6580093" y="3639674"/>
            <a:ext cx="788894" cy="170327"/>
          </a:xfrm>
          <a:prstGeom prst="rect">
            <a:avLst/>
          </a:prstGeom>
          <a:solidFill>
            <a:schemeClr val="bg1"/>
          </a:solidFill>
        </p:spPr>
        <p:txBody>
          <a:bodyPr wrap="square" lIns="0" tIns="0" rIns="0" bIns="0" rtlCol="0">
            <a:noAutofit/>
          </a:bodyPr>
          <a:lstStyle/>
          <a:p>
            <a:r>
              <a:rPr lang="en-US" sz="1100" dirty="0">
                <a:solidFill>
                  <a:srgbClr val="2D6C2A"/>
                </a:solidFill>
              </a:rPr>
              <a:t>Allocation</a:t>
            </a:r>
          </a:p>
          <a:p>
            <a:endParaRPr lang="en-US" sz="1100" dirty="0">
              <a:solidFill>
                <a:srgbClr val="2D6C2A"/>
              </a:solidFill>
            </a:endParaRPr>
          </a:p>
        </p:txBody>
      </p:sp>
      <p:cxnSp>
        <p:nvCxnSpPr>
          <p:cNvPr id="124" name="Straight Arrow Connector 123"/>
          <p:cNvCxnSpPr>
            <a:stCxn id="99" idx="3"/>
            <a:endCxn id="58" idx="1"/>
          </p:cNvCxnSpPr>
          <p:nvPr/>
        </p:nvCxnSpPr>
        <p:spPr bwMode="auto">
          <a:xfrm>
            <a:off x="3352801" y="3249706"/>
            <a:ext cx="1891553" cy="203947"/>
          </a:xfrm>
          <a:prstGeom prst="straightConnector1">
            <a:avLst/>
          </a:prstGeom>
          <a:noFill/>
          <a:ln w="9525" cap="flat" cmpd="sng" algn="ctr">
            <a:solidFill>
              <a:srgbClr val="996600"/>
            </a:solidFill>
            <a:prstDash val="solid"/>
            <a:round/>
            <a:headEnd type="none" w="med" len="med"/>
            <a:tailEnd type="none"/>
          </a:ln>
          <a:effectLst/>
        </p:spPr>
      </p:cxnSp>
      <p:sp>
        <p:nvSpPr>
          <p:cNvPr id="125" name="TextBox 124"/>
          <p:cNvSpPr txBox="1"/>
          <p:nvPr/>
        </p:nvSpPr>
        <p:spPr>
          <a:xfrm>
            <a:off x="3863789" y="3200404"/>
            <a:ext cx="493060" cy="215150"/>
          </a:xfrm>
          <a:prstGeom prst="rect">
            <a:avLst/>
          </a:prstGeom>
          <a:solidFill>
            <a:schemeClr val="bg1"/>
          </a:solidFill>
        </p:spPr>
        <p:txBody>
          <a:bodyPr wrap="square" lIns="0" tIns="0" rIns="0" bIns="0" rtlCol="0">
            <a:noAutofit/>
          </a:bodyPr>
          <a:lstStyle/>
          <a:p>
            <a:r>
              <a:rPr lang="en-US" sz="1100" dirty="0">
                <a:solidFill>
                  <a:srgbClr val="996600"/>
                </a:solidFill>
              </a:rPr>
              <a:t>Design</a:t>
            </a:r>
          </a:p>
          <a:p>
            <a:endParaRPr lang="en-US" sz="1100" dirty="0">
              <a:solidFill>
                <a:srgbClr val="000000"/>
              </a:solidFill>
            </a:endParaRPr>
          </a:p>
        </p:txBody>
      </p:sp>
      <p:cxnSp>
        <p:nvCxnSpPr>
          <p:cNvPr id="127" name="Straight Arrow Connector 126"/>
          <p:cNvCxnSpPr>
            <a:stCxn id="81" idx="0"/>
            <a:endCxn id="74" idx="2"/>
          </p:cNvCxnSpPr>
          <p:nvPr/>
        </p:nvCxnSpPr>
        <p:spPr bwMode="auto">
          <a:xfrm flipV="1">
            <a:off x="8009966" y="5405720"/>
            <a:ext cx="1716741" cy="560291"/>
          </a:xfrm>
          <a:prstGeom prst="straightConnector1">
            <a:avLst/>
          </a:prstGeom>
          <a:noFill/>
          <a:ln w="9525" cap="flat" cmpd="sng" algn="ctr">
            <a:solidFill>
              <a:srgbClr val="003FF0"/>
            </a:solidFill>
            <a:prstDash val="solid"/>
            <a:round/>
            <a:headEnd type="none" w="med" len="med"/>
            <a:tailEnd type="none"/>
          </a:ln>
          <a:effectLst/>
        </p:spPr>
      </p:cxnSp>
      <p:sp>
        <p:nvSpPr>
          <p:cNvPr id="128" name="TextBox 127"/>
          <p:cNvSpPr txBox="1"/>
          <p:nvPr/>
        </p:nvSpPr>
        <p:spPr>
          <a:xfrm>
            <a:off x="8534400" y="5562601"/>
            <a:ext cx="788894" cy="170327"/>
          </a:xfrm>
          <a:prstGeom prst="rect">
            <a:avLst/>
          </a:prstGeom>
          <a:solidFill>
            <a:schemeClr val="bg1"/>
          </a:solidFill>
        </p:spPr>
        <p:txBody>
          <a:bodyPr wrap="square" lIns="0" tIns="0" rIns="0" bIns="0" rtlCol="0">
            <a:noAutofit/>
          </a:bodyPr>
          <a:lstStyle/>
          <a:p>
            <a:r>
              <a:rPr lang="en-US" sz="1100" dirty="0">
                <a:solidFill>
                  <a:srgbClr val="003FF0"/>
                </a:solidFill>
              </a:rPr>
              <a:t>Hierarchical</a:t>
            </a:r>
          </a:p>
          <a:p>
            <a:endParaRPr lang="en-US" sz="1100" dirty="0">
              <a:solidFill>
                <a:srgbClr val="003FF0"/>
              </a:solidFill>
            </a:endParaRPr>
          </a:p>
        </p:txBody>
      </p:sp>
    </p:spTree>
    <p:extLst>
      <p:ext uri="{BB962C8B-B14F-4D97-AF65-F5344CB8AC3E}">
        <p14:creationId xmlns:p14="http://schemas.microsoft.com/office/powerpoint/2010/main" val="4211634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OSEE </a:t>
            </a:r>
            <a:r>
              <a:rPr lang="en-US" dirty="0" smtClean="0"/>
              <a:t>Open Source Project</a:t>
            </a:r>
            <a:endParaRPr lang="en-US" dirty="0"/>
          </a:p>
        </p:txBody>
      </p:sp>
      <p:sp>
        <p:nvSpPr>
          <p:cNvPr id="9" name="Text Placeholder 8"/>
          <p:cNvSpPr>
            <a:spLocks noGrp="1"/>
          </p:cNvSpPr>
          <p:nvPr>
            <p:ph type="body" sz="quarter" idx="13"/>
          </p:nvPr>
        </p:nvSpPr>
        <p:spPr>
          <a:xfrm>
            <a:off x="603443" y="1335088"/>
            <a:ext cx="10984732" cy="5327612"/>
          </a:xfrm>
        </p:spPr>
        <p:txBody>
          <a:bodyPr/>
          <a:lstStyle/>
          <a:p>
            <a:r>
              <a:rPr lang="en-US" dirty="0" smtClean="0"/>
              <a:t>OSEE Eclipse Project</a:t>
            </a:r>
          </a:p>
          <a:p>
            <a:pPr lvl="1"/>
            <a:r>
              <a:rPr lang="en-US" dirty="0">
                <a:hlinkClick r:id="rId2"/>
              </a:rPr>
              <a:t>http://</a:t>
            </a:r>
            <a:r>
              <a:rPr lang="en-US" dirty="0" smtClean="0">
                <a:hlinkClick r:id="rId2"/>
              </a:rPr>
              <a:t>eclipse.org/osee</a:t>
            </a:r>
            <a:endParaRPr lang="en-US" dirty="0" smtClean="0"/>
          </a:p>
          <a:p>
            <a:pPr lvl="1"/>
            <a:r>
              <a:rPr lang="en-US" dirty="0">
                <a:hlinkClick r:id="rId3"/>
              </a:rPr>
              <a:t>https://</a:t>
            </a:r>
            <a:r>
              <a:rPr lang="en-US" dirty="0" smtClean="0">
                <a:hlinkClick r:id="rId3"/>
              </a:rPr>
              <a:t>github.com/eclipse/osee</a:t>
            </a:r>
            <a:endParaRPr lang="en-US" dirty="0" smtClean="0"/>
          </a:p>
          <a:p>
            <a:pPr lvl="1"/>
            <a:r>
              <a:rPr lang="en-US" dirty="0" smtClean="0"/>
              <a:t>Eclipse </a:t>
            </a:r>
            <a:r>
              <a:rPr lang="en-US" dirty="0"/>
              <a:t>IP </a:t>
            </a:r>
            <a:r>
              <a:rPr lang="en-US" dirty="0" smtClean="0"/>
              <a:t>due diligence</a:t>
            </a:r>
          </a:p>
          <a:p>
            <a:pPr marL="396875" lvl="1" indent="0">
              <a:buNone/>
            </a:pPr>
            <a:endParaRPr lang="en-US" dirty="0" smtClean="0"/>
          </a:p>
          <a:p>
            <a:r>
              <a:rPr lang="en-US" dirty="0"/>
              <a:t>OSEE is an Eclipse project hosted by the Eclipse Foundation</a:t>
            </a:r>
          </a:p>
          <a:p>
            <a:pPr lvl="1"/>
            <a:r>
              <a:rPr lang="en-US" dirty="0" smtClean="0"/>
              <a:t>318 </a:t>
            </a:r>
            <a:r>
              <a:rPr lang="en-US" dirty="0"/>
              <a:t>member organizations</a:t>
            </a:r>
          </a:p>
          <a:p>
            <a:pPr lvl="1"/>
            <a:r>
              <a:rPr lang="en-US" dirty="0"/>
              <a:t>over 1,600 Eclipse </a:t>
            </a:r>
            <a:r>
              <a:rPr lang="en-US" dirty="0" smtClean="0"/>
              <a:t>committers</a:t>
            </a:r>
          </a:p>
          <a:p>
            <a:pPr lvl="1"/>
            <a:r>
              <a:rPr lang="en-US" dirty="0"/>
              <a:t>Eclipse Foundation’s </a:t>
            </a:r>
            <a:r>
              <a:rPr lang="en-US" dirty="0" smtClean="0"/>
              <a:t>governance and disciplined </a:t>
            </a:r>
            <a:r>
              <a:rPr lang="en-US" dirty="0"/>
              <a:t>development approach promotes the high quality that Eclipse projects have a reputation for</a:t>
            </a:r>
          </a:p>
          <a:p>
            <a:pPr lvl="1"/>
            <a:r>
              <a:rPr lang="en-US" dirty="0" smtClean="0"/>
              <a:t>Mature </a:t>
            </a:r>
            <a:r>
              <a:rPr lang="en-US" dirty="0"/>
              <a:t>continuous integration infrastructure including integrated review, build, test, and </a:t>
            </a:r>
            <a:r>
              <a:rPr lang="en-US" dirty="0" smtClean="0"/>
              <a:t>delivery</a:t>
            </a:r>
            <a:endParaRPr lang="en-US" dirty="0"/>
          </a:p>
          <a:p>
            <a:pPr lvl="1"/>
            <a:r>
              <a:rPr lang="en-US" dirty="0" smtClean="0"/>
              <a:t>Strong </a:t>
            </a:r>
            <a:r>
              <a:rPr lang="en-US" dirty="0"/>
              <a:t>commercial ecosystem with significant influence in the software industry</a:t>
            </a:r>
          </a:p>
          <a:p>
            <a:pPr lvl="1"/>
            <a:endParaRPr lang="en-US" dirty="0"/>
          </a:p>
          <a:p>
            <a:pPr lvl="1"/>
            <a:endParaRPr lang="en-US" dirty="0"/>
          </a:p>
        </p:txBody>
      </p:sp>
      <p:sp>
        <p:nvSpPr>
          <p:cNvPr id="6"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1267677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Policy-based Reasons for Open Source</a:t>
            </a:r>
          </a:p>
        </p:txBody>
      </p:sp>
      <p:sp>
        <p:nvSpPr>
          <p:cNvPr id="7" name="Content Placeholder 6"/>
          <p:cNvSpPr>
            <a:spLocks noGrp="1"/>
          </p:cNvSpPr>
          <p:nvPr>
            <p:ph idx="1"/>
          </p:nvPr>
        </p:nvSpPr>
        <p:spPr>
          <a:xfrm>
            <a:off x="618067" y="1335089"/>
            <a:ext cx="10975912" cy="3961084"/>
          </a:xfrm>
        </p:spPr>
        <p:txBody>
          <a:bodyPr/>
          <a:lstStyle/>
          <a:p>
            <a:r>
              <a:rPr lang="en-US" dirty="0"/>
              <a:t>Transparency - open and public development process</a:t>
            </a:r>
          </a:p>
          <a:p>
            <a:r>
              <a:rPr lang="en-US" dirty="0"/>
              <a:t>Flexibility</a:t>
            </a:r>
          </a:p>
          <a:p>
            <a:r>
              <a:rPr lang="en-US" dirty="0"/>
              <a:t>Perpetuity</a:t>
            </a:r>
          </a:p>
          <a:p>
            <a:r>
              <a:rPr lang="en-US" dirty="0"/>
              <a:t>Availability – source always, freely, easily, universally available</a:t>
            </a:r>
          </a:p>
          <a:p>
            <a:r>
              <a:rPr lang="en-US" dirty="0"/>
              <a:t>Predictability – roadmap, releases, known development status</a:t>
            </a:r>
          </a:p>
          <a:p>
            <a:r>
              <a:rPr lang="en-US" dirty="0"/>
              <a:t>Quality – diversity of ideas and more use cases explored (robust)</a:t>
            </a:r>
          </a:p>
          <a:p>
            <a:r>
              <a:rPr lang="en-US" dirty="0"/>
              <a:t>Affordability – lower total cost of ownership</a:t>
            </a:r>
          </a:p>
          <a:p>
            <a:r>
              <a:rPr lang="en-US" dirty="0"/>
              <a:t>Rigorous Intellectual Property Management</a:t>
            </a:r>
          </a:p>
          <a:p>
            <a:r>
              <a:rPr lang="en-US" dirty="0"/>
              <a:t>Promotes use of open standards</a:t>
            </a:r>
          </a:p>
          <a:p>
            <a:r>
              <a:rPr lang="en-US" dirty="0"/>
              <a:t>Promotes wide-spread adoption and </a:t>
            </a:r>
            <a:r>
              <a:rPr lang="en-US" dirty="0" smtClean="0"/>
              <a:t>contributions</a:t>
            </a:r>
            <a:endParaRPr lang="en-US" dirty="0"/>
          </a:p>
        </p:txBody>
      </p:sp>
      <p:sp>
        <p:nvSpPr>
          <p:cNvPr id="5" name="Footer Placeholder 4"/>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525353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Intellectual Property (IP) </a:t>
            </a:r>
            <a:r>
              <a:rPr lang="en-US" dirty="0" smtClean="0"/>
              <a:t>Due Diligence</a:t>
            </a:r>
            <a:endParaRPr lang="en-US" dirty="0"/>
          </a:p>
        </p:txBody>
      </p:sp>
      <p:sp>
        <p:nvSpPr>
          <p:cNvPr id="3" name="Content Placeholder 2"/>
          <p:cNvSpPr>
            <a:spLocks noGrp="1"/>
          </p:cNvSpPr>
          <p:nvPr>
            <p:ph idx="1"/>
          </p:nvPr>
        </p:nvSpPr>
        <p:spPr>
          <a:xfrm>
            <a:off x="618067" y="1335089"/>
            <a:ext cx="10975912" cy="3453253"/>
          </a:xfrm>
        </p:spPr>
        <p:txBody>
          <a:bodyPr/>
          <a:lstStyle/>
          <a:p>
            <a:r>
              <a:rPr lang="en-US" dirty="0"/>
              <a:t>Carefully defined contribution and committer agreements</a:t>
            </a:r>
          </a:p>
          <a:p>
            <a:endParaRPr lang="en-US" dirty="0"/>
          </a:p>
          <a:p>
            <a:r>
              <a:rPr lang="en-US" dirty="0"/>
              <a:t>Legal Team review of IP Provenance</a:t>
            </a:r>
          </a:p>
          <a:p>
            <a:pPr lvl="1"/>
            <a:r>
              <a:rPr lang="en-US" dirty="0"/>
              <a:t>who wrote the code and how they agreed to the license</a:t>
            </a:r>
          </a:p>
          <a:p>
            <a:endParaRPr lang="en-US" dirty="0"/>
          </a:p>
          <a:p>
            <a:r>
              <a:rPr lang="en-US" dirty="0"/>
              <a:t>Static code analysis detects IP issues</a:t>
            </a:r>
          </a:p>
          <a:p>
            <a:endParaRPr lang="en-US" dirty="0"/>
          </a:p>
          <a:p>
            <a:r>
              <a:rPr lang="en-US" dirty="0"/>
              <a:t>Orbit - Repository of third party open source libraries that are approved for use in one or more Eclipse projects</a:t>
            </a:r>
            <a:r>
              <a:rPr lang="en-US" dirty="0" smtClean="0"/>
              <a:t>.</a:t>
            </a:r>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3187255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Built Upon Open Standards and Open Source</a:t>
            </a:r>
            <a:endParaRPr lang="en-US" dirty="0"/>
          </a:p>
        </p:txBody>
      </p:sp>
      <p:sp>
        <p:nvSpPr>
          <p:cNvPr id="9" name="Text Placeholder 8"/>
          <p:cNvSpPr>
            <a:spLocks noGrp="1"/>
          </p:cNvSpPr>
          <p:nvPr>
            <p:ph type="body" sz="quarter" idx="13"/>
          </p:nvPr>
        </p:nvSpPr>
        <p:spPr>
          <a:xfrm>
            <a:off x="603443" y="1335088"/>
            <a:ext cx="10984732" cy="2336024"/>
          </a:xfrm>
        </p:spPr>
        <p:txBody>
          <a:bodyPr/>
          <a:lstStyle/>
          <a:p>
            <a:r>
              <a:rPr lang="en-US" b="0" dirty="0" err="1">
                <a:hlinkClick r:id="rId2"/>
              </a:rPr>
              <a:t>OSGi</a:t>
            </a:r>
            <a:r>
              <a:rPr lang="en-US" b="0" dirty="0">
                <a:hlinkClick r:id="rId2"/>
              </a:rPr>
              <a:t> Service Platform Core Specification Release 4, Version 4.3</a:t>
            </a:r>
            <a:endParaRPr lang="en-US" b="0" dirty="0"/>
          </a:p>
          <a:p>
            <a:r>
              <a:rPr lang="en-US" b="0" dirty="0">
                <a:hlinkClick r:id="rId3"/>
              </a:rPr>
              <a:t>SQL 2003</a:t>
            </a:r>
            <a:endParaRPr lang="en-US" b="0" dirty="0"/>
          </a:p>
          <a:p>
            <a:r>
              <a:rPr lang="en-US" b="0" dirty="0">
                <a:hlinkClick r:id="rId4"/>
              </a:rPr>
              <a:t>The Java Language Specification, Java SE 8 Edition</a:t>
            </a:r>
            <a:endParaRPr lang="en-US" b="0" dirty="0"/>
          </a:p>
          <a:p>
            <a:r>
              <a:rPr lang="en-US" b="0" dirty="0">
                <a:hlinkClick r:id="rId5"/>
              </a:rPr>
              <a:t>Angular</a:t>
            </a:r>
            <a:endParaRPr lang="en-US" b="0" dirty="0"/>
          </a:p>
          <a:p>
            <a:r>
              <a:rPr lang="en-US" b="0" u="sng" dirty="0" smtClean="0">
                <a:hlinkClick r:id="rId6"/>
              </a:rPr>
              <a:t>Java </a:t>
            </a:r>
            <a:r>
              <a:rPr lang="en-US" b="0" u="sng" dirty="0">
                <a:hlinkClick r:id="rId6"/>
              </a:rPr>
              <a:t>API for </a:t>
            </a:r>
            <a:r>
              <a:rPr lang="en-US" b="0" u="sng" dirty="0" err="1">
                <a:hlinkClick r:id="rId6"/>
              </a:rPr>
              <a:t>RESTful</a:t>
            </a:r>
            <a:r>
              <a:rPr lang="en-US" b="0" u="sng" dirty="0">
                <a:hlinkClick r:id="rId6"/>
              </a:rPr>
              <a:t> Web Services (JAX-RS)</a:t>
            </a:r>
            <a:endParaRPr lang="en-US" b="0" dirty="0"/>
          </a:p>
          <a:p>
            <a:endParaRPr lang="en-US" dirty="0"/>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839681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System Safety and Structural Coverage</a:t>
            </a:r>
          </a:p>
        </p:txBody>
      </p:sp>
      <p:sp>
        <p:nvSpPr>
          <p:cNvPr id="7" name="Content Placeholder 6"/>
          <p:cNvSpPr>
            <a:spLocks noGrp="1"/>
          </p:cNvSpPr>
          <p:nvPr>
            <p:ph idx="1"/>
          </p:nvPr>
        </p:nvSpPr>
        <p:spPr>
          <a:xfrm>
            <a:off x="618067" y="1335089"/>
            <a:ext cx="10975912" cy="4108817"/>
          </a:xfrm>
        </p:spPr>
        <p:txBody>
          <a:bodyPr/>
          <a:lstStyle/>
          <a:p>
            <a:r>
              <a:rPr lang="en-US" dirty="0"/>
              <a:t>System safety report leverages full life cycle </a:t>
            </a:r>
            <a:r>
              <a:rPr lang="en-US" dirty="0" smtClean="0"/>
              <a:t>traceability</a:t>
            </a:r>
          </a:p>
          <a:p>
            <a:pPr lvl="1"/>
            <a:r>
              <a:rPr lang="en-US" dirty="0" smtClean="0"/>
              <a:t>Trace Hazard analysis &gt; functions &gt; requirements &gt; code and test</a:t>
            </a:r>
            <a:endParaRPr lang="en-US" dirty="0"/>
          </a:p>
          <a:p>
            <a:r>
              <a:rPr lang="en-US" dirty="0"/>
              <a:t>Uses MIL-STD-882E</a:t>
            </a:r>
          </a:p>
          <a:p>
            <a:pPr lvl="1"/>
            <a:r>
              <a:rPr lang="en-US" dirty="0"/>
              <a:t>IDAL</a:t>
            </a:r>
          </a:p>
          <a:p>
            <a:pPr lvl="1"/>
            <a:r>
              <a:rPr lang="en-US" dirty="0"/>
              <a:t>Software Control Category</a:t>
            </a:r>
          </a:p>
          <a:p>
            <a:pPr lvl="1"/>
            <a:r>
              <a:rPr lang="en-US" dirty="0"/>
              <a:t>Severity Category</a:t>
            </a:r>
          </a:p>
          <a:p>
            <a:pPr lvl="1"/>
            <a:r>
              <a:rPr lang="en-US" dirty="0"/>
              <a:t>Software Criticality Index</a:t>
            </a:r>
          </a:p>
          <a:p>
            <a:r>
              <a:rPr lang="en-US" dirty="0"/>
              <a:t>Structural Coverage Analysis</a:t>
            </a:r>
          </a:p>
          <a:p>
            <a:pPr lvl="1"/>
            <a:r>
              <a:rPr lang="en-US" dirty="0" smtClean="0"/>
              <a:t>Aggregates coverage data across multiple runs and versions</a:t>
            </a:r>
          </a:p>
          <a:p>
            <a:pPr lvl="1"/>
            <a:r>
              <a:rPr lang="en-US" dirty="0" smtClean="0"/>
              <a:t>Disposition mechanism with integrated PRCs</a:t>
            </a:r>
            <a:endParaRPr lang="en-US" dirty="0"/>
          </a:p>
          <a:p>
            <a:pPr lvl="1"/>
            <a:endParaRPr lang="en-US" dirty="0"/>
          </a:p>
        </p:txBody>
      </p:sp>
      <p:sp>
        <p:nvSpPr>
          <p:cNvPr id="5" name="Footer Placeholder 4"/>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256536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OSEE Clients</a:t>
            </a:r>
            <a:endParaRPr lang="en-US" dirty="0"/>
          </a:p>
        </p:txBody>
      </p:sp>
      <p:sp>
        <p:nvSpPr>
          <p:cNvPr id="9" name="Text Placeholder 8"/>
          <p:cNvSpPr>
            <a:spLocks noGrp="1"/>
          </p:cNvSpPr>
          <p:nvPr>
            <p:ph type="body" sz="quarter" idx="13"/>
          </p:nvPr>
        </p:nvSpPr>
        <p:spPr>
          <a:xfrm>
            <a:off x="603443" y="1335088"/>
            <a:ext cx="10984732" cy="3702552"/>
          </a:xfrm>
        </p:spPr>
        <p:txBody>
          <a:bodyPr/>
          <a:lstStyle/>
          <a:p>
            <a:r>
              <a:rPr lang="en-US" dirty="0" smtClean="0"/>
              <a:t>Web Client</a:t>
            </a:r>
          </a:p>
          <a:p>
            <a:pPr lvl="1"/>
            <a:r>
              <a:rPr lang="en-US" dirty="0"/>
              <a:t>Angular is an open-source web application </a:t>
            </a:r>
            <a:r>
              <a:rPr lang="en-US" dirty="0" smtClean="0"/>
              <a:t>framework for </a:t>
            </a:r>
            <a:r>
              <a:rPr lang="en-US" dirty="0"/>
              <a:t>creating </a:t>
            </a:r>
            <a:r>
              <a:rPr lang="en-US" dirty="0" smtClean="0"/>
              <a:t>single-page apps</a:t>
            </a:r>
          </a:p>
          <a:p>
            <a:pPr lvl="1"/>
            <a:r>
              <a:rPr lang="en-US" dirty="0" err="1"/>
              <a:t>OSGi</a:t>
            </a:r>
            <a:r>
              <a:rPr lang="en-US" dirty="0"/>
              <a:t> </a:t>
            </a:r>
            <a:r>
              <a:rPr lang="en-US" dirty="0" smtClean="0"/>
              <a:t>Services </a:t>
            </a:r>
            <a:r>
              <a:rPr lang="en-US" dirty="0"/>
              <a:t>provide extensibility</a:t>
            </a:r>
          </a:p>
          <a:p>
            <a:pPr lvl="1"/>
            <a:endParaRPr lang="en-US" dirty="0"/>
          </a:p>
          <a:p>
            <a:r>
              <a:rPr lang="en-US" dirty="0" smtClean="0"/>
              <a:t>Desktop Client</a:t>
            </a:r>
          </a:p>
          <a:p>
            <a:pPr lvl="1"/>
            <a:r>
              <a:rPr lang="en-US" dirty="0" smtClean="0"/>
              <a:t>Built </a:t>
            </a:r>
            <a:r>
              <a:rPr lang="en-US" dirty="0"/>
              <a:t>on Eclipse open source tool integration </a:t>
            </a:r>
            <a:r>
              <a:rPr lang="en-US" dirty="0" smtClean="0"/>
              <a:t>platform</a:t>
            </a:r>
          </a:p>
          <a:p>
            <a:pPr lvl="1"/>
            <a:r>
              <a:rPr lang="en-US" dirty="0" smtClean="0"/>
              <a:t>Deployed as a set of Eclipse features.  Features contain Eclipse bundles (plug-ins)</a:t>
            </a:r>
          </a:p>
          <a:p>
            <a:pPr lvl="1"/>
            <a:r>
              <a:rPr lang="en-US" dirty="0" err="1"/>
              <a:t>OSGi</a:t>
            </a:r>
            <a:r>
              <a:rPr lang="en-US" dirty="0"/>
              <a:t> Services </a:t>
            </a:r>
            <a:r>
              <a:rPr lang="en-US" dirty="0" smtClean="0"/>
              <a:t>and Eclipse extension points provide extensibility</a:t>
            </a:r>
          </a:p>
          <a:p>
            <a:pPr marL="396875" lvl="1" indent="0">
              <a:buNone/>
            </a:pPr>
            <a:endParaRPr lang="en-US" dirty="0" smtClean="0"/>
          </a:p>
          <a:p>
            <a:r>
              <a:rPr lang="en-US" dirty="0" smtClean="0"/>
              <a:t>Both Desktop and Web clients use the same OSEE REST API</a:t>
            </a:r>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2287541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OSEE Deployment</a:t>
            </a:r>
            <a:endParaRPr lang="en-US" dirty="0"/>
          </a:p>
        </p:txBody>
      </p:sp>
      <p:sp>
        <p:nvSpPr>
          <p:cNvPr id="9" name="Text Placeholder 8"/>
          <p:cNvSpPr>
            <a:spLocks noGrp="1"/>
          </p:cNvSpPr>
          <p:nvPr>
            <p:ph type="body" sz="quarter" idx="13"/>
          </p:nvPr>
        </p:nvSpPr>
        <p:spPr>
          <a:xfrm>
            <a:off x="603443" y="1335088"/>
            <a:ext cx="10984732" cy="5179880"/>
          </a:xfrm>
        </p:spPr>
        <p:txBody>
          <a:bodyPr/>
          <a:lstStyle/>
          <a:p>
            <a:r>
              <a:rPr lang="en-US" dirty="0" smtClean="0"/>
              <a:t>OSEE client and server runs on any OS with Java VM</a:t>
            </a:r>
          </a:p>
          <a:p>
            <a:r>
              <a:rPr lang="en-US" dirty="0" smtClean="0"/>
              <a:t>Previously demonstrated OSEE on Amazon Government Cloud</a:t>
            </a:r>
          </a:p>
          <a:p>
            <a:r>
              <a:rPr lang="en-US" dirty="0"/>
              <a:t>OSEE Server </a:t>
            </a:r>
            <a:r>
              <a:rPr lang="en-US" dirty="0" smtClean="0"/>
              <a:t>Container Hardening with Platform One</a:t>
            </a:r>
            <a:endParaRPr lang="en-US" dirty="0"/>
          </a:p>
          <a:p>
            <a:pPr lvl="1"/>
            <a:r>
              <a:rPr lang="en-US" dirty="0"/>
              <a:t>OSEE Docker container on Platform One CI/CD pipeline</a:t>
            </a:r>
          </a:p>
          <a:p>
            <a:pPr lvl="1"/>
            <a:r>
              <a:rPr lang="en-US" dirty="0" smtClean="0"/>
              <a:t>Using existing </a:t>
            </a:r>
            <a:r>
              <a:rPr lang="en-US" dirty="0"/>
              <a:t>PostgreSQL 12.x container from Iron Bank</a:t>
            </a:r>
          </a:p>
          <a:p>
            <a:pPr lvl="1"/>
            <a:r>
              <a:rPr lang="en-US" dirty="0"/>
              <a:t>Locally </a:t>
            </a:r>
            <a:r>
              <a:rPr lang="en-US" dirty="0" smtClean="0"/>
              <a:t>Tested </a:t>
            </a:r>
            <a:r>
              <a:rPr lang="en-US" dirty="0"/>
              <a:t>the two containers working together using Docker </a:t>
            </a:r>
            <a:r>
              <a:rPr lang="en-US" dirty="0" smtClean="0"/>
              <a:t>compose</a:t>
            </a:r>
          </a:p>
          <a:p>
            <a:pPr lvl="1"/>
            <a:r>
              <a:rPr lang="en-US" dirty="0" smtClean="0"/>
              <a:t>Added </a:t>
            </a:r>
            <a:r>
              <a:rPr lang="en-US" dirty="0"/>
              <a:t>OSEE container to Iron </a:t>
            </a:r>
            <a:r>
              <a:rPr lang="en-US" dirty="0" smtClean="0"/>
              <a:t>Bank</a:t>
            </a:r>
            <a:endParaRPr lang="en-US" dirty="0"/>
          </a:p>
          <a:p>
            <a:pPr lvl="1"/>
            <a:r>
              <a:rPr lang="en-US" dirty="0"/>
              <a:t>OSEE server container added to Iron </a:t>
            </a:r>
            <a:r>
              <a:rPr lang="en-US" dirty="0" smtClean="0"/>
              <a:t>Bank for </a:t>
            </a:r>
            <a:r>
              <a:rPr lang="en-US" dirty="0"/>
              <a:t>DOD-wide availability</a:t>
            </a:r>
          </a:p>
          <a:p>
            <a:pPr lvl="2"/>
            <a:r>
              <a:rPr lang="en-US" dirty="0" smtClean="0"/>
              <a:t>Addressed all findings from </a:t>
            </a:r>
            <a:r>
              <a:rPr lang="en-US" dirty="0" err="1"/>
              <a:t>OpenSCAP</a:t>
            </a:r>
            <a:r>
              <a:rPr lang="en-US" dirty="0"/>
              <a:t>, </a:t>
            </a:r>
            <a:r>
              <a:rPr lang="en-US" dirty="0" err="1"/>
              <a:t>Twistlock</a:t>
            </a:r>
            <a:r>
              <a:rPr lang="en-US" dirty="0"/>
              <a:t>, and </a:t>
            </a:r>
            <a:r>
              <a:rPr lang="en-US" dirty="0" err="1" smtClean="0"/>
              <a:t>Anchore</a:t>
            </a:r>
            <a:endParaRPr lang="en-US" dirty="0" smtClean="0"/>
          </a:p>
          <a:p>
            <a:pPr lvl="2"/>
            <a:r>
              <a:rPr lang="en-US" dirty="0"/>
              <a:t>Continuous ATO </a:t>
            </a:r>
            <a:r>
              <a:rPr lang="en-US" dirty="0" smtClean="0"/>
              <a:t>approval</a:t>
            </a:r>
            <a:endParaRPr lang="en-US" dirty="0"/>
          </a:p>
          <a:p>
            <a:pPr lvl="1"/>
            <a:r>
              <a:rPr lang="en-US" dirty="0" smtClean="0"/>
              <a:t>Created Helm </a:t>
            </a:r>
            <a:r>
              <a:rPr lang="en-US" dirty="0"/>
              <a:t>Chart based on the Docker compose file</a:t>
            </a:r>
          </a:p>
          <a:p>
            <a:pPr lvl="1"/>
            <a:r>
              <a:rPr lang="en-US" dirty="0"/>
              <a:t>references Kubernetes Secrets file with database connect information</a:t>
            </a:r>
          </a:p>
          <a:p>
            <a:r>
              <a:rPr lang="en-US" dirty="0" smtClean="0"/>
              <a:t>Load Balancer and server farm</a:t>
            </a:r>
          </a:p>
          <a:p>
            <a:endParaRPr lang="en-US" dirty="0"/>
          </a:p>
        </p:txBody>
      </p:sp>
      <p:sp>
        <p:nvSpPr>
          <p:cNvPr id="6"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2186505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a:xfrm>
            <a:off x="618067" y="1335089"/>
            <a:ext cx="10975912" cy="1929759"/>
          </a:xfrm>
        </p:spPr>
        <p:txBody>
          <a:bodyPr/>
          <a:lstStyle/>
          <a:p>
            <a:r>
              <a:rPr lang="en-US" dirty="0"/>
              <a:t>What is OSEE? Who is using it?</a:t>
            </a:r>
          </a:p>
          <a:p>
            <a:r>
              <a:rPr lang="en-US" dirty="0"/>
              <a:t>Overview of Capabilities</a:t>
            </a:r>
          </a:p>
          <a:p>
            <a:r>
              <a:rPr lang="en-US" dirty="0"/>
              <a:t>Product Line Engineering Topics</a:t>
            </a:r>
          </a:p>
          <a:p>
            <a:r>
              <a:rPr lang="en-US" dirty="0"/>
              <a:t>OSEE Architecture</a:t>
            </a:r>
          </a:p>
          <a:p>
            <a:r>
              <a:rPr lang="en-US" dirty="0" smtClean="0"/>
              <a:t>Deep Dive</a:t>
            </a:r>
            <a:endParaRPr lang="en-US" dirty="0"/>
          </a:p>
        </p:txBody>
      </p:sp>
      <p:sp>
        <p:nvSpPr>
          <p:cNvPr id="5" name="Footer Placeholder 4"/>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3065394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OSGi</a:t>
            </a:r>
            <a:r>
              <a:rPr lang="en-US" dirty="0"/>
              <a:t> Declarative Services</a:t>
            </a:r>
          </a:p>
        </p:txBody>
      </p:sp>
      <p:sp>
        <p:nvSpPr>
          <p:cNvPr id="9" name="Text Placeholder 8"/>
          <p:cNvSpPr>
            <a:spLocks noGrp="1"/>
          </p:cNvSpPr>
          <p:nvPr>
            <p:ph type="body" sz="quarter" idx="13"/>
          </p:nvPr>
        </p:nvSpPr>
        <p:spPr>
          <a:xfrm>
            <a:off x="603443" y="1335088"/>
            <a:ext cx="10984732" cy="4773614"/>
          </a:xfrm>
        </p:spPr>
        <p:txBody>
          <a:bodyPr/>
          <a:lstStyle/>
          <a:p>
            <a:r>
              <a:rPr lang="en-US" dirty="0" err="1"/>
              <a:t>OSGi</a:t>
            </a:r>
            <a:r>
              <a:rPr lang="en-US" dirty="0"/>
              <a:t> is the </a:t>
            </a:r>
            <a:r>
              <a:rPr lang="en-US" dirty="0" smtClean="0"/>
              <a:t>dynamic module system </a:t>
            </a:r>
            <a:r>
              <a:rPr lang="en-US" dirty="0"/>
              <a:t>for Java</a:t>
            </a:r>
            <a:r>
              <a:rPr lang="en-US" dirty="0" smtClean="0"/>
              <a:t>.</a:t>
            </a:r>
          </a:p>
          <a:p>
            <a:r>
              <a:rPr lang="en-US" dirty="0" err="1" smtClean="0"/>
              <a:t>OSGi</a:t>
            </a:r>
            <a:r>
              <a:rPr lang="en-US" dirty="0" smtClean="0"/>
              <a:t> </a:t>
            </a:r>
            <a:r>
              <a:rPr lang="en-US" dirty="0"/>
              <a:t>services use a publish-find-bind mechanism.</a:t>
            </a:r>
          </a:p>
          <a:p>
            <a:r>
              <a:rPr lang="en-US" dirty="0" smtClean="0"/>
              <a:t>A </a:t>
            </a:r>
            <a:r>
              <a:rPr lang="en-US" dirty="0"/>
              <a:t>bundle can provide/publish a service implementation of a given interface (type) for other bundles to consume.</a:t>
            </a:r>
          </a:p>
          <a:p>
            <a:r>
              <a:rPr lang="en-US" dirty="0" smtClean="0"/>
              <a:t>With </a:t>
            </a:r>
            <a:r>
              <a:rPr lang="en-US" dirty="0"/>
              <a:t>declarative services, services are not registered or consumed programmatically.</a:t>
            </a:r>
          </a:p>
          <a:p>
            <a:r>
              <a:rPr lang="en-US" dirty="0" smtClean="0"/>
              <a:t>Instead</a:t>
            </a:r>
            <a:r>
              <a:rPr lang="en-US" dirty="0"/>
              <a:t>, a Service Component is declared via a Component Description in an XML file in the OSGI-INF folder.</a:t>
            </a:r>
          </a:p>
          <a:p>
            <a:r>
              <a:rPr lang="en-US" dirty="0" smtClean="0"/>
              <a:t>The </a:t>
            </a:r>
            <a:r>
              <a:rPr lang="en-US" dirty="0"/>
              <a:t>Component Description is processed by a Service Component Runtime (SCR), e.g. Equinox DS or Felix SCR) when a bundle is activated</a:t>
            </a:r>
            <a:r>
              <a:rPr lang="en-US" dirty="0" smtClean="0"/>
              <a:t>.</a:t>
            </a:r>
          </a:p>
          <a:p>
            <a:endParaRPr lang="en-US" dirty="0" smtClean="0"/>
          </a:p>
          <a:p>
            <a:endParaRPr lang="en-US" dirty="0"/>
          </a:p>
          <a:p>
            <a:r>
              <a:rPr lang="en-US" dirty="0" smtClean="0"/>
              <a:t>https</a:t>
            </a:r>
            <a:r>
              <a:rPr lang="en-US" dirty="0"/>
              <a:t>://wiki.eclipse.org/OSEE/Architecture#OSGi_Declarative_Services</a:t>
            </a:r>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1957587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REST </a:t>
            </a:r>
            <a:r>
              <a:rPr lang="en-US" dirty="0" smtClean="0"/>
              <a:t>API</a:t>
            </a:r>
            <a:endParaRPr lang="en-US" dirty="0"/>
          </a:p>
        </p:txBody>
      </p:sp>
      <p:sp>
        <p:nvSpPr>
          <p:cNvPr id="9" name="Text Placeholder 8"/>
          <p:cNvSpPr>
            <a:spLocks noGrp="1"/>
          </p:cNvSpPr>
          <p:nvPr>
            <p:ph type="body" sz="quarter" idx="13"/>
          </p:nvPr>
        </p:nvSpPr>
        <p:spPr>
          <a:xfrm>
            <a:off x="603443" y="1335088"/>
            <a:ext cx="5222822" cy="1015663"/>
          </a:xfrm>
        </p:spPr>
        <p:txBody>
          <a:bodyPr/>
          <a:lstStyle/>
          <a:p>
            <a:r>
              <a:rPr lang="en-US" dirty="0"/>
              <a:t>Java API </a:t>
            </a:r>
            <a:r>
              <a:rPr lang="en-US" dirty="0" smtClean="0"/>
              <a:t>for </a:t>
            </a:r>
            <a:r>
              <a:rPr lang="en-US" dirty="0" err="1" smtClean="0"/>
              <a:t>RESTful</a:t>
            </a:r>
            <a:r>
              <a:rPr lang="en-US" dirty="0" smtClean="0"/>
              <a:t> Web Services (JAX-RS</a:t>
            </a:r>
            <a:r>
              <a:rPr lang="en-US" dirty="0"/>
              <a:t>)</a:t>
            </a:r>
          </a:p>
          <a:p>
            <a:r>
              <a:rPr lang="en-US" dirty="0" smtClean="0"/>
              <a:t>Let’s dive into the code</a:t>
            </a:r>
            <a:endParaRPr lang="en-US" dirty="0"/>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pic>
        <p:nvPicPr>
          <p:cNvPr id="4" name="Picture 3"/>
          <p:cNvPicPr>
            <a:picLocks noChangeAspect="1"/>
          </p:cNvPicPr>
          <p:nvPr/>
        </p:nvPicPr>
        <p:blipFill>
          <a:blip r:embed="rId2"/>
          <a:stretch>
            <a:fillRect/>
          </a:stretch>
        </p:blipFill>
        <p:spPr>
          <a:xfrm>
            <a:off x="5910681" y="1293292"/>
            <a:ext cx="6067425" cy="5048250"/>
          </a:xfrm>
          <a:prstGeom prst="rect">
            <a:avLst/>
          </a:prstGeom>
        </p:spPr>
      </p:pic>
      <p:pic>
        <p:nvPicPr>
          <p:cNvPr id="6" name="Picture 5"/>
          <p:cNvPicPr>
            <a:picLocks noChangeAspect="1"/>
          </p:cNvPicPr>
          <p:nvPr/>
        </p:nvPicPr>
        <p:blipFill>
          <a:blip r:embed="rId3"/>
          <a:stretch>
            <a:fillRect/>
          </a:stretch>
        </p:blipFill>
        <p:spPr>
          <a:xfrm>
            <a:off x="519027" y="2322344"/>
            <a:ext cx="4829175" cy="4238625"/>
          </a:xfrm>
          <a:prstGeom prst="rect">
            <a:avLst/>
          </a:prstGeom>
        </p:spPr>
      </p:pic>
    </p:spTree>
    <p:extLst>
      <p:ext uri="{BB962C8B-B14F-4D97-AF65-F5344CB8AC3E}">
        <p14:creationId xmlns:p14="http://schemas.microsoft.com/office/powerpoint/2010/main" val="4200635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Automated Verification Testing with Continuous </a:t>
            </a:r>
            <a:r>
              <a:rPr lang="en-US" dirty="0" smtClean="0"/>
              <a:t>Integration</a:t>
            </a:r>
            <a:endParaRPr lang="en-US" dirty="0"/>
          </a:p>
        </p:txBody>
      </p:sp>
      <p:sp>
        <p:nvSpPr>
          <p:cNvPr id="6" name="Content Placeholder 5"/>
          <p:cNvSpPr>
            <a:spLocks noGrp="1"/>
          </p:cNvSpPr>
          <p:nvPr>
            <p:ph idx="1"/>
          </p:nvPr>
        </p:nvSpPr>
        <p:spPr>
          <a:xfrm>
            <a:off x="618067" y="1335089"/>
            <a:ext cx="10975912" cy="4367349"/>
          </a:xfrm>
        </p:spPr>
        <p:txBody>
          <a:bodyPr/>
          <a:lstStyle/>
          <a:p>
            <a:r>
              <a:rPr lang="en-US" dirty="0"/>
              <a:t>Fully integrated test development, debugging, execution, and result </a:t>
            </a:r>
            <a:r>
              <a:rPr lang="en-US" dirty="0" smtClean="0"/>
              <a:t>analysis</a:t>
            </a:r>
          </a:p>
          <a:p>
            <a:r>
              <a:rPr lang="en-US" dirty="0" smtClean="0"/>
              <a:t>Choreographed </a:t>
            </a:r>
            <a:r>
              <a:rPr lang="en-US" dirty="0"/>
              <a:t>execution control (lockstep or real-time) of mission software, tests, and models (simulation components</a:t>
            </a:r>
            <a:r>
              <a:rPr lang="en-US" dirty="0" smtClean="0"/>
              <a:t>)</a:t>
            </a:r>
          </a:p>
          <a:p>
            <a:r>
              <a:rPr lang="en-US" dirty="0" smtClean="0"/>
              <a:t>Advanced </a:t>
            </a:r>
            <a:r>
              <a:rPr lang="en-US" dirty="0"/>
              <a:t>Messaging </a:t>
            </a:r>
            <a:r>
              <a:rPr lang="en-US" dirty="0" smtClean="0"/>
              <a:t>tools</a:t>
            </a:r>
          </a:p>
          <a:p>
            <a:r>
              <a:rPr lang="en-US" dirty="0" smtClean="0"/>
              <a:t>Built-in debugger</a:t>
            </a:r>
          </a:p>
          <a:p>
            <a:r>
              <a:rPr lang="en-US" dirty="0" smtClean="0"/>
              <a:t>Tests </a:t>
            </a:r>
            <a:r>
              <a:rPr lang="en-US" dirty="0"/>
              <a:t>(without modification of any kind) can be run in both soft real-time and simulated environments (simultaneously, if desired</a:t>
            </a:r>
            <a:r>
              <a:rPr lang="en-US" dirty="0" smtClean="0"/>
              <a:t>)</a:t>
            </a:r>
          </a:p>
          <a:p>
            <a:r>
              <a:rPr lang="en-US" dirty="0" smtClean="0"/>
              <a:t>Real-time </a:t>
            </a:r>
            <a:r>
              <a:rPr lang="en-US" dirty="0"/>
              <a:t>messaging system that supports MIL-STD-1553 MUX, serial, wire, analog and digital </a:t>
            </a:r>
            <a:r>
              <a:rPr lang="en-US" dirty="0" err="1"/>
              <a:t>discretes</a:t>
            </a:r>
            <a:r>
              <a:rPr lang="en-US" dirty="0"/>
              <a:t>, and publish/subscribe Data Distribution Service (</a:t>
            </a:r>
            <a:r>
              <a:rPr lang="en-US" dirty="0" smtClean="0"/>
              <a:t>DDS)</a:t>
            </a:r>
          </a:p>
          <a:p>
            <a:r>
              <a:rPr lang="en-US" dirty="0" smtClean="0"/>
              <a:t>Automated </a:t>
            </a:r>
            <a:r>
              <a:rPr lang="en-US" dirty="0"/>
              <a:t>test point tally and rollup of pass/fail </a:t>
            </a:r>
            <a:r>
              <a:rPr lang="en-US" dirty="0" smtClean="0"/>
              <a:t>determination</a:t>
            </a:r>
          </a:p>
          <a:p>
            <a:r>
              <a:rPr lang="en-US" dirty="0" smtClean="0"/>
              <a:t>Continuous integration with hardware-in-the-loop</a:t>
            </a:r>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477250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Object Revision Control System (ORCS)</a:t>
            </a:r>
          </a:p>
        </p:txBody>
      </p:sp>
      <p:sp>
        <p:nvSpPr>
          <p:cNvPr id="9" name="Text Placeholder 8"/>
          <p:cNvSpPr>
            <a:spLocks noGrp="1"/>
          </p:cNvSpPr>
          <p:nvPr>
            <p:ph type="body" sz="quarter" idx="13"/>
          </p:nvPr>
        </p:nvSpPr>
        <p:spPr>
          <a:xfrm>
            <a:off x="603443" y="1335088"/>
            <a:ext cx="5870185" cy="304699"/>
          </a:xfrm>
        </p:spPr>
        <p:txBody>
          <a:bodyPr/>
          <a:lstStyle/>
          <a:p>
            <a:r>
              <a:rPr lang="en-US" dirty="0"/>
              <a:t>Let’s dive into the code</a:t>
            </a:r>
          </a:p>
        </p:txBody>
      </p:sp>
      <p:sp>
        <p:nvSpPr>
          <p:cNvPr id="5"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pic>
        <p:nvPicPr>
          <p:cNvPr id="2" name="Picture 1"/>
          <p:cNvPicPr>
            <a:picLocks noChangeAspect="1"/>
          </p:cNvPicPr>
          <p:nvPr/>
        </p:nvPicPr>
        <p:blipFill>
          <a:blip r:embed="rId2"/>
          <a:stretch>
            <a:fillRect/>
          </a:stretch>
        </p:blipFill>
        <p:spPr>
          <a:xfrm>
            <a:off x="6901241" y="1625657"/>
            <a:ext cx="4248150" cy="4610100"/>
          </a:xfrm>
          <a:prstGeom prst="rect">
            <a:avLst/>
          </a:prstGeom>
        </p:spPr>
      </p:pic>
    </p:spTree>
    <p:extLst>
      <p:ext uri="{BB962C8B-B14F-4D97-AF65-F5344CB8AC3E}">
        <p14:creationId xmlns:p14="http://schemas.microsoft.com/office/powerpoint/2010/main" val="3363675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Is OSEE?</a:t>
            </a:r>
          </a:p>
        </p:txBody>
      </p:sp>
      <p:sp>
        <p:nvSpPr>
          <p:cNvPr id="7" name="Text Placeholder 6"/>
          <p:cNvSpPr>
            <a:spLocks noGrp="1"/>
          </p:cNvSpPr>
          <p:nvPr>
            <p:ph type="body" sz="quarter" idx="12"/>
          </p:nvPr>
        </p:nvSpPr>
        <p:spPr>
          <a:xfrm>
            <a:off x="603444" y="6052268"/>
            <a:ext cx="11053041" cy="424732"/>
          </a:xfrm>
        </p:spPr>
        <p:txBody>
          <a:bodyPr/>
          <a:lstStyle/>
          <a:p>
            <a:r>
              <a:rPr lang="en-US" sz="2400" i="1" dirty="0"/>
              <a:t>Proven </a:t>
            </a:r>
            <a:r>
              <a:rPr lang="en-US" sz="2400" i="1" dirty="0" smtClean="0"/>
              <a:t>on fielded avionics </a:t>
            </a:r>
            <a:r>
              <a:rPr lang="en-US" sz="2400" i="1" dirty="0"/>
              <a:t>and automotive </a:t>
            </a:r>
            <a:r>
              <a:rPr lang="en-US" sz="2400" i="1" dirty="0" smtClean="0"/>
              <a:t>platforms</a:t>
            </a:r>
            <a:endParaRPr lang="en-US" sz="2400" i="1" dirty="0"/>
          </a:p>
        </p:txBody>
      </p:sp>
      <p:sp>
        <p:nvSpPr>
          <p:cNvPr id="5" name="Footer Placeholder 4"/>
          <p:cNvSpPr>
            <a:spLocks noGrp="1"/>
          </p:cNvSpPr>
          <p:nvPr>
            <p:ph type="ftr" sz="quarter" idx="3"/>
          </p:nvPr>
        </p:nvSpPr>
        <p:spPr/>
        <p:txBody>
          <a:bodyPr/>
          <a:lstStyle/>
          <a:p>
            <a:r>
              <a:rPr lang="en-US" smtClean="0"/>
              <a:t>Copyright © 2021 Boeing. Made available under the Eclipse Public License.</a:t>
            </a:r>
            <a:endParaRPr lang="en-US" dirty="0"/>
          </a:p>
        </p:txBody>
      </p:sp>
      <p:sp>
        <p:nvSpPr>
          <p:cNvPr id="8" name="Content Placeholder 8"/>
          <p:cNvSpPr txBox="1">
            <a:spLocks/>
          </p:cNvSpPr>
          <p:nvPr/>
        </p:nvSpPr>
        <p:spPr>
          <a:xfrm>
            <a:off x="658152" y="1274446"/>
            <a:ext cx="8388744" cy="1412694"/>
          </a:xfrm>
          <a:prstGeom prst="rect">
            <a:avLst/>
          </a:prstGeom>
        </p:spPr>
        <p:txBody>
          <a:bodyPr/>
          <a:lst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0" indent="0">
              <a:buFont typeface="Wingdings" pitchFamily="2" charset="2"/>
              <a:buNone/>
            </a:pPr>
            <a:r>
              <a:rPr lang="en-US" sz="2000" kern="0" dirty="0" smtClean="0">
                <a:solidFill>
                  <a:srgbClr val="404040"/>
                </a:solidFill>
              </a:rPr>
              <a:t>The </a:t>
            </a:r>
            <a:r>
              <a:rPr lang="en-US" sz="2000" kern="0" dirty="0" smtClean="0"/>
              <a:t>Open System Engineering Environment </a:t>
            </a:r>
            <a:r>
              <a:rPr lang="en-US" sz="2000" kern="0" dirty="0" smtClean="0">
                <a:solidFill>
                  <a:srgbClr val="404040"/>
                </a:solidFill>
              </a:rPr>
              <a:t>is a tightly integrated, extensible environment providing full lifecycle traceability and Product Line Engineering in the context of an overall systems engineering approach.  OSEE complements and integrates existing tools via its shared, extensible data model and integration platform.</a:t>
            </a:r>
            <a:endParaRPr lang="en-US" sz="1800" kern="0" dirty="0"/>
          </a:p>
        </p:txBody>
      </p:sp>
      <p:sp>
        <p:nvSpPr>
          <p:cNvPr id="9" name="Content Placeholder 10"/>
          <p:cNvSpPr txBox="1">
            <a:spLocks/>
          </p:cNvSpPr>
          <p:nvPr/>
        </p:nvSpPr>
        <p:spPr>
          <a:xfrm>
            <a:off x="9249196" y="1274446"/>
            <a:ext cx="2467247" cy="1938992"/>
          </a:xfrm>
          <a:prstGeom prst="rect">
            <a:avLst/>
          </a:prstGeom>
          <a:solidFill>
            <a:schemeClr val="accent3">
              <a:lumMod val="20000"/>
              <a:lumOff val="80000"/>
            </a:schemeClr>
          </a:solidFill>
          <a:ln>
            <a:solidFill>
              <a:schemeClr val="tx1"/>
            </a:solidFill>
          </a:ln>
        </p:spPr>
        <p:txBody>
          <a:bodyPr lIns="91440" tIns="91440" rIns="91440" bIns="91440"/>
          <a:lstStyle>
            <a:lvl1pPr marL="225425" marR="0" indent="-225425" algn="l" defTabSz="820738" rtl="0" eaLnBrk="1" fontAlgn="base" latinLnBrk="0" hangingPunct="1">
              <a:lnSpc>
                <a:spcPct val="90000"/>
              </a:lnSpc>
              <a:spcBef>
                <a:spcPct val="30000"/>
              </a:spcBef>
              <a:spcAft>
                <a:spcPct val="0"/>
              </a:spcAft>
              <a:buClr>
                <a:srgbClr val="0039A6"/>
              </a:buClr>
              <a:buSzPct val="125000"/>
              <a:buFont typeface="Wingdings" pitchFamily="2" charset="2"/>
              <a:buChar char="§"/>
              <a:tabLst/>
              <a:defRPr sz="2200" b="1">
                <a:solidFill>
                  <a:schemeClr val="tx1">
                    <a:lumMod val="75000"/>
                    <a:lumOff val="25000"/>
                  </a:schemeClr>
                </a:solidFill>
                <a:latin typeface="+mn-lt"/>
                <a:ea typeface="+mn-ea"/>
                <a:cs typeface="+mn-cs"/>
              </a:defRPr>
            </a:lvl1pPr>
            <a:lvl2pPr marL="622300" marR="0" indent="-225425" algn="l" defTabSz="820738" rtl="0" eaLnBrk="1" fontAlgn="base" latinLnBrk="0" hangingPunct="1">
              <a:lnSpc>
                <a:spcPct val="90000"/>
              </a:lnSpc>
              <a:spcBef>
                <a:spcPct val="30000"/>
              </a:spcBef>
              <a:spcAft>
                <a:spcPct val="0"/>
              </a:spcAft>
              <a:buClr>
                <a:srgbClr val="0039A6"/>
              </a:buClr>
              <a:buSzPct val="125000"/>
              <a:buFont typeface="Arial" panose="020B0604020202020204" pitchFamily="34" charset="0"/>
              <a:buChar char="•"/>
              <a:tabLst/>
              <a:defRPr sz="2000">
                <a:solidFill>
                  <a:schemeClr val="tx1">
                    <a:lumMod val="75000"/>
                    <a:lumOff val="25000"/>
                  </a:schemeClr>
                </a:solidFill>
                <a:latin typeface="+mn-lt"/>
              </a:defRPr>
            </a:lvl2pPr>
            <a:lvl3pPr marL="966788" marR="0" indent="-225425" algn="l" defTabSz="820738" rtl="0" eaLnBrk="1" fontAlgn="base" latinLnBrk="0" hangingPunct="1">
              <a:lnSpc>
                <a:spcPct val="90000"/>
              </a:lnSpc>
              <a:spcBef>
                <a:spcPct val="30000"/>
              </a:spcBef>
              <a:spcAft>
                <a:spcPct val="0"/>
              </a:spcAft>
              <a:buClr>
                <a:srgbClr val="0039A6"/>
              </a:buClr>
              <a:buSzTx/>
              <a:buFont typeface="Arial" panose="020B0604020202020204" pitchFamily="34" charset="0"/>
              <a:buChar char="‒"/>
              <a:tabLst/>
              <a:defRPr>
                <a:solidFill>
                  <a:schemeClr val="tx1">
                    <a:lumMod val="75000"/>
                    <a:lumOff val="25000"/>
                  </a:schemeClr>
                </a:solidFill>
                <a:latin typeface="+mn-lt"/>
              </a:defRPr>
            </a:lvl3pPr>
            <a:lvl4pPr marL="1311275"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Ø"/>
              <a:tabLst/>
              <a:defRPr>
                <a:solidFill>
                  <a:schemeClr val="tx1">
                    <a:lumMod val="75000"/>
                    <a:lumOff val="25000"/>
                  </a:schemeClr>
                </a:solidFill>
                <a:latin typeface="+mn-lt"/>
              </a:defRPr>
            </a:lvl4pPr>
            <a:lvl5pPr marL="1655763" marR="0" indent="-223838" algn="l" defTabSz="820738" rtl="0" eaLnBrk="1" fontAlgn="base" latinLnBrk="0" hangingPunct="1">
              <a:lnSpc>
                <a:spcPct val="90000"/>
              </a:lnSpc>
              <a:spcBef>
                <a:spcPct val="30000"/>
              </a:spcBef>
              <a:spcAft>
                <a:spcPct val="0"/>
              </a:spcAft>
              <a:buClr>
                <a:srgbClr val="0039A6"/>
              </a:buClr>
              <a:buSzTx/>
              <a:buFont typeface="Wingdings" panose="05000000000000000000" pitchFamily="2" charset="2"/>
              <a:buChar char="v"/>
              <a:tabLst/>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0" indent="0">
              <a:buFont typeface="Wingdings" pitchFamily="2" charset="2"/>
              <a:buNone/>
            </a:pPr>
            <a:r>
              <a:rPr lang="en-US" sz="2000" u="sng" kern="0" smtClean="0"/>
              <a:t>Key OSEE Users</a:t>
            </a:r>
          </a:p>
          <a:p>
            <a:pPr>
              <a:buFont typeface="Arial" panose="020B0604020202020204" pitchFamily="34" charset="0"/>
              <a:buChar char="•"/>
            </a:pPr>
            <a:r>
              <a:rPr lang="en-US" sz="2000" kern="0" smtClean="0"/>
              <a:t>Army</a:t>
            </a:r>
          </a:p>
          <a:p>
            <a:pPr>
              <a:buFont typeface="Arial" panose="020B0604020202020204" pitchFamily="34" charset="0"/>
              <a:buChar char="•"/>
            </a:pPr>
            <a:r>
              <a:rPr lang="en-US" sz="2000" kern="0" smtClean="0"/>
              <a:t>Boeing</a:t>
            </a:r>
          </a:p>
          <a:p>
            <a:pPr>
              <a:buFont typeface="Arial" panose="020B0604020202020204" pitchFamily="34" charset="0"/>
              <a:buChar char="•"/>
            </a:pPr>
            <a:r>
              <a:rPr lang="en-US" sz="2000" kern="0" smtClean="0"/>
              <a:t>Bosch</a:t>
            </a:r>
          </a:p>
          <a:p>
            <a:pPr>
              <a:buFont typeface="Arial" panose="020B0604020202020204" pitchFamily="34" charset="0"/>
              <a:buChar char="•"/>
            </a:pPr>
            <a:r>
              <a:rPr lang="en-US" sz="2000" kern="0" smtClean="0"/>
              <a:t>Navy</a:t>
            </a:r>
            <a:endParaRPr lang="en-US" sz="2000" kern="0" dirty="0" smtClean="0"/>
          </a:p>
        </p:txBody>
      </p:sp>
      <p:pic>
        <p:nvPicPr>
          <p:cNvPr id="10" name="Picture 9">
            <a:hlinkClick r:id="rId3" action="ppaction://hlinksldjump"/>
          </p:cNvPr>
          <p:cNvPicPr>
            <a:picLocks noChangeAspect="1"/>
          </p:cNvPicPr>
          <p:nvPr/>
        </p:nvPicPr>
        <p:blipFill>
          <a:blip r:embed="rId4"/>
          <a:stretch>
            <a:fillRect/>
          </a:stretch>
        </p:blipFill>
        <p:spPr>
          <a:xfrm>
            <a:off x="4663817" y="3018042"/>
            <a:ext cx="3707625" cy="2780719"/>
          </a:xfrm>
          <a:prstGeom prst="rect">
            <a:avLst/>
          </a:prstGeom>
        </p:spPr>
      </p:pic>
      <p:pic>
        <p:nvPicPr>
          <p:cNvPr id="11" name="Picture 10">
            <a:hlinkClick r:id="" action="ppaction://noaction"/>
          </p:cNvPr>
          <p:cNvPicPr>
            <a:picLocks noChangeAspect="1"/>
          </p:cNvPicPr>
          <p:nvPr/>
        </p:nvPicPr>
        <p:blipFill>
          <a:blip r:embed="rId5"/>
          <a:stretch>
            <a:fillRect/>
          </a:stretch>
        </p:blipFill>
        <p:spPr>
          <a:xfrm>
            <a:off x="692360" y="3018042"/>
            <a:ext cx="3707625" cy="2780719"/>
          </a:xfrm>
          <a:prstGeom prst="rect">
            <a:avLst/>
          </a:prstGeom>
        </p:spPr>
      </p:pic>
    </p:spTree>
    <p:extLst>
      <p:ext uri="{BB962C8B-B14F-4D97-AF65-F5344CB8AC3E}">
        <p14:creationId xmlns:p14="http://schemas.microsoft.com/office/powerpoint/2010/main" val="3288948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
        <p:nvSpPr>
          <p:cNvPr id="7" name="Title 6"/>
          <p:cNvSpPr>
            <a:spLocks noGrp="1"/>
          </p:cNvSpPr>
          <p:nvPr>
            <p:ph type="title"/>
          </p:nvPr>
        </p:nvSpPr>
        <p:spPr/>
        <p:txBody>
          <a:bodyPr/>
          <a:lstStyle/>
          <a:p>
            <a:r>
              <a:rPr lang="en-US" dirty="0" smtClean="0"/>
              <a:t>Overview of OSEE Capabilities</a:t>
            </a:r>
            <a:endParaRPr lang="en-US" dirty="0"/>
          </a:p>
        </p:txBody>
      </p:sp>
      <p:sp>
        <p:nvSpPr>
          <p:cNvPr id="9" name="Text Placeholder 8"/>
          <p:cNvSpPr>
            <a:spLocks noGrp="1"/>
          </p:cNvSpPr>
          <p:nvPr>
            <p:ph type="body" sz="quarter" idx="13"/>
          </p:nvPr>
        </p:nvSpPr>
        <p:spPr>
          <a:xfrm>
            <a:off x="603443" y="1335088"/>
            <a:ext cx="10984732" cy="5179880"/>
          </a:xfrm>
        </p:spPr>
        <p:txBody>
          <a:bodyPr/>
          <a:lstStyle/>
          <a:p>
            <a:r>
              <a:rPr lang="en-US" dirty="0"/>
              <a:t>Tool Integration </a:t>
            </a:r>
            <a:r>
              <a:rPr lang="en-US" dirty="0" smtClean="0"/>
              <a:t>Platform</a:t>
            </a:r>
          </a:p>
          <a:p>
            <a:r>
              <a:rPr lang="en-US" dirty="0" smtClean="0"/>
              <a:t>Product </a:t>
            </a:r>
            <a:r>
              <a:rPr lang="en-US" dirty="0"/>
              <a:t>Line </a:t>
            </a:r>
            <a:r>
              <a:rPr lang="en-US" dirty="0" smtClean="0"/>
              <a:t>Engineering provides </a:t>
            </a:r>
            <a:r>
              <a:rPr lang="en-US" dirty="0"/>
              <a:t>strategic, systematic reuse</a:t>
            </a:r>
          </a:p>
          <a:p>
            <a:r>
              <a:rPr lang="en-US" dirty="0" smtClean="0"/>
              <a:t>Automated Verification Testing with Continuous Integration</a:t>
            </a:r>
            <a:endParaRPr lang="en-US" dirty="0"/>
          </a:p>
          <a:p>
            <a:r>
              <a:rPr lang="en-US" dirty="0" smtClean="0"/>
              <a:t>Integrated Workflow Management and Peer Reviews</a:t>
            </a:r>
          </a:p>
          <a:p>
            <a:r>
              <a:rPr lang="en-US" dirty="0" smtClean="0"/>
              <a:t>Release Management</a:t>
            </a:r>
            <a:endParaRPr lang="en-US" dirty="0"/>
          </a:p>
          <a:p>
            <a:r>
              <a:rPr lang="en-US" dirty="0"/>
              <a:t>Code Coverage Disposition</a:t>
            </a:r>
          </a:p>
          <a:p>
            <a:r>
              <a:rPr lang="en-US" dirty="0" smtClean="0"/>
              <a:t>Requirements Management</a:t>
            </a:r>
          </a:p>
          <a:p>
            <a:r>
              <a:rPr lang="en-US" dirty="0" smtClean="0"/>
              <a:t>Automatic CDRL Generation and Publishing</a:t>
            </a:r>
          </a:p>
          <a:p>
            <a:r>
              <a:rPr lang="en-US" dirty="0" smtClean="0"/>
              <a:t>Data Rights Management</a:t>
            </a:r>
            <a:endParaRPr lang="en-US" dirty="0"/>
          </a:p>
          <a:p>
            <a:r>
              <a:rPr lang="en-US" dirty="0" smtClean="0"/>
              <a:t>Systems Safety </a:t>
            </a:r>
            <a:r>
              <a:rPr lang="en-US" dirty="0" smtClean="0"/>
              <a:t>Analysis</a:t>
            </a:r>
          </a:p>
          <a:p>
            <a:r>
              <a:rPr lang="en-US" dirty="0"/>
              <a:t>Mission System Message Management</a:t>
            </a:r>
          </a:p>
          <a:p>
            <a:r>
              <a:rPr lang="en-US" dirty="0" smtClean="0"/>
              <a:t>Full </a:t>
            </a:r>
            <a:r>
              <a:rPr lang="en-US" dirty="0" smtClean="0"/>
              <a:t>Lifecycle Traceability</a:t>
            </a:r>
          </a:p>
          <a:p>
            <a:r>
              <a:rPr lang="en-US" dirty="0" smtClean="0"/>
              <a:t>Easy access to all lifecycle data</a:t>
            </a:r>
          </a:p>
        </p:txBody>
      </p:sp>
    </p:spTree>
    <p:extLst>
      <p:ext uri="{BB962C8B-B14F-4D97-AF65-F5344CB8AC3E}">
        <p14:creationId xmlns:p14="http://schemas.microsoft.com/office/powerpoint/2010/main" val="937075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Product Line Engineering Topics</a:t>
            </a:r>
          </a:p>
        </p:txBody>
      </p:sp>
      <p:sp>
        <p:nvSpPr>
          <p:cNvPr id="6" name="Content Placeholder 5"/>
          <p:cNvSpPr>
            <a:spLocks noGrp="1"/>
          </p:cNvSpPr>
          <p:nvPr>
            <p:ph idx="1"/>
          </p:nvPr>
        </p:nvSpPr>
        <p:spPr>
          <a:xfrm>
            <a:off x="618067" y="1335089"/>
            <a:ext cx="10975912" cy="710964"/>
          </a:xfrm>
        </p:spPr>
        <p:txBody>
          <a:bodyPr/>
          <a:lstStyle/>
          <a:p>
            <a:r>
              <a:rPr lang="en-US" dirty="0"/>
              <a:t>What is Product Line Engineering?</a:t>
            </a:r>
          </a:p>
          <a:p>
            <a:r>
              <a:rPr lang="en-US" dirty="0"/>
              <a:t>Product Line </a:t>
            </a:r>
            <a:r>
              <a:rPr lang="en-US" dirty="0" smtClean="0"/>
              <a:t>Benefits</a:t>
            </a:r>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3455782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Product Line Engineering?</a:t>
            </a:r>
          </a:p>
        </p:txBody>
      </p:sp>
      <p:sp>
        <p:nvSpPr>
          <p:cNvPr id="6" name="Content Placeholder 5"/>
          <p:cNvSpPr>
            <a:spLocks noGrp="1"/>
          </p:cNvSpPr>
          <p:nvPr>
            <p:ph idx="1"/>
          </p:nvPr>
        </p:nvSpPr>
        <p:spPr>
          <a:xfrm>
            <a:off x="618067" y="1335089"/>
            <a:ext cx="10975912" cy="4284250"/>
          </a:xfrm>
        </p:spPr>
        <p:txBody>
          <a:bodyPr/>
          <a:lstStyle/>
          <a:p>
            <a:pPr marL="171450" lvl="1" indent="0">
              <a:buNone/>
            </a:pPr>
            <a:r>
              <a:rPr lang="en-US" dirty="0"/>
              <a:t>A </a:t>
            </a:r>
            <a:r>
              <a:rPr lang="en-US" b="1" dirty="0"/>
              <a:t>Product Line </a:t>
            </a:r>
            <a:r>
              <a:rPr lang="en-US" dirty="0"/>
              <a:t>is a family of products sharing a common, managed set of features that satisfy the specific needs of a particular customers and that are developed from a common set of core assets in a prescribed way. </a:t>
            </a:r>
          </a:p>
          <a:p>
            <a:pPr marL="171450" lvl="1" indent="0">
              <a:buNone/>
            </a:pPr>
            <a:endParaRPr lang="en-US" dirty="0"/>
          </a:p>
          <a:p>
            <a:pPr marL="171450" lvl="1" indent="0">
              <a:buNone/>
            </a:pPr>
            <a:r>
              <a:rPr lang="en-US" dirty="0"/>
              <a:t>A </a:t>
            </a:r>
            <a:r>
              <a:rPr lang="en-US" b="1" dirty="0"/>
              <a:t>Feature</a:t>
            </a:r>
            <a:r>
              <a:rPr lang="en-US" dirty="0"/>
              <a:t> models a characteristic of a product that varies across the family of products. Each feature is assigned a value for each Product Line configuration. </a:t>
            </a:r>
          </a:p>
          <a:p>
            <a:pPr marL="171450" lvl="1" indent="0">
              <a:buNone/>
            </a:pPr>
            <a:endParaRPr lang="en-US" dirty="0"/>
          </a:p>
          <a:p>
            <a:pPr marL="171450" lvl="1" indent="0">
              <a:buNone/>
            </a:pPr>
            <a:r>
              <a:rPr lang="en-US" dirty="0"/>
              <a:t>A </a:t>
            </a:r>
            <a:r>
              <a:rPr lang="en-US" b="1" dirty="0"/>
              <a:t>Product Line Configuration </a:t>
            </a:r>
            <a:r>
              <a:rPr lang="en-US" dirty="0"/>
              <a:t>is a deliverable product generated from the product line to satisfy specific customer needs.</a:t>
            </a:r>
          </a:p>
          <a:p>
            <a:pPr marL="171450" lvl="1" indent="0">
              <a:buNone/>
            </a:pPr>
            <a:endParaRPr lang="en-US" dirty="0"/>
          </a:p>
          <a:p>
            <a:pPr marL="171450" lvl="1" indent="0">
              <a:buNone/>
            </a:pPr>
            <a:r>
              <a:rPr lang="en-US" b="1" dirty="0"/>
              <a:t>Applicability</a:t>
            </a:r>
            <a:r>
              <a:rPr lang="en-US" dirty="0"/>
              <a:t> is metadata on the engineering artifacts that denotes its contribution to base, features, and configuration-specific aspects of the Product Line.</a:t>
            </a:r>
          </a:p>
          <a:p>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298733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UI for PLE Management</a:t>
            </a:r>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06" y="1377283"/>
            <a:ext cx="10058400" cy="4835272"/>
          </a:xfrm>
          <a:prstGeom prst="rect">
            <a:avLst/>
          </a:prstGeom>
        </p:spPr>
      </p:pic>
    </p:spTree>
    <p:extLst>
      <p:ext uri="{BB962C8B-B14F-4D97-AF65-F5344CB8AC3E}">
        <p14:creationId xmlns:p14="http://schemas.microsoft.com/office/powerpoint/2010/main" val="2394218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Line Engineering Benefits</a:t>
            </a:r>
          </a:p>
        </p:txBody>
      </p:sp>
      <p:sp>
        <p:nvSpPr>
          <p:cNvPr id="3" name="Content Placeholder 2"/>
          <p:cNvSpPr>
            <a:spLocks noGrp="1"/>
          </p:cNvSpPr>
          <p:nvPr>
            <p:ph idx="1"/>
          </p:nvPr>
        </p:nvSpPr>
        <p:spPr>
          <a:xfrm>
            <a:off x="618067" y="1335089"/>
            <a:ext cx="10975912" cy="4792081"/>
          </a:xfrm>
        </p:spPr>
        <p:txBody>
          <a:bodyPr/>
          <a:lstStyle/>
          <a:p>
            <a:r>
              <a:rPr lang="en-US" dirty="0"/>
              <a:t>Provide for strategic, systematic reuse</a:t>
            </a:r>
          </a:p>
          <a:p>
            <a:pPr lvl="1"/>
            <a:r>
              <a:rPr lang="en-US" dirty="0"/>
              <a:t>Maximize commonality while retaining flexibility for satisfying customer specific needs</a:t>
            </a:r>
          </a:p>
          <a:p>
            <a:pPr lvl="1"/>
            <a:r>
              <a:rPr lang="en-US" dirty="0"/>
              <a:t>Enable reuse across multiple configurations and platforms</a:t>
            </a:r>
          </a:p>
          <a:p>
            <a:pPr lvl="1"/>
            <a:r>
              <a:rPr lang="en-US" dirty="0"/>
              <a:t>Eliminate time and expense of traditional sanitization</a:t>
            </a:r>
          </a:p>
          <a:p>
            <a:pPr lvl="1"/>
            <a:r>
              <a:rPr lang="en-US" dirty="0"/>
              <a:t>Leverage investment of personnel &amp; funding across configurations</a:t>
            </a:r>
          </a:p>
          <a:p>
            <a:r>
              <a:rPr lang="en-US" dirty="0"/>
              <a:t>Field capabilities faster across configurations</a:t>
            </a:r>
          </a:p>
          <a:p>
            <a:r>
              <a:rPr lang="en-US" dirty="0"/>
              <a:t>Reduce life cycle maintenance costs</a:t>
            </a:r>
          </a:p>
          <a:p>
            <a:pPr lvl="1"/>
            <a:r>
              <a:rPr lang="en-US" dirty="0"/>
              <a:t>Fixes made once and available for inclusion in all future builds </a:t>
            </a:r>
          </a:p>
          <a:p>
            <a:pPr lvl="1"/>
            <a:r>
              <a:rPr lang="en-US" dirty="0"/>
              <a:t>Product Line architecture promotes modular design</a:t>
            </a:r>
          </a:p>
          <a:p>
            <a:pPr lvl="1"/>
            <a:r>
              <a:rPr lang="en-US" dirty="0"/>
              <a:t>Makes product more maintainable</a:t>
            </a:r>
          </a:p>
          <a:p>
            <a:pPr lvl="1"/>
            <a:r>
              <a:rPr lang="en-US" dirty="0"/>
              <a:t>Helps keep configurations specific capabilities relevant as product architecture and shared capabilities evolve</a:t>
            </a:r>
          </a:p>
          <a:p>
            <a:endParaRPr lang="en-US" dirty="0"/>
          </a:p>
        </p:txBody>
      </p:sp>
      <p:sp>
        <p:nvSpPr>
          <p:cNvPr id="4" name="Footer Placeholder 3"/>
          <p:cNvSpPr>
            <a:spLocks noGrp="1"/>
          </p:cNvSpPr>
          <p:nvPr>
            <p:ph type="ftr" sz="quarter" idx="3"/>
          </p:nvPr>
        </p:nvSpPr>
        <p:spPr/>
        <p:txBody>
          <a:bodyPr/>
          <a:lstStyle/>
          <a:p>
            <a:r>
              <a:rPr lang="en-US" smtClean="0"/>
              <a:t>Copyright © 2021 Boeing. Made available under the Eclipse Public License.</a:t>
            </a:r>
            <a:endParaRPr lang="en-US" dirty="0"/>
          </a:p>
        </p:txBody>
      </p:sp>
    </p:spTree>
    <p:extLst>
      <p:ext uri="{BB962C8B-B14F-4D97-AF65-F5344CB8AC3E}">
        <p14:creationId xmlns:p14="http://schemas.microsoft.com/office/powerpoint/2010/main" val="1760005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OSEE Architecture and Deep Dive</a:t>
            </a:r>
            <a:endParaRPr lang="en-US" dirty="0"/>
          </a:p>
        </p:txBody>
      </p:sp>
      <p:sp>
        <p:nvSpPr>
          <p:cNvPr id="9" name="Text Placeholder 8"/>
          <p:cNvSpPr>
            <a:spLocks noGrp="1"/>
          </p:cNvSpPr>
          <p:nvPr>
            <p:ph type="body" sz="quarter" idx="13"/>
          </p:nvPr>
        </p:nvSpPr>
        <p:spPr>
          <a:xfrm>
            <a:off x="603443" y="1335088"/>
            <a:ext cx="10984732" cy="4367349"/>
          </a:xfrm>
        </p:spPr>
        <p:txBody>
          <a:bodyPr/>
          <a:lstStyle/>
          <a:p>
            <a:r>
              <a:rPr lang="en-US" dirty="0"/>
              <a:t>OSEE Architecture</a:t>
            </a:r>
            <a:endParaRPr lang="en-US" dirty="0" smtClean="0"/>
          </a:p>
          <a:p>
            <a:r>
              <a:rPr lang="en-US" dirty="0" smtClean="0"/>
              <a:t>Extensible </a:t>
            </a:r>
            <a:r>
              <a:rPr lang="en-US" dirty="0"/>
              <a:t>Data Model</a:t>
            </a:r>
          </a:p>
          <a:p>
            <a:r>
              <a:rPr lang="en-US" dirty="0" smtClean="0"/>
              <a:t>OSEE Open Source Project</a:t>
            </a:r>
          </a:p>
          <a:p>
            <a:r>
              <a:rPr lang="en-US" dirty="0"/>
              <a:t>Built Upon Open Standards and Open </a:t>
            </a:r>
            <a:r>
              <a:rPr lang="en-US" dirty="0" smtClean="0"/>
              <a:t>Source</a:t>
            </a:r>
          </a:p>
          <a:p>
            <a:r>
              <a:rPr lang="en-US" dirty="0"/>
              <a:t>System Safety and Structural Coverage</a:t>
            </a:r>
          </a:p>
          <a:p>
            <a:r>
              <a:rPr lang="en-US" dirty="0" smtClean="0"/>
              <a:t>OSEE </a:t>
            </a:r>
            <a:r>
              <a:rPr lang="en-US" dirty="0"/>
              <a:t>clients</a:t>
            </a:r>
          </a:p>
          <a:p>
            <a:r>
              <a:rPr lang="en-US" dirty="0" smtClean="0"/>
              <a:t>OSEE Deployment</a:t>
            </a:r>
            <a:endParaRPr lang="en-US" dirty="0"/>
          </a:p>
          <a:p>
            <a:r>
              <a:rPr lang="en-US" dirty="0" err="1" smtClean="0"/>
              <a:t>OSGi</a:t>
            </a:r>
            <a:r>
              <a:rPr lang="en-US" dirty="0" smtClean="0"/>
              <a:t> </a:t>
            </a:r>
            <a:r>
              <a:rPr lang="en-US" dirty="0"/>
              <a:t>Declarative Services</a:t>
            </a:r>
          </a:p>
          <a:p>
            <a:r>
              <a:rPr lang="en-US" dirty="0" smtClean="0"/>
              <a:t>REST </a:t>
            </a:r>
            <a:r>
              <a:rPr lang="en-US" dirty="0"/>
              <a:t>API</a:t>
            </a:r>
          </a:p>
          <a:p>
            <a:r>
              <a:rPr lang="en-US" dirty="0" smtClean="0"/>
              <a:t>Automated </a:t>
            </a:r>
            <a:r>
              <a:rPr lang="en-US" dirty="0"/>
              <a:t>Verification Testing with Continuous </a:t>
            </a:r>
            <a:r>
              <a:rPr lang="en-US" dirty="0" smtClean="0"/>
              <a:t>Integration</a:t>
            </a:r>
          </a:p>
          <a:p>
            <a:r>
              <a:rPr lang="en-US" dirty="0" smtClean="0"/>
              <a:t>Object </a:t>
            </a:r>
            <a:r>
              <a:rPr lang="en-US" dirty="0"/>
              <a:t>Revision Control </a:t>
            </a:r>
            <a:r>
              <a:rPr lang="en-US" dirty="0" smtClean="0"/>
              <a:t>System (ORCS)</a:t>
            </a:r>
          </a:p>
        </p:txBody>
      </p:sp>
      <p:sp>
        <p:nvSpPr>
          <p:cNvPr id="6" name="Footer Placeholder 1"/>
          <p:cNvSpPr>
            <a:spLocks noGrp="1"/>
          </p:cNvSpPr>
          <p:nvPr>
            <p:ph type="ftr" sz="quarter" idx="3"/>
          </p:nvPr>
        </p:nvSpPr>
        <p:spPr>
          <a:xfrm>
            <a:off x="3768191" y="6532562"/>
            <a:ext cx="4655618" cy="236537"/>
          </a:xfrm>
        </p:spPr>
        <p:txBody>
          <a:bodyPr/>
          <a:lstStyle/>
          <a:p>
            <a:r>
              <a:rPr lang="en-US" dirty="0"/>
              <a:t>Copyright © 2021 Boeing. Made available under the Eclipse Public License.</a:t>
            </a:r>
          </a:p>
        </p:txBody>
      </p:sp>
    </p:spTree>
    <p:extLst>
      <p:ext uri="{BB962C8B-B14F-4D97-AF65-F5344CB8AC3E}">
        <p14:creationId xmlns:p14="http://schemas.microsoft.com/office/powerpoint/2010/main" val="2801356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whiteback_bluesig_without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whiteback_bluesig.potx" id="{A5EFDF5A-7DB1-4A12-9820-230887719450}" vid="{AEF0CDA1-4EA5-443D-B78C-C5E9960C86E7}"/>
    </a:ext>
  </a:extLst>
</a:theme>
</file>

<file path=ppt/theme/theme2.xml><?xml version="1.0" encoding="utf-8"?>
<a:theme xmlns:a="http://schemas.openxmlformats.org/drawingml/2006/main" name="2_whiteback_bluesig_with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whiteback_bluesig.potx" id="{A5EFDF5A-7DB1-4A12-9820-230887719450}" vid="{AEF0CDA1-4EA5-443D-B78C-C5E9960C86E7}"/>
    </a:ext>
  </a:extLst>
</a:theme>
</file>

<file path=ppt/theme/theme3.xml><?xml version="1.0" encoding="utf-8"?>
<a:theme xmlns:a="http://schemas.openxmlformats.org/drawingml/2006/main" name="2_whiteback_bluesig_without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whiteback_bluesig.potx" id="{A5EFDF5A-7DB1-4A12-9820-230887719450}" vid="{AEF0CDA1-4EA5-443D-B78C-C5E9960C86E7}"/>
    </a:ext>
  </a:extLst>
</a:theme>
</file>

<file path=ppt/theme/theme4.xml><?xml version="1.0" encoding="utf-8"?>
<a:theme xmlns:a="http://schemas.openxmlformats.org/drawingml/2006/main" name="3_whiteback_bluesig_without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whiteback_bluesig.potx" id="{A5EFDF5A-7DB1-4A12-9820-230887719450}" vid="{AEF0CDA1-4EA5-443D-B78C-C5E9960C86E7}"/>
    </a:ext>
  </a:extLst>
</a:theme>
</file>

<file path=ppt/theme/theme5.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whiteback_bluesig_without 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308816_BDS Template-Standard_07-19-2017.pptx" id="{EC7E6F1A-03AD-4E6A-A7EE-B644503F88FC}" vid="{DF2BA4A2-0F90-4EBD-8C14-B53E852C0325}"/>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ANTONE 7546">
      <a:srgbClr val="394A59"/>
    </a:custClr>
    <a:custClr name="PANTONE 431">
      <a:srgbClr val="5F6A72"/>
    </a:custClr>
    <a:custClr name="PANTONE 429">
      <a:srgbClr val="A5ACB0"/>
    </a:custClr>
    <a:custClr name="PANTONE CG1">
      <a:srgbClr val="E2E1DD"/>
    </a:custClr>
    <a:custClr name="PANTONE 7421">
      <a:srgbClr val="61162D"/>
    </a:custClr>
    <a:custClr name="PANTONE 221">
      <a:srgbClr val="96004B"/>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9041">
      <a:srgbClr val="E2EBE4"/>
    </a:custClr>
    <a:custClr name="PANTONE 289">
      <a:srgbClr val="002144"/>
    </a:custClr>
    <a:custClr name="PANTONE 2925">
      <a:srgbClr val="0096DB"/>
    </a:custClr>
    <a:custClr name="PANTONE 283">
      <a:srgbClr val="97C5EB"/>
    </a:custClr>
    <a:custClr name="PANTONE 2597">
      <a:srgbClr val="580F8B"/>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A0B279ECBCCBE498CBB77428A3C0A70" ma:contentTypeVersion="0" ma:contentTypeDescription="Create a new document." ma:contentTypeScope="" ma:versionID="964677e00ef5c2311c798cf6a7469bc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7B8F7B-FA54-4029-85C6-874BDE49F8B7}">
  <ds:schemaRefs>
    <ds:schemaRef ds:uri="http://schemas.microsoft.com/sharepoint/v3/contenttype/forms"/>
  </ds:schemaRefs>
</ds:datastoreItem>
</file>

<file path=customXml/itemProps2.xml><?xml version="1.0" encoding="utf-8"?>
<ds:datastoreItem xmlns:ds="http://schemas.openxmlformats.org/officeDocument/2006/customXml" ds:itemID="{81CC6956-33F6-4FE5-A8DC-5120FA44C6E2}">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D1C14E95-DCB1-426E-B7B2-4573F45D99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whiteback_bluesig</Template>
  <TotalTime>12479</TotalTime>
  <Words>1647</Words>
  <Application>Microsoft Office PowerPoint</Application>
  <PresentationFormat>Widescreen</PresentationFormat>
  <Paragraphs>322</Paragraphs>
  <Slides>23</Slides>
  <Notes>8</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23</vt:i4>
      </vt:variant>
    </vt:vector>
  </HeadingPairs>
  <TitlesOfParts>
    <vt:vector size="32" baseType="lpstr">
      <vt:lpstr>ＭＳ Ｐゴシック</vt:lpstr>
      <vt:lpstr>Arial</vt:lpstr>
      <vt:lpstr>Wingdings</vt:lpstr>
      <vt:lpstr>1_whiteback_bluesig_without grid</vt:lpstr>
      <vt:lpstr>2_whiteback_bluesig_with grid</vt:lpstr>
      <vt:lpstr>2_whiteback_bluesig_without grid</vt:lpstr>
      <vt:lpstr>3_whiteback_bluesig_without grid</vt:lpstr>
      <vt:lpstr>Default Design</vt:lpstr>
      <vt:lpstr>4_whiteback_bluesig_without grid</vt:lpstr>
      <vt:lpstr>Disciplined Engineering and the Open Systems Engineering Environment </vt:lpstr>
      <vt:lpstr>Agenda</vt:lpstr>
      <vt:lpstr>What Is OSEE?</vt:lpstr>
      <vt:lpstr>Overview of OSEE Capabilities</vt:lpstr>
      <vt:lpstr>Product Line Engineering Topics</vt:lpstr>
      <vt:lpstr>What is Product Line Engineering?</vt:lpstr>
      <vt:lpstr>Web UI for PLE Management</vt:lpstr>
      <vt:lpstr>Product Line Engineering Benefits</vt:lpstr>
      <vt:lpstr>OSEE Architecture and Deep Dive</vt:lpstr>
      <vt:lpstr>OSEE Architecture</vt:lpstr>
      <vt:lpstr>Extensible Data Model</vt:lpstr>
      <vt:lpstr>Systems Engineering Data Model</vt:lpstr>
      <vt:lpstr>OSEE Open Source Project</vt:lpstr>
      <vt:lpstr>Policy-based Reasons for Open Source</vt:lpstr>
      <vt:lpstr>Eclipse Intellectual Property (IP) Due Diligence</vt:lpstr>
      <vt:lpstr>Built Upon Open Standards and Open Source</vt:lpstr>
      <vt:lpstr>System Safety and Structural Coverage</vt:lpstr>
      <vt:lpstr>OSEE Clients</vt:lpstr>
      <vt:lpstr>OSEE Deployment</vt:lpstr>
      <vt:lpstr>OSGi Declarative Services</vt:lpstr>
      <vt:lpstr>REST API</vt:lpstr>
      <vt:lpstr>Automated Verification Testing with Continuous Integration</vt:lpstr>
      <vt:lpstr>Object Revision Control System (ORCS)</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 Template Standard 4x3</dc:title>
  <dc:creator>Evans, Angela F</dc:creator>
  <cp:keywords>BDS Template Standard 4x3;308816</cp:keywords>
  <cp:lastModifiedBy>Brooks (US), Ryan D</cp:lastModifiedBy>
  <cp:revision>147</cp:revision>
  <dcterms:created xsi:type="dcterms:W3CDTF">2017-07-19T16:02:11Z</dcterms:created>
  <dcterms:modified xsi:type="dcterms:W3CDTF">2022-05-17T22:48:19Z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0x0101008A0B279ECBCCBE498CBB77428A3C0A70</vt:lpwstr>
  </property>
</Properties>
</file>