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7103D-1AD7-4947-9C17-39655B9F49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BA51DD-BC6C-4DA3-A0A0-FEE47A6A69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499C60-CF14-4BA7-987A-3D5C6F321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1B3AE-CF41-414C-A68A-B325A3A34E9D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ED270A-A270-472D-8139-331ABB5D5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49CF0-421A-45E9-963A-FDBAB39D8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C65D1-EF54-4003-ACD9-B03E61E8A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49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3F776-1644-45D8-86A0-5AF3C62A3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B4FC7A-876D-4FC8-9787-C4667EB0C1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1C3EC-B246-4364-8FDE-0B833F051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1B3AE-CF41-414C-A68A-B325A3A34E9D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31FD59-7857-428A-8687-34EEDF6E2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1A86D7-3157-40E4-A9D9-8AA360B0C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C65D1-EF54-4003-ACD9-B03E61E8A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155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9DD754-F777-4B21-B477-F217BB0ABC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EAED50-54C6-4A54-B67C-87803205BB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8D9D2B-6E41-43D7-BEB2-1F9F43A34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1B3AE-CF41-414C-A68A-B325A3A34E9D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30905-8221-47E9-A651-A7D29DB64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15D5A-739D-41A9-89F3-37D05E892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C65D1-EF54-4003-ACD9-B03E61E8A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450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7123C-4249-4A48-801E-8EEC21E1C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BA245-8FC5-4C5F-A5EB-C99C0A817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E7A19-EF23-4DB1-B9D6-0714E741C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1B3AE-CF41-414C-A68A-B325A3A34E9D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69AE6-A30D-4671-8169-267AFEDA3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C4A0E-BD17-43C8-8602-0D80D7730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C65D1-EF54-4003-ACD9-B03E61E8A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603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44AF3-4706-4069-9313-668221A18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4F77B3-3A72-4A39-ABB2-310870CF51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CA73D4-ECCE-491E-AE12-B4C618D40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1B3AE-CF41-414C-A68A-B325A3A34E9D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942884-4E75-472D-89B4-7A566E7B5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51F612-B23F-4118-8402-80ECA6CF1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C65D1-EF54-4003-ACD9-B03E61E8A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899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6E912-E930-4161-8E8A-C27BA421F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C7032-6B69-4281-9BAB-16E4080A2A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58CE6B-0050-44B5-9645-B3FF8F5E15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CD3BB8-A9DF-4A23-A021-111891DA6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1B3AE-CF41-414C-A68A-B325A3A34E9D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9E831E-78E5-4156-8617-A1F5A836A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419C76-4832-452D-B539-5B9754147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C65D1-EF54-4003-ACD9-B03E61E8A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379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C442-A43B-4D5C-9EC6-C7032BA04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90E9CF-5466-4181-9E1B-420CD7EE9C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BA0C35-B179-4F50-88C0-BAADE1A106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CE0BAD-907E-45BB-ABDD-D10DB3C962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38760E-740A-462A-9A11-3E2CA2ED7D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9B68B1-8470-42D5-8203-FD66D19F8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1B3AE-CF41-414C-A68A-B325A3A34E9D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6CF904-D881-48D5-B5E8-DE933714D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95578B-32CD-45DB-96F1-4112EB935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C65D1-EF54-4003-ACD9-B03E61E8A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44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9E2D7-E704-4CD3-935A-41E2CFD99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FE26E6-FEDF-49B7-A2EE-802C2A3F7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1B3AE-CF41-414C-A68A-B325A3A34E9D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96C31F-618E-4F9D-8C23-66E2DAF10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A1D852-7F73-40F2-A0D5-A4CF850C9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C65D1-EF54-4003-ACD9-B03E61E8A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857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E4FEEF-6FC9-4BE2-ACBD-BC9A8D516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1B3AE-CF41-414C-A68A-B325A3A34E9D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39587-6F92-4AE3-B563-950BBA053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0A208F-FC48-433D-A68E-7701B2265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C65D1-EF54-4003-ACD9-B03E61E8A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362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3E3E3-14AB-4C54-8187-9BEA51AD6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789D5-0F10-4C84-8FD8-825DF63D6B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4A7053-8608-446A-B823-8B38903EAC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8E17DC-5774-42FC-9BDE-AC8EF1780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1B3AE-CF41-414C-A68A-B325A3A34E9D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7F295B-FDDE-4E17-BE97-C1FC21763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4B58E7-01F5-4433-92A5-B471FB962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C65D1-EF54-4003-ACD9-B03E61E8A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849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D7D9F-314F-4CD1-88E8-AFE424823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9D05BA-317D-4445-99B5-1C2C76A6D9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112D1C-33D0-41E1-A78E-4FCF7ACD5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8510BD-0D77-4472-A7D8-621721CDF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1B3AE-CF41-414C-A68A-B325A3A34E9D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257822-7E14-4FEA-835E-577962834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6BF994-4008-4E98-BED3-2768C82BD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C65D1-EF54-4003-ACD9-B03E61E8A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66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0FEE5D-A4D7-4D76-851F-47EE1A39D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0FDE6F-8184-4AAC-A6A9-346C54F9B4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01021-42AC-47AB-93BC-C4EB77C05C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1B3AE-CF41-414C-A68A-B325A3A34E9D}" type="datetimeFigureOut">
              <a:rPr lang="en-US" smtClean="0"/>
              <a:t>8/31/2018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69BCE-428D-4A8A-8CAF-DEDC973A57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2276EC-63BF-4EAA-825F-0CD7E7E926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C65D1-EF54-4003-ACD9-B03E61E8A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771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" name="Group 168">
            <a:extLst>
              <a:ext uri="{FF2B5EF4-FFF2-40B4-BE49-F238E27FC236}">
                <a16:creationId xmlns:a16="http://schemas.microsoft.com/office/drawing/2014/main" id="{D26F7130-9441-4480-89D1-4E24BA5BE3B0}"/>
              </a:ext>
            </a:extLst>
          </p:cNvPr>
          <p:cNvGrpSpPr/>
          <p:nvPr/>
        </p:nvGrpSpPr>
        <p:grpSpPr>
          <a:xfrm>
            <a:off x="6363297" y="1924733"/>
            <a:ext cx="186437" cy="472400"/>
            <a:chOff x="7363361" y="3800521"/>
            <a:chExt cx="171234" cy="399466"/>
          </a:xfrm>
        </p:grpSpPr>
        <p:sp>
          <p:nvSpPr>
            <p:cNvPr id="170" name="Line 38">
              <a:extLst>
                <a:ext uri="{FF2B5EF4-FFF2-40B4-BE49-F238E27FC236}">
                  <a16:creationId xmlns:a16="http://schemas.microsoft.com/office/drawing/2014/main" id="{0C8FCAF7-E2C1-43CF-B8AF-55BF9CA2C52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7363361" y="3807442"/>
              <a:ext cx="85617" cy="12096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" name="Line 39">
              <a:extLst>
                <a:ext uri="{FF2B5EF4-FFF2-40B4-BE49-F238E27FC236}">
                  <a16:creationId xmlns:a16="http://schemas.microsoft.com/office/drawing/2014/main" id="{9E2AF52D-39D1-4F44-87A6-07BF26FA2A5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7448978" y="3807442"/>
              <a:ext cx="85617" cy="12096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373E0AF2-5225-4C7D-ABA0-319DFDEA422E}"/>
                </a:ext>
              </a:extLst>
            </p:cNvPr>
            <p:cNvCxnSpPr>
              <a:cxnSpLocks/>
            </p:cNvCxnSpPr>
            <p:nvPr/>
          </p:nvCxnSpPr>
          <p:spPr>
            <a:xfrm>
              <a:off x="7409859" y="4093140"/>
              <a:ext cx="85725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A22FEF2F-6694-40A2-9848-45E55A4E963F}"/>
                </a:ext>
              </a:extLst>
            </p:cNvPr>
            <p:cNvCxnSpPr>
              <a:cxnSpLocks/>
            </p:cNvCxnSpPr>
            <p:nvPr/>
          </p:nvCxnSpPr>
          <p:spPr>
            <a:xfrm>
              <a:off x="7452721" y="3800521"/>
              <a:ext cx="0" cy="39946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AB366F12-A61A-45B1-9A64-83CF341DA0AF}"/>
                </a:ext>
              </a:extLst>
            </p:cNvPr>
            <p:cNvCxnSpPr>
              <a:cxnSpLocks/>
            </p:cNvCxnSpPr>
            <p:nvPr/>
          </p:nvCxnSpPr>
          <p:spPr>
            <a:xfrm>
              <a:off x="7409859" y="4145524"/>
              <a:ext cx="85725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8F54D56E-BC62-4B2F-A695-5C2E96B881A9}"/>
                </a:ext>
              </a:extLst>
            </p:cNvPr>
            <p:cNvCxnSpPr>
              <a:cxnSpLocks/>
            </p:cNvCxnSpPr>
            <p:nvPr/>
          </p:nvCxnSpPr>
          <p:spPr>
            <a:xfrm>
              <a:off x="7409859" y="3970666"/>
              <a:ext cx="85725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BA5A9BE3-E55C-4BC9-8B6B-B1BDD521E7A3}"/>
              </a:ext>
            </a:extLst>
          </p:cNvPr>
          <p:cNvGrpSpPr/>
          <p:nvPr/>
        </p:nvGrpSpPr>
        <p:grpSpPr>
          <a:xfrm rot="16200000">
            <a:off x="4580154" y="5483166"/>
            <a:ext cx="152400" cy="152400"/>
            <a:chOff x="6267991" y="1596540"/>
            <a:chExt cx="152400" cy="152400"/>
          </a:xfrm>
        </p:grpSpPr>
        <p:sp>
          <p:nvSpPr>
            <p:cNvPr id="150" name="Line 16">
              <a:extLst>
                <a:ext uri="{FF2B5EF4-FFF2-40B4-BE49-F238E27FC236}">
                  <a16:creationId xmlns:a16="http://schemas.microsoft.com/office/drawing/2014/main" id="{5B8A6E8F-F3E3-4042-952B-1A496AF23D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267991" y="1672740"/>
              <a:ext cx="152400" cy="76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" name="Line 17">
              <a:extLst>
                <a:ext uri="{FF2B5EF4-FFF2-40B4-BE49-F238E27FC236}">
                  <a16:creationId xmlns:a16="http://schemas.microsoft.com/office/drawing/2014/main" id="{41037F43-CF4C-4AB2-87A4-462AE2DB67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267991" y="1596540"/>
              <a:ext cx="152400" cy="76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95CC607-6EB2-46C6-8E33-37490F2AA56D}"/>
              </a:ext>
            </a:extLst>
          </p:cNvPr>
          <p:cNvGrpSpPr/>
          <p:nvPr/>
        </p:nvGrpSpPr>
        <p:grpSpPr>
          <a:xfrm>
            <a:off x="7363361" y="3800521"/>
            <a:ext cx="171234" cy="399466"/>
            <a:chOff x="7363361" y="3800521"/>
            <a:chExt cx="171234" cy="399466"/>
          </a:xfrm>
        </p:grpSpPr>
        <p:sp>
          <p:nvSpPr>
            <p:cNvPr id="121" name="Line 38">
              <a:extLst>
                <a:ext uri="{FF2B5EF4-FFF2-40B4-BE49-F238E27FC236}">
                  <a16:creationId xmlns:a16="http://schemas.microsoft.com/office/drawing/2014/main" id="{46D2BE90-2973-45CC-96FE-092FE128CBD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7363361" y="3807442"/>
              <a:ext cx="85617" cy="12096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Line 39">
              <a:extLst>
                <a:ext uri="{FF2B5EF4-FFF2-40B4-BE49-F238E27FC236}">
                  <a16:creationId xmlns:a16="http://schemas.microsoft.com/office/drawing/2014/main" id="{BF4B8A63-415D-4EB8-BAA2-470C22613FE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7448978" y="3807442"/>
              <a:ext cx="85617" cy="12096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0ABB68B5-8B2B-44C7-A21A-EAECDDFE9A99}"/>
                </a:ext>
              </a:extLst>
            </p:cNvPr>
            <p:cNvCxnSpPr>
              <a:cxnSpLocks/>
            </p:cNvCxnSpPr>
            <p:nvPr/>
          </p:nvCxnSpPr>
          <p:spPr>
            <a:xfrm>
              <a:off x="7409859" y="4093140"/>
              <a:ext cx="85725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D7630F3F-D957-407D-877B-B2D02F8E9FD4}"/>
                </a:ext>
              </a:extLst>
            </p:cNvPr>
            <p:cNvCxnSpPr>
              <a:cxnSpLocks/>
            </p:cNvCxnSpPr>
            <p:nvPr/>
          </p:nvCxnSpPr>
          <p:spPr>
            <a:xfrm>
              <a:off x="7452721" y="3800521"/>
              <a:ext cx="0" cy="39946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23915D3C-7CD5-4BC2-88FB-0770566FBB70}"/>
                </a:ext>
              </a:extLst>
            </p:cNvPr>
            <p:cNvCxnSpPr>
              <a:cxnSpLocks/>
            </p:cNvCxnSpPr>
            <p:nvPr/>
          </p:nvCxnSpPr>
          <p:spPr>
            <a:xfrm>
              <a:off x="7409859" y="4145524"/>
              <a:ext cx="85725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ACDA33EC-6685-4A54-9E42-4CF5619B91A9}"/>
                </a:ext>
              </a:extLst>
            </p:cNvPr>
            <p:cNvCxnSpPr>
              <a:cxnSpLocks/>
            </p:cNvCxnSpPr>
            <p:nvPr/>
          </p:nvCxnSpPr>
          <p:spPr>
            <a:xfrm>
              <a:off x="7409859" y="3970666"/>
              <a:ext cx="85725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77B6AB4-5A9B-45C0-BC7A-0EE1DDB328DC}"/>
              </a:ext>
            </a:extLst>
          </p:cNvPr>
          <p:cNvGrpSpPr/>
          <p:nvPr/>
        </p:nvGrpSpPr>
        <p:grpSpPr>
          <a:xfrm>
            <a:off x="7363361" y="4676821"/>
            <a:ext cx="171234" cy="399466"/>
            <a:chOff x="7363361" y="4676821"/>
            <a:chExt cx="171234" cy="399466"/>
          </a:xfrm>
        </p:grpSpPr>
        <p:sp>
          <p:nvSpPr>
            <p:cNvPr id="107" name="Line 38">
              <a:extLst>
                <a:ext uri="{FF2B5EF4-FFF2-40B4-BE49-F238E27FC236}">
                  <a16:creationId xmlns:a16="http://schemas.microsoft.com/office/drawing/2014/main" id="{2B02DC88-5D61-4FFA-9D6C-3108BA9C5C1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7363361" y="4683742"/>
              <a:ext cx="85617" cy="12096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Line 39">
              <a:extLst>
                <a:ext uri="{FF2B5EF4-FFF2-40B4-BE49-F238E27FC236}">
                  <a16:creationId xmlns:a16="http://schemas.microsoft.com/office/drawing/2014/main" id="{7B3AD76F-3FA2-4DCC-A1E4-74C0BBB2527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7448978" y="4683742"/>
              <a:ext cx="85617" cy="12096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7A05502C-8C1C-4FF7-A7C2-88F317A6CD1E}"/>
                </a:ext>
              </a:extLst>
            </p:cNvPr>
            <p:cNvCxnSpPr>
              <a:cxnSpLocks/>
            </p:cNvCxnSpPr>
            <p:nvPr/>
          </p:nvCxnSpPr>
          <p:spPr>
            <a:xfrm>
              <a:off x="7409859" y="4969440"/>
              <a:ext cx="85725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0C4FB2DF-309F-49E6-89C3-82F4B7E52022}"/>
                </a:ext>
              </a:extLst>
            </p:cNvPr>
            <p:cNvCxnSpPr>
              <a:cxnSpLocks/>
            </p:cNvCxnSpPr>
            <p:nvPr/>
          </p:nvCxnSpPr>
          <p:spPr>
            <a:xfrm>
              <a:off x="7452721" y="4676821"/>
              <a:ext cx="0" cy="39946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A457802A-9582-4386-8213-5C425DF25DB6}"/>
                </a:ext>
              </a:extLst>
            </p:cNvPr>
            <p:cNvCxnSpPr>
              <a:cxnSpLocks/>
            </p:cNvCxnSpPr>
            <p:nvPr/>
          </p:nvCxnSpPr>
          <p:spPr>
            <a:xfrm>
              <a:off x="7409859" y="5021824"/>
              <a:ext cx="85725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26DDEF89-CD1F-4F79-BF5D-A27C391BEFE6}"/>
                </a:ext>
              </a:extLst>
            </p:cNvPr>
            <p:cNvCxnSpPr>
              <a:cxnSpLocks/>
            </p:cNvCxnSpPr>
            <p:nvPr/>
          </p:nvCxnSpPr>
          <p:spPr>
            <a:xfrm>
              <a:off x="7409859" y="4856491"/>
              <a:ext cx="85725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EF8C8E09-3AAC-4704-8001-DC792C27BD43}"/>
              </a:ext>
            </a:extLst>
          </p:cNvPr>
          <p:cNvCxnSpPr>
            <a:cxnSpLocks/>
          </p:cNvCxnSpPr>
          <p:nvPr/>
        </p:nvCxnSpPr>
        <p:spPr>
          <a:xfrm flipV="1">
            <a:off x="9226393" y="2878360"/>
            <a:ext cx="5105" cy="47456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B0EE3D53-2683-4A59-A24F-329213F610D0}"/>
              </a:ext>
            </a:extLst>
          </p:cNvPr>
          <p:cNvGrpSpPr/>
          <p:nvPr/>
        </p:nvGrpSpPr>
        <p:grpSpPr>
          <a:xfrm rot="16200000">
            <a:off x="9151335" y="3178391"/>
            <a:ext cx="152400" cy="152400"/>
            <a:chOff x="6267991" y="1596540"/>
            <a:chExt cx="152400" cy="152400"/>
          </a:xfrm>
        </p:grpSpPr>
        <p:sp>
          <p:nvSpPr>
            <p:cNvPr id="129" name="Line 16">
              <a:extLst>
                <a:ext uri="{FF2B5EF4-FFF2-40B4-BE49-F238E27FC236}">
                  <a16:creationId xmlns:a16="http://schemas.microsoft.com/office/drawing/2014/main" id="{BAED1ACF-1149-4A4D-9E89-8919ED1BFF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267991" y="1672740"/>
              <a:ext cx="152400" cy="76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0" name="Line 17">
              <a:extLst>
                <a:ext uri="{FF2B5EF4-FFF2-40B4-BE49-F238E27FC236}">
                  <a16:creationId xmlns:a16="http://schemas.microsoft.com/office/drawing/2014/main" id="{413C23C0-738A-48E9-ACE1-87E8623196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267991" y="1596540"/>
              <a:ext cx="152400" cy="76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1" name="Oval 130">
            <a:extLst>
              <a:ext uri="{FF2B5EF4-FFF2-40B4-BE49-F238E27FC236}">
                <a16:creationId xmlns:a16="http://schemas.microsoft.com/office/drawing/2014/main" id="{5AE9E153-DB49-4EC6-8D19-5BCCAA7390D0}"/>
              </a:ext>
            </a:extLst>
          </p:cNvPr>
          <p:cNvSpPr/>
          <p:nvPr/>
        </p:nvSpPr>
        <p:spPr>
          <a:xfrm>
            <a:off x="9189435" y="3080754"/>
            <a:ext cx="76200" cy="8277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6CF78951-9E19-497D-91DF-8089A563E143}"/>
              </a:ext>
            </a:extLst>
          </p:cNvPr>
          <p:cNvCxnSpPr>
            <a:cxnSpLocks/>
          </p:cNvCxnSpPr>
          <p:nvPr/>
        </p:nvCxnSpPr>
        <p:spPr>
          <a:xfrm>
            <a:off x="9189435" y="2937799"/>
            <a:ext cx="857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922B47BB-2541-465D-B676-E2C32335BE54}"/>
              </a:ext>
            </a:extLst>
          </p:cNvPr>
          <p:cNvCxnSpPr>
            <a:cxnSpLocks/>
          </p:cNvCxnSpPr>
          <p:nvPr/>
        </p:nvCxnSpPr>
        <p:spPr>
          <a:xfrm>
            <a:off x="9189435" y="2975899"/>
            <a:ext cx="857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Straight Connector 391">
            <a:extLst>
              <a:ext uri="{FF2B5EF4-FFF2-40B4-BE49-F238E27FC236}">
                <a16:creationId xmlns:a16="http://schemas.microsoft.com/office/drawing/2014/main" id="{99E49B37-420E-44D9-9670-56EAF678BC6F}"/>
              </a:ext>
            </a:extLst>
          </p:cNvPr>
          <p:cNvCxnSpPr>
            <a:cxnSpLocks/>
          </p:cNvCxnSpPr>
          <p:nvPr/>
        </p:nvCxnSpPr>
        <p:spPr>
          <a:xfrm flipV="1">
            <a:off x="1969100" y="2372679"/>
            <a:ext cx="5105" cy="47456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E52387C3-238A-44D0-87EA-04ECB1A99799}"/>
              </a:ext>
            </a:extLst>
          </p:cNvPr>
          <p:cNvGrpSpPr/>
          <p:nvPr/>
        </p:nvGrpSpPr>
        <p:grpSpPr>
          <a:xfrm>
            <a:off x="8436516" y="645414"/>
            <a:ext cx="152400" cy="165100"/>
            <a:chOff x="8241561" y="1606295"/>
            <a:chExt cx="152400" cy="165100"/>
          </a:xfrm>
        </p:grpSpPr>
        <p:sp>
          <p:nvSpPr>
            <p:cNvPr id="333" name="Line 36">
              <a:extLst>
                <a:ext uri="{FF2B5EF4-FFF2-40B4-BE49-F238E27FC236}">
                  <a16:creationId xmlns:a16="http://schemas.microsoft.com/office/drawing/2014/main" id="{D58093ED-977E-4576-A864-8645978FBF5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8241561" y="1606295"/>
              <a:ext cx="152400" cy="76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4" name="Line 37">
              <a:extLst>
                <a:ext uri="{FF2B5EF4-FFF2-40B4-BE49-F238E27FC236}">
                  <a16:creationId xmlns:a16="http://schemas.microsoft.com/office/drawing/2014/main" id="{A19336AC-40FD-4D2B-B9A7-C3F1D4BBBFB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 flipV="1">
              <a:off x="8241561" y="1695195"/>
              <a:ext cx="152400" cy="76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4" name="Line 31">
            <a:extLst>
              <a:ext uri="{FF2B5EF4-FFF2-40B4-BE49-F238E27FC236}">
                <a16:creationId xmlns:a16="http://schemas.microsoft.com/office/drawing/2014/main" id="{06792436-DB56-4555-9688-66FE9868C40A}"/>
              </a:ext>
            </a:extLst>
          </p:cNvPr>
          <p:cNvSpPr>
            <a:spLocks noChangeShapeType="1"/>
          </p:cNvSpPr>
          <p:nvPr/>
        </p:nvSpPr>
        <p:spPr bwMode="auto">
          <a:xfrm rot="10800000" flipV="1">
            <a:off x="9145485" y="2276241"/>
            <a:ext cx="85617" cy="12096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5" name="Line 32">
            <a:extLst>
              <a:ext uri="{FF2B5EF4-FFF2-40B4-BE49-F238E27FC236}">
                <a16:creationId xmlns:a16="http://schemas.microsoft.com/office/drawing/2014/main" id="{78251641-9C87-46CF-9597-5DAB11E34BFF}"/>
              </a:ext>
            </a:extLst>
          </p:cNvPr>
          <p:cNvSpPr>
            <a:spLocks noChangeShapeType="1"/>
          </p:cNvSpPr>
          <p:nvPr/>
        </p:nvSpPr>
        <p:spPr bwMode="auto">
          <a:xfrm rot="10800000" flipH="1" flipV="1">
            <a:off x="9231102" y="2276241"/>
            <a:ext cx="85617" cy="12096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6" name="Line 38">
            <a:extLst>
              <a:ext uri="{FF2B5EF4-FFF2-40B4-BE49-F238E27FC236}">
                <a16:creationId xmlns:a16="http://schemas.microsoft.com/office/drawing/2014/main" id="{B873210D-069A-4D65-BE41-F3E8C566FE14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9141918" y="1927627"/>
            <a:ext cx="85617" cy="12096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" name="Line 39">
            <a:extLst>
              <a:ext uri="{FF2B5EF4-FFF2-40B4-BE49-F238E27FC236}">
                <a16:creationId xmlns:a16="http://schemas.microsoft.com/office/drawing/2014/main" id="{B2DA2869-354E-44AB-831A-BA7C80DD7518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9227535" y="1927627"/>
            <a:ext cx="85617" cy="12096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C83907A2-D48C-4F43-9A8F-CA5D259CDBE8}"/>
              </a:ext>
            </a:extLst>
          </p:cNvPr>
          <p:cNvGrpSpPr/>
          <p:nvPr/>
        </p:nvGrpSpPr>
        <p:grpSpPr>
          <a:xfrm>
            <a:off x="9112464" y="924594"/>
            <a:ext cx="174801" cy="566725"/>
            <a:chOff x="8931489" y="924594"/>
            <a:chExt cx="174801" cy="566725"/>
          </a:xfrm>
        </p:grpSpPr>
        <p:sp>
          <p:nvSpPr>
            <p:cNvPr id="219" name="Line 29">
              <a:extLst>
                <a:ext uri="{FF2B5EF4-FFF2-40B4-BE49-F238E27FC236}">
                  <a16:creationId xmlns:a16="http://schemas.microsoft.com/office/drawing/2014/main" id="{C717742F-83BA-4EE3-BAFE-8B311B0F4F3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V="1">
              <a:off x="9020673" y="924594"/>
              <a:ext cx="0" cy="28225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" name="Line 30">
              <a:extLst>
                <a:ext uri="{FF2B5EF4-FFF2-40B4-BE49-F238E27FC236}">
                  <a16:creationId xmlns:a16="http://schemas.microsoft.com/office/drawing/2014/main" id="{9C7843DB-D849-49E0-9A31-D4BF4A737F4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V="1">
              <a:off x="9020673" y="1168746"/>
              <a:ext cx="0" cy="32257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1" name="Line 31">
              <a:extLst>
                <a:ext uri="{FF2B5EF4-FFF2-40B4-BE49-F238E27FC236}">
                  <a16:creationId xmlns:a16="http://schemas.microsoft.com/office/drawing/2014/main" id="{62A29425-4CE0-4355-94A8-F0F8B6629A8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V="1">
              <a:off x="8935056" y="1331171"/>
              <a:ext cx="85617" cy="12096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" name="Line 32">
              <a:extLst>
                <a:ext uri="{FF2B5EF4-FFF2-40B4-BE49-F238E27FC236}">
                  <a16:creationId xmlns:a16="http://schemas.microsoft.com/office/drawing/2014/main" id="{01F26A3F-107B-45A6-89E1-7C9E7FD04B9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 flipV="1">
              <a:off x="9020673" y="1331171"/>
              <a:ext cx="85617" cy="12096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3" name="Line 38">
              <a:extLst>
                <a:ext uri="{FF2B5EF4-FFF2-40B4-BE49-F238E27FC236}">
                  <a16:creationId xmlns:a16="http://schemas.microsoft.com/office/drawing/2014/main" id="{088AB793-FD79-4DF3-AD75-46238EF5949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8931489" y="982557"/>
              <a:ext cx="85617" cy="12096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4" name="Line 39">
              <a:extLst>
                <a:ext uri="{FF2B5EF4-FFF2-40B4-BE49-F238E27FC236}">
                  <a16:creationId xmlns:a16="http://schemas.microsoft.com/office/drawing/2014/main" id="{31CE1DB9-43D6-4973-A8C4-2B0E9BE1A25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9017106" y="982557"/>
              <a:ext cx="85617" cy="12096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468A2CFB-0872-416D-8836-13CFE97423F2}"/>
              </a:ext>
            </a:extLst>
          </p:cNvPr>
          <p:cNvGrpSpPr/>
          <p:nvPr/>
        </p:nvGrpSpPr>
        <p:grpSpPr>
          <a:xfrm rot="10800000">
            <a:off x="7511568" y="2562007"/>
            <a:ext cx="152400" cy="152400"/>
            <a:chOff x="8241561" y="2521378"/>
            <a:chExt cx="152400" cy="152400"/>
          </a:xfrm>
        </p:grpSpPr>
        <p:sp>
          <p:nvSpPr>
            <p:cNvPr id="240" name="Line 40">
              <a:extLst>
                <a:ext uri="{FF2B5EF4-FFF2-40B4-BE49-F238E27FC236}">
                  <a16:creationId xmlns:a16="http://schemas.microsoft.com/office/drawing/2014/main" id="{FF0BD219-340D-4DBC-B161-52E3B29BBE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41561" y="2597578"/>
              <a:ext cx="152400" cy="76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1" name="Line 41">
              <a:extLst>
                <a:ext uri="{FF2B5EF4-FFF2-40B4-BE49-F238E27FC236}">
                  <a16:creationId xmlns:a16="http://schemas.microsoft.com/office/drawing/2014/main" id="{FA32F429-7F65-4573-B877-7791795CF4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241561" y="2521378"/>
              <a:ext cx="152400" cy="76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0" name="Line 34">
            <a:extLst>
              <a:ext uri="{FF2B5EF4-FFF2-40B4-BE49-F238E27FC236}">
                <a16:creationId xmlns:a16="http://schemas.microsoft.com/office/drawing/2014/main" id="{29829A1F-6E5A-4BEA-B2A9-0D828B58FDC6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7499523" y="721615"/>
            <a:ext cx="902067" cy="14868"/>
          </a:xfrm>
          <a:prstGeom prst="line">
            <a:avLst/>
          </a:prstGeom>
          <a:noFill/>
          <a:ln w="25400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47634F5A-E21E-4CA5-9060-87C1BBBE6E3F}"/>
              </a:ext>
            </a:extLst>
          </p:cNvPr>
          <p:cNvGrpSpPr/>
          <p:nvPr/>
        </p:nvGrpSpPr>
        <p:grpSpPr>
          <a:xfrm rot="16200000">
            <a:off x="7181638" y="2243446"/>
            <a:ext cx="152400" cy="152400"/>
            <a:chOff x="6267991" y="1596540"/>
            <a:chExt cx="152400" cy="152400"/>
          </a:xfrm>
        </p:grpSpPr>
        <p:sp>
          <p:nvSpPr>
            <p:cNvPr id="277" name="Line 16">
              <a:extLst>
                <a:ext uri="{FF2B5EF4-FFF2-40B4-BE49-F238E27FC236}">
                  <a16:creationId xmlns:a16="http://schemas.microsoft.com/office/drawing/2014/main" id="{D69877F0-2080-4B24-832F-8C928B9F59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267991" y="1672740"/>
              <a:ext cx="152400" cy="76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8" name="Line 17">
              <a:extLst>
                <a:ext uri="{FF2B5EF4-FFF2-40B4-BE49-F238E27FC236}">
                  <a16:creationId xmlns:a16="http://schemas.microsoft.com/office/drawing/2014/main" id="{49ADF8E8-4BCE-4608-98F1-15BE2B4E86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267991" y="1596540"/>
              <a:ext cx="152400" cy="76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85" name="Group 284">
            <a:extLst>
              <a:ext uri="{FF2B5EF4-FFF2-40B4-BE49-F238E27FC236}">
                <a16:creationId xmlns:a16="http://schemas.microsoft.com/office/drawing/2014/main" id="{5D26B042-38FD-41E2-BED8-462AE0037F58}"/>
              </a:ext>
            </a:extLst>
          </p:cNvPr>
          <p:cNvGrpSpPr/>
          <p:nvPr/>
        </p:nvGrpSpPr>
        <p:grpSpPr>
          <a:xfrm>
            <a:off x="8422536" y="1606295"/>
            <a:ext cx="152400" cy="165100"/>
            <a:chOff x="8241561" y="1606295"/>
            <a:chExt cx="152400" cy="165100"/>
          </a:xfrm>
        </p:grpSpPr>
        <p:sp>
          <p:nvSpPr>
            <p:cNvPr id="280" name="Line 36">
              <a:extLst>
                <a:ext uri="{FF2B5EF4-FFF2-40B4-BE49-F238E27FC236}">
                  <a16:creationId xmlns:a16="http://schemas.microsoft.com/office/drawing/2014/main" id="{6287F3E9-7EB0-48E9-9CD6-510C6186181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8241561" y="1606295"/>
              <a:ext cx="152400" cy="76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1" name="Line 37">
              <a:extLst>
                <a:ext uri="{FF2B5EF4-FFF2-40B4-BE49-F238E27FC236}">
                  <a16:creationId xmlns:a16="http://schemas.microsoft.com/office/drawing/2014/main" id="{CC83C0CB-9E07-4289-8B59-34AB6A21B17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 flipV="1">
              <a:off x="8241561" y="1695195"/>
              <a:ext cx="152400" cy="76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82" name="Oval 281">
            <a:extLst>
              <a:ext uri="{FF2B5EF4-FFF2-40B4-BE49-F238E27FC236}">
                <a16:creationId xmlns:a16="http://schemas.microsoft.com/office/drawing/2014/main" id="{212077D4-2D6D-4921-8D22-9B71464843D8}"/>
              </a:ext>
            </a:extLst>
          </p:cNvPr>
          <p:cNvSpPr/>
          <p:nvPr/>
        </p:nvSpPr>
        <p:spPr>
          <a:xfrm>
            <a:off x="7627138" y="692801"/>
            <a:ext cx="76200" cy="8277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4" name="Connector: Elbow 283">
            <a:extLst>
              <a:ext uri="{FF2B5EF4-FFF2-40B4-BE49-F238E27FC236}">
                <a16:creationId xmlns:a16="http://schemas.microsoft.com/office/drawing/2014/main" id="{48972144-598C-4E92-A21C-D3120C34C0DF}"/>
              </a:ext>
            </a:extLst>
          </p:cNvPr>
          <p:cNvCxnSpPr>
            <a:cxnSpLocks/>
            <a:stCxn id="10" idx="1"/>
          </p:cNvCxnSpPr>
          <p:nvPr/>
        </p:nvCxnSpPr>
        <p:spPr>
          <a:xfrm rot="10800000" flipV="1">
            <a:off x="7270495" y="1688717"/>
            <a:ext cx="1310756" cy="714804"/>
          </a:xfrm>
          <a:prstGeom prst="bentConnector3">
            <a:avLst>
              <a:gd name="adj1" fmla="val 100141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Oval 285">
            <a:extLst>
              <a:ext uri="{FF2B5EF4-FFF2-40B4-BE49-F238E27FC236}">
                <a16:creationId xmlns:a16="http://schemas.microsoft.com/office/drawing/2014/main" id="{081135D9-1490-4FD1-AB55-177C8BB32DF6}"/>
              </a:ext>
            </a:extLst>
          </p:cNvPr>
          <p:cNvSpPr/>
          <p:nvPr/>
        </p:nvSpPr>
        <p:spPr>
          <a:xfrm>
            <a:off x="8348916" y="1651303"/>
            <a:ext cx="76200" cy="8277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Oval 286">
            <a:extLst>
              <a:ext uri="{FF2B5EF4-FFF2-40B4-BE49-F238E27FC236}">
                <a16:creationId xmlns:a16="http://schemas.microsoft.com/office/drawing/2014/main" id="{44D43C63-B806-41C2-9413-9C375791891E}"/>
              </a:ext>
            </a:extLst>
          </p:cNvPr>
          <p:cNvSpPr/>
          <p:nvPr/>
        </p:nvSpPr>
        <p:spPr>
          <a:xfrm>
            <a:off x="7219738" y="2145809"/>
            <a:ext cx="76200" cy="8277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65A34E86-E1AF-4F4A-AB1D-698174038B8C}"/>
              </a:ext>
            </a:extLst>
          </p:cNvPr>
          <p:cNvCxnSpPr>
            <a:cxnSpLocks/>
          </p:cNvCxnSpPr>
          <p:nvPr/>
        </p:nvCxnSpPr>
        <p:spPr>
          <a:xfrm>
            <a:off x="9158382" y="1296373"/>
            <a:ext cx="857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>
            <a:extLst>
              <a:ext uri="{FF2B5EF4-FFF2-40B4-BE49-F238E27FC236}">
                <a16:creationId xmlns:a16="http://schemas.microsoft.com/office/drawing/2014/main" id="{BF54F0DE-81C3-4284-AEA7-F3B89D66859E}"/>
              </a:ext>
            </a:extLst>
          </p:cNvPr>
          <p:cNvCxnSpPr>
            <a:cxnSpLocks/>
          </p:cNvCxnSpPr>
          <p:nvPr/>
        </p:nvCxnSpPr>
        <p:spPr>
          <a:xfrm>
            <a:off x="9186260" y="2256184"/>
            <a:ext cx="857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669EEEED-3B68-43BC-A419-F42692F2950D}"/>
              </a:ext>
            </a:extLst>
          </p:cNvPr>
          <p:cNvCxnSpPr>
            <a:cxnSpLocks/>
          </p:cNvCxnSpPr>
          <p:nvPr/>
        </p:nvCxnSpPr>
        <p:spPr>
          <a:xfrm>
            <a:off x="3695903" y="4625818"/>
            <a:ext cx="857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>
            <a:extLst>
              <a:ext uri="{FF2B5EF4-FFF2-40B4-BE49-F238E27FC236}">
                <a16:creationId xmlns:a16="http://schemas.microsoft.com/office/drawing/2014/main" id="{1FD1D5B8-1507-49A3-8022-05082D3E076E}"/>
              </a:ext>
            </a:extLst>
          </p:cNvPr>
          <p:cNvCxnSpPr>
            <a:cxnSpLocks/>
          </p:cNvCxnSpPr>
          <p:nvPr/>
        </p:nvCxnSpPr>
        <p:spPr>
          <a:xfrm>
            <a:off x="3695903" y="4663918"/>
            <a:ext cx="857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Oval 310">
            <a:extLst>
              <a:ext uri="{FF2B5EF4-FFF2-40B4-BE49-F238E27FC236}">
                <a16:creationId xmlns:a16="http://schemas.microsoft.com/office/drawing/2014/main" id="{8D9DAB6F-1410-4363-9730-CDE9DF77B692}"/>
              </a:ext>
            </a:extLst>
          </p:cNvPr>
          <p:cNvSpPr/>
          <p:nvPr/>
        </p:nvSpPr>
        <p:spPr>
          <a:xfrm>
            <a:off x="3709125" y="5000893"/>
            <a:ext cx="76200" cy="8277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3" name="Straight Connector 312">
            <a:extLst>
              <a:ext uri="{FF2B5EF4-FFF2-40B4-BE49-F238E27FC236}">
                <a16:creationId xmlns:a16="http://schemas.microsoft.com/office/drawing/2014/main" id="{C77D7BEC-05D4-4F35-B869-AEFC301D49F6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9228232" y="1930256"/>
            <a:ext cx="0" cy="46669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>
            <a:extLst>
              <a:ext uri="{FF2B5EF4-FFF2-40B4-BE49-F238E27FC236}">
                <a16:creationId xmlns:a16="http://schemas.microsoft.com/office/drawing/2014/main" id="{F24CB518-472D-431E-9D12-230D55B097C3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7505253" y="2638487"/>
            <a:ext cx="1088655" cy="1138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Oval 320">
            <a:extLst>
              <a:ext uri="{FF2B5EF4-FFF2-40B4-BE49-F238E27FC236}">
                <a16:creationId xmlns:a16="http://schemas.microsoft.com/office/drawing/2014/main" id="{CF4312ED-70B4-4569-B43B-10BA0AE7C441}"/>
              </a:ext>
            </a:extLst>
          </p:cNvPr>
          <p:cNvSpPr/>
          <p:nvPr/>
        </p:nvSpPr>
        <p:spPr>
          <a:xfrm>
            <a:off x="7677086" y="2592054"/>
            <a:ext cx="76200" cy="8277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2" name="Straight Connector 321">
            <a:extLst>
              <a:ext uri="{FF2B5EF4-FFF2-40B4-BE49-F238E27FC236}">
                <a16:creationId xmlns:a16="http://schemas.microsoft.com/office/drawing/2014/main" id="{E78F54DB-74E2-4DAB-A819-373CBBFABF41}"/>
              </a:ext>
            </a:extLst>
          </p:cNvPr>
          <p:cNvCxnSpPr>
            <a:cxnSpLocks/>
          </p:cNvCxnSpPr>
          <p:nvPr/>
        </p:nvCxnSpPr>
        <p:spPr>
          <a:xfrm>
            <a:off x="8470313" y="2582528"/>
            <a:ext cx="0" cy="11758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Oval 334">
            <a:extLst>
              <a:ext uri="{FF2B5EF4-FFF2-40B4-BE49-F238E27FC236}">
                <a16:creationId xmlns:a16="http://schemas.microsoft.com/office/drawing/2014/main" id="{B9B7C4B6-675E-4A42-8920-AF0A223F11D1}"/>
              </a:ext>
            </a:extLst>
          </p:cNvPr>
          <p:cNvSpPr/>
          <p:nvPr/>
        </p:nvSpPr>
        <p:spPr>
          <a:xfrm>
            <a:off x="8362896" y="690422"/>
            <a:ext cx="76200" cy="8277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8" name="Straight Connector 337">
            <a:extLst>
              <a:ext uri="{FF2B5EF4-FFF2-40B4-BE49-F238E27FC236}">
                <a16:creationId xmlns:a16="http://schemas.microsoft.com/office/drawing/2014/main" id="{59F72CBC-2775-4BF4-ACFC-5F73ED5B6A20}"/>
              </a:ext>
            </a:extLst>
          </p:cNvPr>
          <p:cNvCxnSpPr>
            <a:cxnSpLocks/>
          </p:cNvCxnSpPr>
          <p:nvPr/>
        </p:nvCxnSpPr>
        <p:spPr>
          <a:xfrm flipH="1">
            <a:off x="7309091" y="2872518"/>
            <a:ext cx="1" cy="4451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Oval 338">
            <a:extLst>
              <a:ext uri="{FF2B5EF4-FFF2-40B4-BE49-F238E27FC236}">
                <a16:creationId xmlns:a16="http://schemas.microsoft.com/office/drawing/2014/main" id="{AACB4FCA-CF22-46B2-98BB-9907571E6D87}"/>
              </a:ext>
            </a:extLst>
          </p:cNvPr>
          <p:cNvSpPr/>
          <p:nvPr/>
        </p:nvSpPr>
        <p:spPr>
          <a:xfrm>
            <a:off x="4030008" y="4673535"/>
            <a:ext cx="76200" cy="8277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5" name="Group 354">
            <a:extLst>
              <a:ext uri="{FF2B5EF4-FFF2-40B4-BE49-F238E27FC236}">
                <a16:creationId xmlns:a16="http://schemas.microsoft.com/office/drawing/2014/main" id="{3177D9E5-D5C7-4262-9EDD-741A345ED6ED}"/>
              </a:ext>
            </a:extLst>
          </p:cNvPr>
          <p:cNvGrpSpPr/>
          <p:nvPr/>
        </p:nvGrpSpPr>
        <p:grpSpPr>
          <a:xfrm rot="10800000">
            <a:off x="5157638" y="2396981"/>
            <a:ext cx="152400" cy="152400"/>
            <a:chOff x="8241561" y="2521378"/>
            <a:chExt cx="152400" cy="152400"/>
          </a:xfrm>
        </p:grpSpPr>
        <p:sp>
          <p:nvSpPr>
            <p:cNvPr id="358" name="Line 40">
              <a:extLst>
                <a:ext uri="{FF2B5EF4-FFF2-40B4-BE49-F238E27FC236}">
                  <a16:creationId xmlns:a16="http://schemas.microsoft.com/office/drawing/2014/main" id="{4D20A3AD-35DD-4BF4-BD01-F900D0CC1F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41561" y="2597578"/>
              <a:ext cx="152400" cy="76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" name="Line 41">
              <a:extLst>
                <a:ext uri="{FF2B5EF4-FFF2-40B4-BE49-F238E27FC236}">
                  <a16:creationId xmlns:a16="http://schemas.microsoft.com/office/drawing/2014/main" id="{6BF2E5B4-DFA1-475D-9987-411B2E852D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241561" y="2521378"/>
              <a:ext cx="152400" cy="76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360" name="Straight Connector 359">
            <a:extLst>
              <a:ext uri="{FF2B5EF4-FFF2-40B4-BE49-F238E27FC236}">
                <a16:creationId xmlns:a16="http://schemas.microsoft.com/office/drawing/2014/main" id="{1BB9C340-22DF-4D11-A977-3FD997DF90F7}"/>
              </a:ext>
            </a:extLst>
          </p:cNvPr>
          <p:cNvCxnSpPr>
            <a:cxnSpLocks/>
          </p:cNvCxnSpPr>
          <p:nvPr/>
        </p:nvCxnSpPr>
        <p:spPr>
          <a:xfrm flipV="1">
            <a:off x="5156340" y="2470067"/>
            <a:ext cx="1052592" cy="123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1" name="Oval 360">
            <a:extLst>
              <a:ext uri="{FF2B5EF4-FFF2-40B4-BE49-F238E27FC236}">
                <a16:creationId xmlns:a16="http://schemas.microsoft.com/office/drawing/2014/main" id="{250EAB11-D2F5-49E4-BF85-B811D496C43A}"/>
              </a:ext>
            </a:extLst>
          </p:cNvPr>
          <p:cNvSpPr/>
          <p:nvPr/>
        </p:nvSpPr>
        <p:spPr>
          <a:xfrm>
            <a:off x="5323156" y="2436553"/>
            <a:ext cx="76200" cy="8277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2" name="Straight Connector 361">
            <a:extLst>
              <a:ext uri="{FF2B5EF4-FFF2-40B4-BE49-F238E27FC236}">
                <a16:creationId xmlns:a16="http://schemas.microsoft.com/office/drawing/2014/main" id="{ED4E453D-D7EA-4913-8281-550AE3344260}"/>
              </a:ext>
            </a:extLst>
          </p:cNvPr>
          <p:cNvCxnSpPr>
            <a:cxnSpLocks/>
          </p:cNvCxnSpPr>
          <p:nvPr/>
        </p:nvCxnSpPr>
        <p:spPr>
          <a:xfrm>
            <a:off x="6085337" y="2412134"/>
            <a:ext cx="0" cy="11758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Straight Connector 364">
            <a:extLst>
              <a:ext uri="{FF2B5EF4-FFF2-40B4-BE49-F238E27FC236}">
                <a16:creationId xmlns:a16="http://schemas.microsoft.com/office/drawing/2014/main" id="{B10682BE-394D-44C6-9B58-E9BD8CAA1795}"/>
              </a:ext>
            </a:extLst>
          </p:cNvPr>
          <p:cNvCxnSpPr>
            <a:cxnSpLocks/>
          </p:cNvCxnSpPr>
          <p:nvPr/>
        </p:nvCxnSpPr>
        <p:spPr>
          <a:xfrm>
            <a:off x="6142487" y="2410799"/>
            <a:ext cx="0" cy="11758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6" name="Group 365">
            <a:extLst>
              <a:ext uri="{FF2B5EF4-FFF2-40B4-BE49-F238E27FC236}">
                <a16:creationId xmlns:a16="http://schemas.microsoft.com/office/drawing/2014/main" id="{551F7D7D-2BC4-47A0-AD87-429C3AD18BF4}"/>
              </a:ext>
            </a:extLst>
          </p:cNvPr>
          <p:cNvGrpSpPr/>
          <p:nvPr/>
        </p:nvGrpSpPr>
        <p:grpSpPr>
          <a:xfrm>
            <a:off x="6065241" y="667463"/>
            <a:ext cx="152400" cy="165100"/>
            <a:chOff x="8241561" y="1606295"/>
            <a:chExt cx="152400" cy="165100"/>
          </a:xfrm>
        </p:grpSpPr>
        <p:sp>
          <p:nvSpPr>
            <p:cNvPr id="367" name="Line 36">
              <a:extLst>
                <a:ext uri="{FF2B5EF4-FFF2-40B4-BE49-F238E27FC236}">
                  <a16:creationId xmlns:a16="http://schemas.microsoft.com/office/drawing/2014/main" id="{D8264454-9A16-4A82-B522-09DD6B24100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8241561" y="1606295"/>
              <a:ext cx="152400" cy="76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" name="Line 37">
              <a:extLst>
                <a:ext uri="{FF2B5EF4-FFF2-40B4-BE49-F238E27FC236}">
                  <a16:creationId xmlns:a16="http://schemas.microsoft.com/office/drawing/2014/main" id="{51ED970A-F40F-4C9A-BF55-3E891836049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 flipV="1">
              <a:off x="8241561" y="1695195"/>
              <a:ext cx="152400" cy="76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69" name="Line 34">
            <a:extLst>
              <a:ext uri="{FF2B5EF4-FFF2-40B4-BE49-F238E27FC236}">
                <a16:creationId xmlns:a16="http://schemas.microsoft.com/office/drawing/2014/main" id="{F67A036F-A58D-4371-B198-02CE1E6DEE58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5067301" y="746101"/>
            <a:ext cx="1143990" cy="29471"/>
          </a:xfrm>
          <a:prstGeom prst="line">
            <a:avLst/>
          </a:prstGeom>
          <a:noFill/>
          <a:ln w="25400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0" name="Line 40">
            <a:extLst>
              <a:ext uri="{FF2B5EF4-FFF2-40B4-BE49-F238E27FC236}">
                <a16:creationId xmlns:a16="http://schemas.microsoft.com/office/drawing/2014/main" id="{7AE17034-4B50-46BC-9324-DD737A7BFEFC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5154718" y="691452"/>
            <a:ext cx="15240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1" name="Line 41">
            <a:extLst>
              <a:ext uri="{FF2B5EF4-FFF2-40B4-BE49-F238E27FC236}">
                <a16:creationId xmlns:a16="http://schemas.microsoft.com/office/drawing/2014/main" id="{BE6F9529-7B7B-4400-936E-062639D7BC24}"/>
              </a:ext>
            </a:extLst>
          </p:cNvPr>
          <p:cNvSpPr>
            <a:spLocks noChangeShapeType="1"/>
          </p:cNvSpPr>
          <p:nvPr/>
        </p:nvSpPr>
        <p:spPr bwMode="auto">
          <a:xfrm rot="10800000" flipV="1">
            <a:off x="5154718" y="767652"/>
            <a:ext cx="15240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72" name="Oval 371">
            <a:extLst>
              <a:ext uri="{FF2B5EF4-FFF2-40B4-BE49-F238E27FC236}">
                <a16:creationId xmlns:a16="http://schemas.microsoft.com/office/drawing/2014/main" id="{D49E6AEE-BE4F-4718-A8DB-83F5A0EBBAEB}"/>
              </a:ext>
            </a:extLst>
          </p:cNvPr>
          <p:cNvSpPr/>
          <p:nvPr/>
        </p:nvSpPr>
        <p:spPr>
          <a:xfrm>
            <a:off x="5300768" y="726315"/>
            <a:ext cx="76200" cy="8277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3" name="Oval 372">
            <a:extLst>
              <a:ext uri="{FF2B5EF4-FFF2-40B4-BE49-F238E27FC236}">
                <a16:creationId xmlns:a16="http://schemas.microsoft.com/office/drawing/2014/main" id="{FBF61CB1-029D-4F2D-AEED-C56A17277887}"/>
              </a:ext>
            </a:extLst>
          </p:cNvPr>
          <p:cNvSpPr/>
          <p:nvPr/>
        </p:nvSpPr>
        <p:spPr>
          <a:xfrm>
            <a:off x="5991621" y="702945"/>
            <a:ext cx="76200" cy="8277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4" name="Straight Connector 373">
            <a:extLst>
              <a:ext uri="{FF2B5EF4-FFF2-40B4-BE49-F238E27FC236}">
                <a16:creationId xmlns:a16="http://schemas.microsoft.com/office/drawing/2014/main" id="{E88A54EF-AC7B-4FF8-8923-6D0B64851726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4499833" y="1001181"/>
            <a:ext cx="9526" cy="123014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Connector 376">
            <a:extLst>
              <a:ext uri="{FF2B5EF4-FFF2-40B4-BE49-F238E27FC236}">
                <a16:creationId xmlns:a16="http://schemas.microsoft.com/office/drawing/2014/main" id="{D6023CA6-8D21-42CD-95E0-8DA59C1D908E}"/>
              </a:ext>
            </a:extLst>
          </p:cNvPr>
          <p:cNvCxnSpPr>
            <a:cxnSpLocks/>
          </p:cNvCxnSpPr>
          <p:nvPr/>
        </p:nvCxnSpPr>
        <p:spPr>
          <a:xfrm>
            <a:off x="4449301" y="1061023"/>
            <a:ext cx="857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Connector 377">
            <a:extLst>
              <a:ext uri="{FF2B5EF4-FFF2-40B4-BE49-F238E27FC236}">
                <a16:creationId xmlns:a16="http://schemas.microsoft.com/office/drawing/2014/main" id="{433BD40D-9821-4904-A1FC-42A5F160E11E}"/>
              </a:ext>
            </a:extLst>
          </p:cNvPr>
          <p:cNvCxnSpPr>
            <a:cxnSpLocks/>
          </p:cNvCxnSpPr>
          <p:nvPr/>
        </p:nvCxnSpPr>
        <p:spPr>
          <a:xfrm>
            <a:off x="4449301" y="1113407"/>
            <a:ext cx="857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9" name="Group 378">
            <a:extLst>
              <a:ext uri="{FF2B5EF4-FFF2-40B4-BE49-F238E27FC236}">
                <a16:creationId xmlns:a16="http://schemas.microsoft.com/office/drawing/2014/main" id="{09DA5A4C-2B5F-4328-8018-8114C1C006B5}"/>
              </a:ext>
            </a:extLst>
          </p:cNvPr>
          <p:cNvGrpSpPr/>
          <p:nvPr/>
        </p:nvGrpSpPr>
        <p:grpSpPr>
          <a:xfrm rot="16200000">
            <a:off x="4433202" y="2078964"/>
            <a:ext cx="152400" cy="152400"/>
            <a:chOff x="6267991" y="1596540"/>
            <a:chExt cx="152400" cy="152400"/>
          </a:xfrm>
        </p:grpSpPr>
        <p:sp>
          <p:nvSpPr>
            <p:cNvPr id="380" name="Line 16">
              <a:extLst>
                <a:ext uri="{FF2B5EF4-FFF2-40B4-BE49-F238E27FC236}">
                  <a16:creationId xmlns:a16="http://schemas.microsoft.com/office/drawing/2014/main" id="{5637BCAF-424D-449C-9D49-D17EC6C297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267991" y="1672740"/>
              <a:ext cx="152400" cy="76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1" name="Line 17">
              <a:extLst>
                <a:ext uri="{FF2B5EF4-FFF2-40B4-BE49-F238E27FC236}">
                  <a16:creationId xmlns:a16="http://schemas.microsoft.com/office/drawing/2014/main" id="{989FCD97-0EBB-456B-B235-06EC33778A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267991" y="1596540"/>
              <a:ext cx="152400" cy="76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82" name="Oval 381">
            <a:extLst>
              <a:ext uri="{FF2B5EF4-FFF2-40B4-BE49-F238E27FC236}">
                <a16:creationId xmlns:a16="http://schemas.microsoft.com/office/drawing/2014/main" id="{A8EC60F7-9FA8-43AC-B6DC-6C4ACF6962FF}"/>
              </a:ext>
            </a:extLst>
          </p:cNvPr>
          <p:cNvSpPr/>
          <p:nvPr/>
        </p:nvSpPr>
        <p:spPr>
          <a:xfrm>
            <a:off x="4471302" y="1981327"/>
            <a:ext cx="76200" cy="8277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3" name="Straight Connector 382">
            <a:extLst>
              <a:ext uri="{FF2B5EF4-FFF2-40B4-BE49-F238E27FC236}">
                <a16:creationId xmlns:a16="http://schemas.microsoft.com/office/drawing/2014/main" id="{AE584EE5-0E76-434A-97B8-E02E133832FB}"/>
              </a:ext>
            </a:extLst>
          </p:cNvPr>
          <p:cNvCxnSpPr>
            <a:cxnSpLocks/>
          </p:cNvCxnSpPr>
          <p:nvPr/>
        </p:nvCxnSpPr>
        <p:spPr>
          <a:xfrm>
            <a:off x="9158382" y="1144931"/>
            <a:ext cx="857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Oval 383">
            <a:extLst>
              <a:ext uri="{FF2B5EF4-FFF2-40B4-BE49-F238E27FC236}">
                <a16:creationId xmlns:a16="http://schemas.microsoft.com/office/drawing/2014/main" id="{984EB374-71F9-4F07-B480-1B2C3CA561CD}"/>
              </a:ext>
            </a:extLst>
          </p:cNvPr>
          <p:cNvSpPr/>
          <p:nvPr/>
        </p:nvSpPr>
        <p:spPr>
          <a:xfrm>
            <a:off x="9184671" y="2059588"/>
            <a:ext cx="76200" cy="8277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5" name="Line 38">
            <a:extLst>
              <a:ext uri="{FF2B5EF4-FFF2-40B4-BE49-F238E27FC236}">
                <a16:creationId xmlns:a16="http://schemas.microsoft.com/office/drawing/2014/main" id="{79EAE604-0596-4AF9-AA7F-3EEB14D6769B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7220682" y="2863496"/>
            <a:ext cx="85617" cy="12096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6" name="Line 39">
            <a:extLst>
              <a:ext uri="{FF2B5EF4-FFF2-40B4-BE49-F238E27FC236}">
                <a16:creationId xmlns:a16="http://schemas.microsoft.com/office/drawing/2014/main" id="{E9701C19-56E0-44F4-8FB5-C5D73AC0ABC8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7306299" y="2863496"/>
            <a:ext cx="85617" cy="12096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3CE9E1-BB7B-4355-B670-63F9B7DC6474}"/>
              </a:ext>
            </a:extLst>
          </p:cNvPr>
          <p:cNvSpPr/>
          <p:nvPr/>
        </p:nvSpPr>
        <p:spPr>
          <a:xfrm>
            <a:off x="3852852" y="518102"/>
            <a:ext cx="1293962" cy="4830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Repository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368D6C-F41F-461E-8291-5E6B376163A2}"/>
              </a:ext>
            </a:extLst>
          </p:cNvPr>
          <p:cNvSpPr/>
          <p:nvPr/>
        </p:nvSpPr>
        <p:spPr>
          <a:xfrm>
            <a:off x="3862378" y="2231328"/>
            <a:ext cx="1293962" cy="4830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Deposit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0BDE31B-34D9-46EC-9BDD-AB5A7AB5E346}"/>
              </a:ext>
            </a:extLst>
          </p:cNvPr>
          <p:cNvSpPr/>
          <p:nvPr/>
        </p:nvSpPr>
        <p:spPr>
          <a:xfrm>
            <a:off x="8581251" y="1447177"/>
            <a:ext cx="1293962" cy="4830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Grant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1D9A24-88CA-4A46-9E8C-7E462F6F6E1A}"/>
              </a:ext>
            </a:extLst>
          </p:cNvPr>
          <p:cNvSpPr/>
          <p:nvPr/>
        </p:nvSpPr>
        <p:spPr>
          <a:xfrm>
            <a:off x="8566691" y="501873"/>
            <a:ext cx="1293962" cy="4830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Funder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EB1EB08-09C6-4283-AF19-A821BE833AE2}"/>
              </a:ext>
            </a:extLst>
          </p:cNvPr>
          <p:cNvSpPr/>
          <p:nvPr/>
        </p:nvSpPr>
        <p:spPr>
          <a:xfrm>
            <a:off x="6211291" y="2396947"/>
            <a:ext cx="1293962" cy="4830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Submission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522592-6C98-4A0F-B390-FE0DE1C8C1EB}"/>
              </a:ext>
            </a:extLst>
          </p:cNvPr>
          <p:cNvSpPr/>
          <p:nvPr/>
        </p:nvSpPr>
        <p:spPr>
          <a:xfrm>
            <a:off x="8593908" y="2408331"/>
            <a:ext cx="1293962" cy="4830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5B1B20-A1F8-4802-9637-B7EA333B3E13}"/>
              </a:ext>
            </a:extLst>
          </p:cNvPr>
          <p:cNvSpPr/>
          <p:nvPr/>
        </p:nvSpPr>
        <p:spPr>
          <a:xfrm>
            <a:off x="6211290" y="501872"/>
            <a:ext cx="1293962" cy="4830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Policy</a:t>
            </a:r>
          </a:p>
        </p:txBody>
      </p:sp>
      <p:sp>
        <p:nvSpPr>
          <p:cNvPr id="387" name="Rectangle 386">
            <a:extLst>
              <a:ext uri="{FF2B5EF4-FFF2-40B4-BE49-F238E27FC236}">
                <a16:creationId xmlns:a16="http://schemas.microsoft.com/office/drawing/2014/main" id="{C3B4CEB1-D3BF-4F94-88BD-4CE8EDFDB533}"/>
              </a:ext>
            </a:extLst>
          </p:cNvPr>
          <p:cNvSpPr/>
          <p:nvPr/>
        </p:nvSpPr>
        <p:spPr>
          <a:xfrm>
            <a:off x="1068017" y="2823661"/>
            <a:ext cx="1293962" cy="4830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Workflow</a:t>
            </a:r>
          </a:p>
        </p:txBody>
      </p:sp>
      <p:grpSp>
        <p:nvGrpSpPr>
          <p:cNvPr id="388" name="Group 387">
            <a:extLst>
              <a:ext uri="{FF2B5EF4-FFF2-40B4-BE49-F238E27FC236}">
                <a16:creationId xmlns:a16="http://schemas.microsoft.com/office/drawing/2014/main" id="{B4DD1812-8024-4F70-A423-3A8926707AA4}"/>
              </a:ext>
            </a:extLst>
          </p:cNvPr>
          <p:cNvGrpSpPr/>
          <p:nvPr/>
        </p:nvGrpSpPr>
        <p:grpSpPr>
          <a:xfrm rot="16200000">
            <a:off x="1894042" y="2672710"/>
            <a:ext cx="152400" cy="152400"/>
            <a:chOff x="6267991" y="1596540"/>
            <a:chExt cx="152400" cy="152400"/>
          </a:xfrm>
        </p:grpSpPr>
        <p:sp>
          <p:nvSpPr>
            <p:cNvPr id="389" name="Line 16">
              <a:extLst>
                <a:ext uri="{FF2B5EF4-FFF2-40B4-BE49-F238E27FC236}">
                  <a16:creationId xmlns:a16="http://schemas.microsoft.com/office/drawing/2014/main" id="{EBF396FE-E773-47B9-8133-512AE9AB53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267991" y="1672740"/>
              <a:ext cx="152400" cy="76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" name="Line 17">
              <a:extLst>
                <a:ext uri="{FF2B5EF4-FFF2-40B4-BE49-F238E27FC236}">
                  <a16:creationId xmlns:a16="http://schemas.microsoft.com/office/drawing/2014/main" id="{B0FCB280-8CAB-4DE5-8C71-0B138F3310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267991" y="1596540"/>
              <a:ext cx="152400" cy="76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91" name="Oval 390">
            <a:extLst>
              <a:ext uri="{FF2B5EF4-FFF2-40B4-BE49-F238E27FC236}">
                <a16:creationId xmlns:a16="http://schemas.microsoft.com/office/drawing/2014/main" id="{88BA29B2-ABA8-4CFD-BDAA-7300A873CB33}"/>
              </a:ext>
            </a:extLst>
          </p:cNvPr>
          <p:cNvSpPr/>
          <p:nvPr/>
        </p:nvSpPr>
        <p:spPr>
          <a:xfrm>
            <a:off x="1932142" y="2575073"/>
            <a:ext cx="76200" cy="8277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8" name="Straight Connector 397">
            <a:extLst>
              <a:ext uri="{FF2B5EF4-FFF2-40B4-BE49-F238E27FC236}">
                <a16:creationId xmlns:a16="http://schemas.microsoft.com/office/drawing/2014/main" id="{0CE845BF-1DE9-40A9-938C-C93166D127B2}"/>
              </a:ext>
            </a:extLst>
          </p:cNvPr>
          <p:cNvCxnSpPr>
            <a:cxnSpLocks/>
          </p:cNvCxnSpPr>
          <p:nvPr/>
        </p:nvCxnSpPr>
        <p:spPr>
          <a:xfrm>
            <a:off x="1932142" y="2422593"/>
            <a:ext cx="857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Straight Connector 398">
            <a:extLst>
              <a:ext uri="{FF2B5EF4-FFF2-40B4-BE49-F238E27FC236}">
                <a16:creationId xmlns:a16="http://schemas.microsoft.com/office/drawing/2014/main" id="{B49B808E-D612-4EC5-B577-7D5D2C79AC68}"/>
              </a:ext>
            </a:extLst>
          </p:cNvPr>
          <p:cNvCxnSpPr>
            <a:cxnSpLocks/>
          </p:cNvCxnSpPr>
          <p:nvPr/>
        </p:nvCxnSpPr>
        <p:spPr>
          <a:xfrm>
            <a:off x="1932142" y="2460693"/>
            <a:ext cx="857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Connector 399">
            <a:extLst>
              <a:ext uri="{FF2B5EF4-FFF2-40B4-BE49-F238E27FC236}">
                <a16:creationId xmlns:a16="http://schemas.microsoft.com/office/drawing/2014/main" id="{F1BF0318-E567-4488-BBE0-CE200131B54D}"/>
              </a:ext>
            </a:extLst>
          </p:cNvPr>
          <p:cNvCxnSpPr>
            <a:cxnSpLocks/>
          </p:cNvCxnSpPr>
          <p:nvPr/>
        </p:nvCxnSpPr>
        <p:spPr>
          <a:xfrm>
            <a:off x="7575563" y="685010"/>
            <a:ext cx="0" cy="11758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DF1BA737-B697-4E89-AF5A-16A872B96459}"/>
              </a:ext>
            </a:extLst>
          </p:cNvPr>
          <p:cNvCxnSpPr>
            <a:cxnSpLocks/>
          </p:cNvCxnSpPr>
          <p:nvPr/>
        </p:nvCxnSpPr>
        <p:spPr>
          <a:xfrm>
            <a:off x="8522776" y="2579290"/>
            <a:ext cx="0" cy="11758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8B31384D-CA86-4763-94EA-85A2F440BC9A}"/>
              </a:ext>
            </a:extLst>
          </p:cNvPr>
          <p:cNvSpPr/>
          <p:nvPr/>
        </p:nvSpPr>
        <p:spPr>
          <a:xfrm>
            <a:off x="6819923" y="3325097"/>
            <a:ext cx="1293962" cy="4830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Publication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6B7ABD2-B513-4CEE-BBF8-233FBBD9F766}"/>
              </a:ext>
            </a:extLst>
          </p:cNvPr>
          <p:cNvSpPr/>
          <p:nvPr/>
        </p:nvSpPr>
        <p:spPr>
          <a:xfrm>
            <a:off x="8588916" y="3338058"/>
            <a:ext cx="1293962" cy="4624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Contributor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02586EA7-4099-437A-A871-AF871181E8F2}"/>
              </a:ext>
            </a:extLst>
          </p:cNvPr>
          <p:cNvSpPr/>
          <p:nvPr/>
        </p:nvSpPr>
        <p:spPr>
          <a:xfrm>
            <a:off x="6819923" y="4193742"/>
            <a:ext cx="1293962" cy="4830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Journal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C8BA0BE8-5F4B-435E-AC20-017F4C8C4184}"/>
              </a:ext>
            </a:extLst>
          </p:cNvPr>
          <p:cNvSpPr/>
          <p:nvPr/>
        </p:nvSpPr>
        <p:spPr>
          <a:xfrm>
            <a:off x="6819923" y="5076287"/>
            <a:ext cx="1293962" cy="4830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Publisher</a:t>
            </a: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011F1BDB-7023-43E0-BEDB-FD59293C41FD}"/>
              </a:ext>
            </a:extLst>
          </p:cNvPr>
          <p:cNvCxnSpPr>
            <a:cxnSpLocks/>
          </p:cNvCxnSpPr>
          <p:nvPr/>
        </p:nvCxnSpPr>
        <p:spPr>
          <a:xfrm>
            <a:off x="7271374" y="3203056"/>
            <a:ext cx="857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A17C898F-7167-46AE-B3ED-5C031EDD26BD}"/>
              </a:ext>
            </a:extLst>
          </p:cNvPr>
          <p:cNvCxnSpPr>
            <a:cxnSpLocks/>
          </p:cNvCxnSpPr>
          <p:nvPr/>
        </p:nvCxnSpPr>
        <p:spPr>
          <a:xfrm>
            <a:off x="7271374" y="3241156"/>
            <a:ext cx="857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02678E56-BC20-4270-8C66-54DF0C4E81B3}"/>
              </a:ext>
            </a:extLst>
          </p:cNvPr>
          <p:cNvCxnSpPr>
            <a:cxnSpLocks/>
          </p:cNvCxnSpPr>
          <p:nvPr/>
        </p:nvCxnSpPr>
        <p:spPr>
          <a:xfrm>
            <a:off x="7270741" y="3011357"/>
            <a:ext cx="857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2BC6FAE6-404E-4F32-8B64-62C80E3BF74A}"/>
              </a:ext>
            </a:extLst>
          </p:cNvPr>
          <p:cNvGrpSpPr/>
          <p:nvPr/>
        </p:nvGrpSpPr>
        <p:grpSpPr>
          <a:xfrm>
            <a:off x="8436516" y="3490437"/>
            <a:ext cx="152400" cy="152400"/>
            <a:chOff x="8241561" y="2521378"/>
            <a:chExt cx="152400" cy="152400"/>
          </a:xfrm>
        </p:grpSpPr>
        <p:sp>
          <p:nvSpPr>
            <p:cNvPr id="136" name="Line 40">
              <a:extLst>
                <a:ext uri="{FF2B5EF4-FFF2-40B4-BE49-F238E27FC236}">
                  <a16:creationId xmlns:a16="http://schemas.microsoft.com/office/drawing/2014/main" id="{7CCA0DC0-13B7-4B17-8AD8-E847249081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41561" y="2597578"/>
              <a:ext cx="152400" cy="76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7" name="Line 41">
              <a:extLst>
                <a:ext uri="{FF2B5EF4-FFF2-40B4-BE49-F238E27FC236}">
                  <a16:creationId xmlns:a16="http://schemas.microsoft.com/office/drawing/2014/main" id="{676A3F2A-370E-4B4C-A685-DE8C6C501A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241561" y="2521378"/>
              <a:ext cx="152400" cy="76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8746288F-6EB4-4F0A-93DC-BB06DAC7E617}"/>
              </a:ext>
            </a:extLst>
          </p:cNvPr>
          <p:cNvCxnSpPr>
            <a:cxnSpLocks/>
            <a:stCxn id="105" idx="3"/>
            <a:endCxn id="106" idx="1"/>
          </p:cNvCxnSpPr>
          <p:nvPr/>
        </p:nvCxnSpPr>
        <p:spPr>
          <a:xfrm>
            <a:off x="8113885" y="3566637"/>
            <a:ext cx="475031" cy="265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Oval 138">
            <a:extLst>
              <a:ext uri="{FF2B5EF4-FFF2-40B4-BE49-F238E27FC236}">
                <a16:creationId xmlns:a16="http://schemas.microsoft.com/office/drawing/2014/main" id="{04F2908F-2DC8-4079-AD77-BB084F589AB9}"/>
              </a:ext>
            </a:extLst>
          </p:cNvPr>
          <p:cNvSpPr/>
          <p:nvPr/>
        </p:nvSpPr>
        <p:spPr>
          <a:xfrm rot="10800000">
            <a:off x="8382302" y="3521321"/>
            <a:ext cx="76200" cy="8277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DCB3A1E4-3FEC-418B-9D09-3950E61A0852}"/>
              </a:ext>
            </a:extLst>
          </p:cNvPr>
          <p:cNvCxnSpPr>
            <a:cxnSpLocks/>
          </p:cNvCxnSpPr>
          <p:nvPr/>
        </p:nvCxnSpPr>
        <p:spPr>
          <a:xfrm>
            <a:off x="8169676" y="3515912"/>
            <a:ext cx="0" cy="11758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C7410D16-BA92-4282-B672-BA782F19967C}"/>
              </a:ext>
            </a:extLst>
          </p:cNvPr>
          <p:cNvCxnSpPr>
            <a:cxnSpLocks/>
          </p:cNvCxnSpPr>
          <p:nvPr/>
        </p:nvCxnSpPr>
        <p:spPr>
          <a:xfrm>
            <a:off x="8222139" y="3512674"/>
            <a:ext cx="0" cy="11758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>
            <a:extLst>
              <a:ext uri="{FF2B5EF4-FFF2-40B4-BE49-F238E27FC236}">
                <a16:creationId xmlns:a16="http://schemas.microsoft.com/office/drawing/2014/main" id="{16A78E27-4DC1-4E09-AF57-5B1052F71B18}"/>
              </a:ext>
            </a:extLst>
          </p:cNvPr>
          <p:cNvSpPr/>
          <p:nvPr/>
        </p:nvSpPr>
        <p:spPr>
          <a:xfrm>
            <a:off x="5827981" y="1451179"/>
            <a:ext cx="1293962" cy="4830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</a:t>
            </a:r>
          </a:p>
        </p:txBody>
      </p: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98D39EDC-837A-483F-81D4-C443D252E257}"/>
              </a:ext>
            </a:extLst>
          </p:cNvPr>
          <p:cNvCxnSpPr>
            <a:cxnSpLocks/>
          </p:cNvCxnSpPr>
          <p:nvPr/>
        </p:nvCxnSpPr>
        <p:spPr>
          <a:xfrm>
            <a:off x="6094862" y="4574309"/>
            <a:ext cx="0" cy="11758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210EEABF-57F2-4C2F-8B81-4AE918EA5F02}"/>
              </a:ext>
            </a:extLst>
          </p:cNvPr>
          <p:cNvCxnSpPr>
            <a:cxnSpLocks/>
          </p:cNvCxnSpPr>
          <p:nvPr/>
        </p:nvCxnSpPr>
        <p:spPr>
          <a:xfrm>
            <a:off x="6152012" y="4572974"/>
            <a:ext cx="0" cy="11758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BB17B328-6381-41DA-9CA1-1BC335652331}"/>
              </a:ext>
            </a:extLst>
          </p:cNvPr>
          <p:cNvCxnSpPr>
            <a:cxnSpLocks/>
          </p:cNvCxnSpPr>
          <p:nvPr/>
        </p:nvCxnSpPr>
        <p:spPr>
          <a:xfrm>
            <a:off x="4618974" y="5442280"/>
            <a:ext cx="857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Rectangle 164">
            <a:extLst>
              <a:ext uri="{FF2B5EF4-FFF2-40B4-BE49-F238E27FC236}">
                <a16:creationId xmlns:a16="http://schemas.microsoft.com/office/drawing/2014/main" id="{18148912-9377-49D0-BE56-4AB59D5D9B4E}"/>
              </a:ext>
            </a:extLst>
          </p:cNvPr>
          <p:cNvSpPr/>
          <p:nvPr/>
        </p:nvSpPr>
        <p:spPr>
          <a:xfrm>
            <a:off x="4430503" y="3249268"/>
            <a:ext cx="1293962" cy="4830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500" dirty="0" err="1"/>
              <a:t>RepositoryCopy</a:t>
            </a:r>
            <a:endParaRPr lang="en-US" sz="1500" dirty="0"/>
          </a:p>
        </p:txBody>
      </p: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22677E14-740F-4443-917F-441BEB7788F8}"/>
              </a:ext>
            </a:extLst>
          </p:cNvPr>
          <p:cNvGrpSpPr/>
          <p:nvPr/>
        </p:nvGrpSpPr>
        <p:grpSpPr>
          <a:xfrm rot="10800000">
            <a:off x="5737583" y="3484465"/>
            <a:ext cx="152400" cy="152400"/>
            <a:chOff x="8241561" y="2521378"/>
            <a:chExt cx="152400" cy="152400"/>
          </a:xfrm>
        </p:grpSpPr>
        <p:sp>
          <p:nvSpPr>
            <p:cNvPr id="179" name="Line 40">
              <a:extLst>
                <a:ext uri="{FF2B5EF4-FFF2-40B4-BE49-F238E27FC236}">
                  <a16:creationId xmlns:a16="http://schemas.microsoft.com/office/drawing/2014/main" id="{0F2126D0-240B-45A0-8D4A-53527346E6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41561" y="2597578"/>
              <a:ext cx="152400" cy="76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0" name="Line 41">
              <a:extLst>
                <a:ext uri="{FF2B5EF4-FFF2-40B4-BE49-F238E27FC236}">
                  <a16:creationId xmlns:a16="http://schemas.microsoft.com/office/drawing/2014/main" id="{85287522-13BF-4BD0-9684-59907F0EFD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241561" y="2521378"/>
              <a:ext cx="152400" cy="76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DE26B630-793E-42E6-B285-0048357DB5D1}"/>
              </a:ext>
            </a:extLst>
          </p:cNvPr>
          <p:cNvCxnSpPr>
            <a:cxnSpLocks/>
          </p:cNvCxnSpPr>
          <p:nvPr/>
        </p:nvCxnSpPr>
        <p:spPr>
          <a:xfrm>
            <a:off x="5731268" y="3560945"/>
            <a:ext cx="1088655" cy="1138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Oval 181">
            <a:extLst>
              <a:ext uri="{FF2B5EF4-FFF2-40B4-BE49-F238E27FC236}">
                <a16:creationId xmlns:a16="http://schemas.microsoft.com/office/drawing/2014/main" id="{2AB3755D-89E8-463D-B9A3-4A56E8C331F6}"/>
              </a:ext>
            </a:extLst>
          </p:cNvPr>
          <p:cNvSpPr/>
          <p:nvPr/>
        </p:nvSpPr>
        <p:spPr>
          <a:xfrm>
            <a:off x="5903101" y="3514512"/>
            <a:ext cx="76200" cy="8277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3B401F90-D00D-430E-9651-AF60BDFBB05B}"/>
              </a:ext>
            </a:extLst>
          </p:cNvPr>
          <p:cNvCxnSpPr>
            <a:cxnSpLocks/>
          </p:cNvCxnSpPr>
          <p:nvPr/>
        </p:nvCxnSpPr>
        <p:spPr>
          <a:xfrm>
            <a:off x="6696328" y="3504986"/>
            <a:ext cx="0" cy="11758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59B01B89-CE84-4162-8AF7-2E8C8A8289C1}"/>
              </a:ext>
            </a:extLst>
          </p:cNvPr>
          <p:cNvCxnSpPr>
            <a:cxnSpLocks/>
          </p:cNvCxnSpPr>
          <p:nvPr/>
        </p:nvCxnSpPr>
        <p:spPr>
          <a:xfrm>
            <a:off x="6748791" y="3501748"/>
            <a:ext cx="0" cy="11758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1280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48FE10ED-97BE-4AFF-8F01-8B4D91CB6A23}"/>
              </a:ext>
            </a:extLst>
          </p:cNvPr>
          <p:cNvCxnSpPr>
            <a:cxnSpLocks/>
          </p:cNvCxnSpPr>
          <p:nvPr/>
        </p:nvCxnSpPr>
        <p:spPr>
          <a:xfrm flipV="1">
            <a:off x="6329036" y="2863496"/>
            <a:ext cx="5105" cy="47456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DFCB57F3-36B4-4893-A70E-C2E64BC5332D}"/>
              </a:ext>
            </a:extLst>
          </p:cNvPr>
          <p:cNvCxnSpPr>
            <a:cxnSpLocks/>
          </p:cNvCxnSpPr>
          <p:nvPr/>
        </p:nvCxnSpPr>
        <p:spPr>
          <a:xfrm flipH="1">
            <a:off x="7309091" y="2872518"/>
            <a:ext cx="1" cy="4451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>
            <a:extLst>
              <a:ext uri="{FF2B5EF4-FFF2-40B4-BE49-F238E27FC236}">
                <a16:creationId xmlns:a16="http://schemas.microsoft.com/office/drawing/2014/main" id="{BA3C16E6-229A-4EE5-A8A6-C7EB86494D9D}"/>
              </a:ext>
            </a:extLst>
          </p:cNvPr>
          <p:cNvSpPr/>
          <p:nvPr/>
        </p:nvSpPr>
        <p:spPr>
          <a:xfrm>
            <a:off x="7268460" y="3132909"/>
            <a:ext cx="76200" cy="8277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02426298-4936-449D-9B90-5E12F557BD3C}"/>
              </a:ext>
            </a:extLst>
          </p:cNvPr>
          <p:cNvCxnSpPr>
            <a:cxnSpLocks/>
          </p:cNvCxnSpPr>
          <p:nvPr/>
        </p:nvCxnSpPr>
        <p:spPr>
          <a:xfrm>
            <a:off x="7261400" y="3258334"/>
            <a:ext cx="857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44C1FC0A-1B7D-4170-BC26-0A34A564D1A2}"/>
              </a:ext>
            </a:extLst>
          </p:cNvPr>
          <p:cNvSpPr/>
          <p:nvPr/>
        </p:nvSpPr>
        <p:spPr>
          <a:xfrm>
            <a:off x="7268731" y="2989550"/>
            <a:ext cx="76200" cy="8277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Line 38">
            <a:extLst>
              <a:ext uri="{FF2B5EF4-FFF2-40B4-BE49-F238E27FC236}">
                <a16:creationId xmlns:a16="http://schemas.microsoft.com/office/drawing/2014/main" id="{847F066D-C933-4CFC-A051-93CC6F70430B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7220682" y="2863496"/>
            <a:ext cx="85617" cy="12096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" name="Line 39">
            <a:extLst>
              <a:ext uri="{FF2B5EF4-FFF2-40B4-BE49-F238E27FC236}">
                <a16:creationId xmlns:a16="http://schemas.microsoft.com/office/drawing/2014/main" id="{694A23B2-0AEF-4F67-B774-9BC92E709A2A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7306299" y="2863496"/>
            <a:ext cx="85617" cy="12096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96A93C88-E4D4-4BA8-8CE4-0F12471357F2}"/>
              </a:ext>
            </a:extLst>
          </p:cNvPr>
          <p:cNvGrpSpPr/>
          <p:nvPr/>
        </p:nvGrpSpPr>
        <p:grpSpPr>
          <a:xfrm rot="16200000">
            <a:off x="6253978" y="3163527"/>
            <a:ext cx="152400" cy="152400"/>
            <a:chOff x="6267991" y="1596540"/>
            <a:chExt cx="152400" cy="152400"/>
          </a:xfrm>
        </p:grpSpPr>
        <p:sp>
          <p:nvSpPr>
            <p:cNvPr id="110" name="Line 16">
              <a:extLst>
                <a:ext uri="{FF2B5EF4-FFF2-40B4-BE49-F238E27FC236}">
                  <a16:creationId xmlns:a16="http://schemas.microsoft.com/office/drawing/2014/main" id="{160BAC0D-477F-49E6-958D-91DC397AC6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267991" y="1672740"/>
              <a:ext cx="152400" cy="76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Line 17">
              <a:extLst>
                <a:ext uri="{FF2B5EF4-FFF2-40B4-BE49-F238E27FC236}">
                  <a16:creationId xmlns:a16="http://schemas.microsoft.com/office/drawing/2014/main" id="{E93440B4-60A7-4DAE-B7B8-942B8AADBC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267991" y="1596540"/>
              <a:ext cx="152400" cy="76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2" name="Oval 111">
            <a:extLst>
              <a:ext uri="{FF2B5EF4-FFF2-40B4-BE49-F238E27FC236}">
                <a16:creationId xmlns:a16="http://schemas.microsoft.com/office/drawing/2014/main" id="{F16A546B-9FA2-49CD-9A3B-323E32A84ADD}"/>
              </a:ext>
            </a:extLst>
          </p:cNvPr>
          <p:cNvSpPr/>
          <p:nvPr/>
        </p:nvSpPr>
        <p:spPr>
          <a:xfrm>
            <a:off x="6292078" y="3065890"/>
            <a:ext cx="76200" cy="8277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Line 31">
            <a:extLst>
              <a:ext uri="{FF2B5EF4-FFF2-40B4-BE49-F238E27FC236}">
                <a16:creationId xmlns:a16="http://schemas.microsoft.com/office/drawing/2014/main" id="{06792436-DB56-4555-9688-66FE9868C40A}"/>
              </a:ext>
            </a:extLst>
          </p:cNvPr>
          <p:cNvSpPr>
            <a:spLocks noChangeShapeType="1"/>
          </p:cNvSpPr>
          <p:nvPr/>
        </p:nvSpPr>
        <p:spPr bwMode="auto">
          <a:xfrm rot="10800000" flipV="1">
            <a:off x="8964510" y="2276241"/>
            <a:ext cx="85617" cy="12096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5" name="Line 32">
            <a:extLst>
              <a:ext uri="{FF2B5EF4-FFF2-40B4-BE49-F238E27FC236}">
                <a16:creationId xmlns:a16="http://schemas.microsoft.com/office/drawing/2014/main" id="{78251641-9C87-46CF-9597-5DAB11E34BFF}"/>
              </a:ext>
            </a:extLst>
          </p:cNvPr>
          <p:cNvSpPr>
            <a:spLocks noChangeShapeType="1"/>
          </p:cNvSpPr>
          <p:nvPr/>
        </p:nvSpPr>
        <p:spPr bwMode="auto">
          <a:xfrm rot="10800000" flipH="1" flipV="1">
            <a:off x="9050127" y="2276241"/>
            <a:ext cx="85617" cy="12096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6" name="Line 38">
            <a:extLst>
              <a:ext uri="{FF2B5EF4-FFF2-40B4-BE49-F238E27FC236}">
                <a16:creationId xmlns:a16="http://schemas.microsoft.com/office/drawing/2014/main" id="{B873210D-069A-4D65-BE41-F3E8C566FE14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8960943" y="1927627"/>
            <a:ext cx="85617" cy="12096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" name="Line 39">
            <a:extLst>
              <a:ext uri="{FF2B5EF4-FFF2-40B4-BE49-F238E27FC236}">
                <a16:creationId xmlns:a16="http://schemas.microsoft.com/office/drawing/2014/main" id="{B2DA2869-354E-44AB-831A-BA7C80DD7518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9046560" y="1927627"/>
            <a:ext cx="85617" cy="12096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C83907A2-D48C-4F43-9A8F-CA5D259CDBE8}"/>
              </a:ext>
            </a:extLst>
          </p:cNvPr>
          <p:cNvGrpSpPr/>
          <p:nvPr/>
        </p:nvGrpSpPr>
        <p:grpSpPr>
          <a:xfrm>
            <a:off x="8931489" y="924594"/>
            <a:ext cx="174801" cy="566725"/>
            <a:chOff x="8931489" y="924594"/>
            <a:chExt cx="174801" cy="566725"/>
          </a:xfrm>
        </p:grpSpPr>
        <p:sp>
          <p:nvSpPr>
            <p:cNvPr id="219" name="Line 29">
              <a:extLst>
                <a:ext uri="{FF2B5EF4-FFF2-40B4-BE49-F238E27FC236}">
                  <a16:creationId xmlns:a16="http://schemas.microsoft.com/office/drawing/2014/main" id="{C717742F-83BA-4EE3-BAFE-8B311B0F4F3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V="1">
              <a:off x="9020673" y="924594"/>
              <a:ext cx="0" cy="28225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" name="Line 30">
              <a:extLst>
                <a:ext uri="{FF2B5EF4-FFF2-40B4-BE49-F238E27FC236}">
                  <a16:creationId xmlns:a16="http://schemas.microsoft.com/office/drawing/2014/main" id="{9C7843DB-D849-49E0-9A31-D4BF4A737F4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V="1">
              <a:off x="9020673" y="1168746"/>
              <a:ext cx="0" cy="32257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1" name="Line 31">
              <a:extLst>
                <a:ext uri="{FF2B5EF4-FFF2-40B4-BE49-F238E27FC236}">
                  <a16:creationId xmlns:a16="http://schemas.microsoft.com/office/drawing/2014/main" id="{62A29425-4CE0-4355-94A8-F0F8B6629A8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V="1">
              <a:off x="8935056" y="1331171"/>
              <a:ext cx="85617" cy="12096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" name="Line 32">
              <a:extLst>
                <a:ext uri="{FF2B5EF4-FFF2-40B4-BE49-F238E27FC236}">
                  <a16:creationId xmlns:a16="http://schemas.microsoft.com/office/drawing/2014/main" id="{01F26A3F-107B-45A6-89E1-7C9E7FD04B9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 flipV="1">
              <a:off x="9020673" y="1331171"/>
              <a:ext cx="85617" cy="12096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3" name="Line 38">
              <a:extLst>
                <a:ext uri="{FF2B5EF4-FFF2-40B4-BE49-F238E27FC236}">
                  <a16:creationId xmlns:a16="http://schemas.microsoft.com/office/drawing/2014/main" id="{088AB793-FD79-4DF3-AD75-46238EF5949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8931489" y="982557"/>
              <a:ext cx="85617" cy="12096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4" name="Line 39">
              <a:extLst>
                <a:ext uri="{FF2B5EF4-FFF2-40B4-BE49-F238E27FC236}">
                  <a16:creationId xmlns:a16="http://schemas.microsoft.com/office/drawing/2014/main" id="{31CE1DB9-43D6-4973-A8C4-2B0E9BE1A25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9017106" y="982557"/>
              <a:ext cx="85617" cy="12096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2" name="TextBox 171">
            <a:extLst>
              <a:ext uri="{FF2B5EF4-FFF2-40B4-BE49-F238E27FC236}">
                <a16:creationId xmlns:a16="http://schemas.microsoft.com/office/drawing/2014/main" id="{8EE331C0-261A-439B-8210-E1089BF023F0}"/>
              </a:ext>
            </a:extLst>
          </p:cNvPr>
          <p:cNvSpPr txBox="1"/>
          <p:nvPr/>
        </p:nvSpPr>
        <p:spPr>
          <a:xfrm>
            <a:off x="8211091" y="3992327"/>
            <a:ext cx="20282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Note: User could connect to submission, grant and deposit based on activity, but leaving unconnected for simplicity.</a:t>
            </a:r>
          </a:p>
        </p:txBody>
      </p: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468A2CFB-0872-416D-8836-13CFE97423F2}"/>
              </a:ext>
            </a:extLst>
          </p:cNvPr>
          <p:cNvGrpSpPr/>
          <p:nvPr/>
        </p:nvGrpSpPr>
        <p:grpSpPr>
          <a:xfrm rot="10800000">
            <a:off x="7511568" y="2562007"/>
            <a:ext cx="882393" cy="154638"/>
            <a:chOff x="7511568" y="2519140"/>
            <a:chExt cx="882393" cy="154638"/>
          </a:xfrm>
        </p:grpSpPr>
        <p:sp>
          <p:nvSpPr>
            <p:cNvPr id="238" name="Line 36">
              <a:extLst>
                <a:ext uri="{FF2B5EF4-FFF2-40B4-BE49-F238E27FC236}">
                  <a16:creationId xmlns:a16="http://schemas.microsoft.com/office/drawing/2014/main" id="{814AC408-793B-447D-B6BA-BE8D135CA7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511568" y="2595340"/>
              <a:ext cx="152400" cy="76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9" name="Line 37">
              <a:extLst>
                <a:ext uri="{FF2B5EF4-FFF2-40B4-BE49-F238E27FC236}">
                  <a16:creationId xmlns:a16="http://schemas.microsoft.com/office/drawing/2014/main" id="{2B1FA5D2-FF9A-44B9-B274-8CF2AFDFAC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511568" y="2519140"/>
              <a:ext cx="152400" cy="76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0" name="Line 40">
              <a:extLst>
                <a:ext uri="{FF2B5EF4-FFF2-40B4-BE49-F238E27FC236}">
                  <a16:creationId xmlns:a16="http://schemas.microsoft.com/office/drawing/2014/main" id="{FF0BD219-340D-4DBC-B161-52E3B29BBE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41561" y="2597578"/>
              <a:ext cx="152400" cy="76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1" name="Line 41">
              <a:extLst>
                <a:ext uri="{FF2B5EF4-FFF2-40B4-BE49-F238E27FC236}">
                  <a16:creationId xmlns:a16="http://schemas.microsoft.com/office/drawing/2014/main" id="{FA32F429-7F65-4573-B877-7791795CF4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241561" y="2521378"/>
              <a:ext cx="152400" cy="76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47634F5A-E21E-4CA5-9060-87C1BBBE6E3F}"/>
              </a:ext>
            </a:extLst>
          </p:cNvPr>
          <p:cNvGrpSpPr/>
          <p:nvPr/>
        </p:nvGrpSpPr>
        <p:grpSpPr>
          <a:xfrm rot="16200000">
            <a:off x="6781823" y="2243711"/>
            <a:ext cx="152400" cy="152400"/>
            <a:chOff x="6267991" y="1596540"/>
            <a:chExt cx="152400" cy="152400"/>
          </a:xfrm>
        </p:grpSpPr>
        <p:sp>
          <p:nvSpPr>
            <p:cNvPr id="277" name="Line 16">
              <a:extLst>
                <a:ext uri="{FF2B5EF4-FFF2-40B4-BE49-F238E27FC236}">
                  <a16:creationId xmlns:a16="http://schemas.microsoft.com/office/drawing/2014/main" id="{D69877F0-2080-4B24-832F-8C928B9F59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267991" y="1672740"/>
              <a:ext cx="152400" cy="76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8" name="Line 17">
              <a:extLst>
                <a:ext uri="{FF2B5EF4-FFF2-40B4-BE49-F238E27FC236}">
                  <a16:creationId xmlns:a16="http://schemas.microsoft.com/office/drawing/2014/main" id="{49ADF8E8-4BCE-4608-98F1-15BE2B4E86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267991" y="1596540"/>
              <a:ext cx="152400" cy="76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85" name="Group 284">
            <a:extLst>
              <a:ext uri="{FF2B5EF4-FFF2-40B4-BE49-F238E27FC236}">
                <a16:creationId xmlns:a16="http://schemas.microsoft.com/office/drawing/2014/main" id="{5D26B042-38FD-41E2-BED8-462AE0037F58}"/>
              </a:ext>
            </a:extLst>
          </p:cNvPr>
          <p:cNvGrpSpPr/>
          <p:nvPr/>
        </p:nvGrpSpPr>
        <p:grpSpPr>
          <a:xfrm>
            <a:off x="8241561" y="1606295"/>
            <a:ext cx="152400" cy="165100"/>
            <a:chOff x="8241561" y="1606295"/>
            <a:chExt cx="152400" cy="165100"/>
          </a:xfrm>
        </p:grpSpPr>
        <p:sp>
          <p:nvSpPr>
            <p:cNvPr id="280" name="Line 36">
              <a:extLst>
                <a:ext uri="{FF2B5EF4-FFF2-40B4-BE49-F238E27FC236}">
                  <a16:creationId xmlns:a16="http://schemas.microsoft.com/office/drawing/2014/main" id="{6287F3E9-7EB0-48E9-9CD6-510C6186181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8241561" y="1606295"/>
              <a:ext cx="152400" cy="76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1" name="Line 37">
              <a:extLst>
                <a:ext uri="{FF2B5EF4-FFF2-40B4-BE49-F238E27FC236}">
                  <a16:creationId xmlns:a16="http://schemas.microsoft.com/office/drawing/2014/main" id="{CC83C0CB-9E07-4289-8B59-34AB6A21B17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 flipV="1">
              <a:off x="8241561" y="1695195"/>
              <a:ext cx="152400" cy="76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284" name="Connector: Elbow 283">
            <a:extLst>
              <a:ext uri="{FF2B5EF4-FFF2-40B4-BE49-F238E27FC236}">
                <a16:creationId xmlns:a16="http://schemas.microsoft.com/office/drawing/2014/main" id="{48972144-598C-4E92-A21C-D3120C34C0DF}"/>
              </a:ext>
            </a:extLst>
          </p:cNvPr>
          <p:cNvCxnSpPr>
            <a:stCxn id="10" idx="1"/>
            <a:endCxn id="12" idx="0"/>
          </p:cNvCxnSpPr>
          <p:nvPr/>
        </p:nvCxnSpPr>
        <p:spPr>
          <a:xfrm rot="10800000" flipV="1">
            <a:off x="6858272" y="1688717"/>
            <a:ext cx="1542004" cy="708230"/>
          </a:xfrm>
          <a:prstGeom prst="bent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Oval 285">
            <a:extLst>
              <a:ext uri="{FF2B5EF4-FFF2-40B4-BE49-F238E27FC236}">
                <a16:creationId xmlns:a16="http://schemas.microsoft.com/office/drawing/2014/main" id="{081135D9-1490-4FD1-AB55-177C8BB32DF6}"/>
              </a:ext>
            </a:extLst>
          </p:cNvPr>
          <p:cNvSpPr/>
          <p:nvPr/>
        </p:nvSpPr>
        <p:spPr>
          <a:xfrm>
            <a:off x="8167941" y="1651303"/>
            <a:ext cx="76200" cy="8277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Oval 286">
            <a:extLst>
              <a:ext uri="{FF2B5EF4-FFF2-40B4-BE49-F238E27FC236}">
                <a16:creationId xmlns:a16="http://schemas.microsoft.com/office/drawing/2014/main" id="{44D43C63-B806-41C2-9413-9C375791891E}"/>
              </a:ext>
            </a:extLst>
          </p:cNvPr>
          <p:cNvSpPr/>
          <p:nvPr/>
        </p:nvSpPr>
        <p:spPr>
          <a:xfrm>
            <a:off x="6819923" y="2146074"/>
            <a:ext cx="76200" cy="8277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65A34E86-E1AF-4F4A-AB1D-698174038B8C}"/>
              </a:ext>
            </a:extLst>
          </p:cNvPr>
          <p:cNvCxnSpPr>
            <a:cxnSpLocks/>
          </p:cNvCxnSpPr>
          <p:nvPr/>
        </p:nvCxnSpPr>
        <p:spPr>
          <a:xfrm>
            <a:off x="8977407" y="1296373"/>
            <a:ext cx="857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>
            <a:extLst>
              <a:ext uri="{FF2B5EF4-FFF2-40B4-BE49-F238E27FC236}">
                <a16:creationId xmlns:a16="http://schemas.microsoft.com/office/drawing/2014/main" id="{BF54F0DE-81C3-4284-AEA7-F3B89D66859E}"/>
              </a:ext>
            </a:extLst>
          </p:cNvPr>
          <p:cNvCxnSpPr>
            <a:cxnSpLocks/>
          </p:cNvCxnSpPr>
          <p:nvPr/>
        </p:nvCxnSpPr>
        <p:spPr>
          <a:xfrm>
            <a:off x="9005285" y="2256184"/>
            <a:ext cx="857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669EEEED-3B68-43BC-A419-F42692F2950D}"/>
              </a:ext>
            </a:extLst>
          </p:cNvPr>
          <p:cNvCxnSpPr>
            <a:cxnSpLocks/>
          </p:cNvCxnSpPr>
          <p:nvPr/>
        </p:nvCxnSpPr>
        <p:spPr>
          <a:xfrm>
            <a:off x="9003884" y="2941984"/>
            <a:ext cx="857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>
            <a:extLst>
              <a:ext uri="{FF2B5EF4-FFF2-40B4-BE49-F238E27FC236}">
                <a16:creationId xmlns:a16="http://schemas.microsoft.com/office/drawing/2014/main" id="{1FD1D5B8-1507-49A3-8022-05082D3E076E}"/>
              </a:ext>
            </a:extLst>
          </p:cNvPr>
          <p:cNvCxnSpPr>
            <a:cxnSpLocks/>
          </p:cNvCxnSpPr>
          <p:nvPr/>
        </p:nvCxnSpPr>
        <p:spPr>
          <a:xfrm>
            <a:off x="9003884" y="2980084"/>
            <a:ext cx="857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>
            <a:extLst>
              <a:ext uri="{FF2B5EF4-FFF2-40B4-BE49-F238E27FC236}">
                <a16:creationId xmlns:a16="http://schemas.microsoft.com/office/drawing/2014/main" id="{97489DA6-FF4D-4459-B2B4-6C73C536E569}"/>
              </a:ext>
            </a:extLst>
          </p:cNvPr>
          <p:cNvCxnSpPr>
            <a:stCxn id="7" idx="2"/>
            <a:endCxn id="13" idx="0"/>
          </p:cNvCxnSpPr>
          <p:nvPr/>
        </p:nvCxnSpPr>
        <p:spPr>
          <a:xfrm>
            <a:off x="9047257" y="2880025"/>
            <a:ext cx="1315" cy="62922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Oval 310">
            <a:extLst>
              <a:ext uri="{FF2B5EF4-FFF2-40B4-BE49-F238E27FC236}">
                <a16:creationId xmlns:a16="http://schemas.microsoft.com/office/drawing/2014/main" id="{8D9DAB6F-1410-4363-9730-CDE9DF77B692}"/>
              </a:ext>
            </a:extLst>
          </p:cNvPr>
          <p:cNvSpPr/>
          <p:nvPr/>
        </p:nvSpPr>
        <p:spPr>
          <a:xfrm>
            <a:off x="9017106" y="3317059"/>
            <a:ext cx="76200" cy="8277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2" name="Straight Connector 311">
            <a:extLst>
              <a:ext uri="{FF2B5EF4-FFF2-40B4-BE49-F238E27FC236}">
                <a16:creationId xmlns:a16="http://schemas.microsoft.com/office/drawing/2014/main" id="{3EFDCE14-7D6B-4D24-AAF7-5C93FA4511D5}"/>
              </a:ext>
            </a:extLst>
          </p:cNvPr>
          <p:cNvCxnSpPr>
            <a:cxnSpLocks/>
          </p:cNvCxnSpPr>
          <p:nvPr/>
        </p:nvCxnSpPr>
        <p:spPr>
          <a:xfrm>
            <a:off x="9003696" y="3442484"/>
            <a:ext cx="857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>
            <a:extLst>
              <a:ext uri="{FF2B5EF4-FFF2-40B4-BE49-F238E27FC236}">
                <a16:creationId xmlns:a16="http://schemas.microsoft.com/office/drawing/2014/main" id="{C77D7BEC-05D4-4F35-B869-AEFC301D49F6}"/>
              </a:ext>
            </a:extLst>
          </p:cNvPr>
          <p:cNvCxnSpPr>
            <a:cxnSpLocks/>
            <a:stCxn id="10" idx="2"/>
            <a:endCxn id="7" idx="0"/>
          </p:cNvCxnSpPr>
          <p:nvPr/>
        </p:nvCxnSpPr>
        <p:spPr>
          <a:xfrm>
            <a:off x="9047257" y="1930256"/>
            <a:ext cx="0" cy="46669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>
            <a:extLst>
              <a:ext uri="{FF2B5EF4-FFF2-40B4-BE49-F238E27FC236}">
                <a16:creationId xmlns:a16="http://schemas.microsoft.com/office/drawing/2014/main" id="{F24CB518-472D-431E-9D12-230D55B097C3}"/>
              </a:ext>
            </a:extLst>
          </p:cNvPr>
          <p:cNvCxnSpPr>
            <a:cxnSpLocks/>
            <a:stCxn id="12" idx="3"/>
            <a:endCxn id="7" idx="1"/>
          </p:cNvCxnSpPr>
          <p:nvPr/>
        </p:nvCxnSpPr>
        <p:spPr>
          <a:xfrm flipV="1">
            <a:off x="7505253" y="2638486"/>
            <a:ext cx="895023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Oval 320">
            <a:extLst>
              <a:ext uri="{FF2B5EF4-FFF2-40B4-BE49-F238E27FC236}">
                <a16:creationId xmlns:a16="http://schemas.microsoft.com/office/drawing/2014/main" id="{CF4312ED-70B4-4569-B43B-10BA0AE7C441}"/>
              </a:ext>
            </a:extLst>
          </p:cNvPr>
          <p:cNvSpPr/>
          <p:nvPr/>
        </p:nvSpPr>
        <p:spPr>
          <a:xfrm>
            <a:off x="7677086" y="2592054"/>
            <a:ext cx="76200" cy="8277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2" name="Straight Connector 321">
            <a:extLst>
              <a:ext uri="{FF2B5EF4-FFF2-40B4-BE49-F238E27FC236}">
                <a16:creationId xmlns:a16="http://schemas.microsoft.com/office/drawing/2014/main" id="{E78F54DB-74E2-4DAB-A819-373CBBFABF41}"/>
              </a:ext>
            </a:extLst>
          </p:cNvPr>
          <p:cNvCxnSpPr>
            <a:cxnSpLocks/>
          </p:cNvCxnSpPr>
          <p:nvPr/>
        </p:nvCxnSpPr>
        <p:spPr>
          <a:xfrm>
            <a:off x="8220330" y="2582528"/>
            <a:ext cx="0" cy="11758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5" name="Group 354">
            <a:extLst>
              <a:ext uri="{FF2B5EF4-FFF2-40B4-BE49-F238E27FC236}">
                <a16:creationId xmlns:a16="http://schemas.microsoft.com/office/drawing/2014/main" id="{3177D9E5-D5C7-4262-9EDD-741A345ED6ED}"/>
              </a:ext>
            </a:extLst>
          </p:cNvPr>
          <p:cNvGrpSpPr/>
          <p:nvPr/>
        </p:nvGrpSpPr>
        <p:grpSpPr>
          <a:xfrm rot="10800000">
            <a:off x="5319425" y="2561728"/>
            <a:ext cx="152400" cy="152400"/>
            <a:chOff x="8241561" y="2521378"/>
            <a:chExt cx="152400" cy="152400"/>
          </a:xfrm>
        </p:grpSpPr>
        <p:sp>
          <p:nvSpPr>
            <p:cNvPr id="358" name="Line 40">
              <a:extLst>
                <a:ext uri="{FF2B5EF4-FFF2-40B4-BE49-F238E27FC236}">
                  <a16:creationId xmlns:a16="http://schemas.microsoft.com/office/drawing/2014/main" id="{4D20A3AD-35DD-4BF4-BD01-F900D0CC1F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41561" y="2597578"/>
              <a:ext cx="152400" cy="76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" name="Line 41">
              <a:extLst>
                <a:ext uri="{FF2B5EF4-FFF2-40B4-BE49-F238E27FC236}">
                  <a16:creationId xmlns:a16="http://schemas.microsoft.com/office/drawing/2014/main" id="{6BF2E5B4-DFA1-475D-9987-411B2E852D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241561" y="2521378"/>
              <a:ext cx="152400" cy="76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360" name="Straight Connector 359">
            <a:extLst>
              <a:ext uri="{FF2B5EF4-FFF2-40B4-BE49-F238E27FC236}">
                <a16:creationId xmlns:a16="http://schemas.microsoft.com/office/drawing/2014/main" id="{1BB9C340-22DF-4D11-A977-3FD997DF90F7}"/>
              </a:ext>
            </a:extLst>
          </p:cNvPr>
          <p:cNvCxnSpPr>
            <a:cxnSpLocks/>
            <a:stCxn id="8" idx="3"/>
            <a:endCxn id="12" idx="1"/>
          </p:cNvCxnSpPr>
          <p:nvPr/>
        </p:nvCxnSpPr>
        <p:spPr>
          <a:xfrm>
            <a:off x="5318127" y="2637615"/>
            <a:ext cx="893164" cy="87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1" name="Oval 360">
            <a:extLst>
              <a:ext uri="{FF2B5EF4-FFF2-40B4-BE49-F238E27FC236}">
                <a16:creationId xmlns:a16="http://schemas.microsoft.com/office/drawing/2014/main" id="{250EAB11-D2F5-49E4-BF85-B811D496C43A}"/>
              </a:ext>
            </a:extLst>
          </p:cNvPr>
          <p:cNvSpPr/>
          <p:nvPr/>
        </p:nvSpPr>
        <p:spPr>
          <a:xfrm>
            <a:off x="5484943" y="2591775"/>
            <a:ext cx="76200" cy="8277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2" name="Straight Connector 361">
            <a:extLst>
              <a:ext uri="{FF2B5EF4-FFF2-40B4-BE49-F238E27FC236}">
                <a16:creationId xmlns:a16="http://schemas.microsoft.com/office/drawing/2014/main" id="{ED4E453D-D7EA-4913-8281-550AE3344260}"/>
              </a:ext>
            </a:extLst>
          </p:cNvPr>
          <p:cNvCxnSpPr>
            <a:cxnSpLocks/>
          </p:cNvCxnSpPr>
          <p:nvPr/>
        </p:nvCxnSpPr>
        <p:spPr>
          <a:xfrm>
            <a:off x="6085337" y="2583584"/>
            <a:ext cx="0" cy="11758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Straight Connector 364">
            <a:extLst>
              <a:ext uri="{FF2B5EF4-FFF2-40B4-BE49-F238E27FC236}">
                <a16:creationId xmlns:a16="http://schemas.microsoft.com/office/drawing/2014/main" id="{B10682BE-394D-44C6-9B58-E9BD8CAA1795}"/>
              </a:ext>
            </a:extLst>
          </p:cNvPr>
          <p:cNvCxnSpPr>
            <a:cxnSpLocks/>
          </p:cNvCxnSpPr>
          <p:nvPr/>
        </p:nvCxnSpPr>
        <p:spPr>
          <a:xfrm>
            <a:off x="6142487" y="2582249"/>
            <a:ext cx="0" cy="11758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Straight Connector 382">
            <a:extLst>
              <a:ext uri="{FF2B5EF4-FFF2-40B4-BE49-F238E27FC236}">
                <a16:creationId xmlns:a16="http://schemas.microsoft.com/office/drawing/2014/main" id="{AE584EE5-0E76-434A-97B8-E02E133832FB}"/>
              </a:ext>
            </a:extLst>
          </p:cNvPr>
          <p:cNvCxnSpPr>
            <a:cxnSpLocks/>
          </p:cNvCxnSpPr>
          <p:nvPr/>
        </p:nvCxnSpPr>
        <p:spPr>
          <a:xfrm>
            <a:off x="8977407" y="1144931"/>
            <a:ext cx="857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Oval 383">
            <a:extLst>
              <a:ext uri="{FF2B5EF4-FFF2-40B4-BE49-F238E27FC236}">
                <a16:creationId xmlns:a16="http://schemas.microsoft.com/office/drawing/2014/main" id="{984EB374-71F9-4F07-B480-1B2C3CA561CD}"/>
              </a:ext>
            </a:extLst>
          </p:cNvPr>
          <p:cNvSpPr/>
          <p:nvPr/>
        </p:nvSpPr>
        <p:spPr>
          <a:xfrm>
            <a:off x="9003696" y="2059588"/>
            <a:ext cx="76200" cy="8277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6E22FA-6ACC-4747-A59B-A50C36442004}"/>
              </a:ext>
            </a:extLst>
          </p:cNvPr>
          <p:cNvSpPr/>
          <p:nvPr/>
        </p:nvSpPr>
        <p:spPr>
          <a:xfrm>
            <a:off x="8400276" y="2396946"/>
            <a:ext cx="1293962" cy="4830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368D6C-F41F-461E-8291-5E6B376163A2}"/>
              </a:ext>
            </a:extLst>
          </p:cNvPr>
          <p:cNvSpPr/>
          <p:nvPr/>
        </p:nvSpPr>
        <p:spPr>
          <a:xfrm>
            <a:off x="4024165" y="2396075"/>
            <a:ext cx="1293962" cy="4830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Deposit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0BDE31B-34D9-46EC-9BDD-AB5A7AB5E346}"/>
              </a:ext>
            </a:extLst>
          </p:cNvPr>
          <p:cNvSpPr/>
          <p:nvPr/>
        </p:nvSpPr>
        <p:spPr>
          <a:xfrm>
            <a:off x="8400276" y="1447177"/>
            <a:ext cx="1293962" cy="4830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Grant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1D9A24-88CA-4A46-9E8C-7E462F6F6E1A}"/>
              </a:ext>
            </a:extLst>
          </p:cNvPr>
          <p:cNvSpPr/>
          <p:nvPr/>
        </p:nvSpPr>
        <p:spPr>
          <a:xfrm>
            <a:off x="8385716" y="501873"/>
            <a:ext cx="1293962" cy="4830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Funder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EB1EB08-09C6-4283-AF19-A821BE833AE2}"/>
              </a:ext>
            </a:extLst>
          </p:cNvPr>
          <p:cNvSpPr/>
          <p:nvPr/>
        </p:nvSpPr>
        <p:spPr>
          <a:xfrm>
            <a:off x="6211291" y="2396947"/>
            <a:ext cx="1293962" cy="4830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Submission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522592-6C98-4A0F-B390-FE0DE1C8C1EB}"/>
              </a:ext>
            </a:extLst>
          </p:cNvPr>
          <p:cNvSpPr/>
          <p:nvPr/>
        </p:nvSpPr>
        <p:spPr>
          <a:xfrm>
            <a:off x="8401591" y="3509247"/>
            <a:ext cx="1293962" cy="4830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98" name="Line 38">
            <a:extLst>
              <a:ext uri="{FF2B5EF4-FFF2-40B4-BE49-F238E27FC236}">
                <a16:creationId xmlns:a16="http://schemas.microsoft.com/office/drawing/2014/main" id="{485ABE54-6528-4480-A13A-DA6E08F75AB7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7418802" y="3808177"/>
            <a:ext cx="85617" cy="12096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" name="Line 39">
            <a:extLst>
              <a:ext uri="{FF2B5EF4-FFF2-40B4-BE49-F238E27FC236}">
                <a16:creationId xmlns:a16="http://schemas.microsoft.com/office/drawing/2014/main" id="{994F401C-C054-4BAE-948D-52B6646E5973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7504419" y="3808177"/>
            <a:ext cx="85617" cy="12096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6257ADC0-B353-454B-85AB-45B770EF68CD}"/>
              </a:ext>
            </a:extLst>
          </p:cNvPr>
          <p:cNvCxnSpPr>
            <a:cxnSpLocks/>
          </p:cNvCxnSpPr>
          <p:nvPr/>
        </p:nvCxnSpPr>
        <p:spPr>
          <a:xfrm>
            <a:off x="7452031" y="4131975"/>
            <a:ext cx="857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B0DCC552-A00B-4EB2-A10C-4FB7104C5778}"/>
              </a:ext>
            </a:extLst>
          </p:cNvPr>
          <p:cNvCxnSpPr>
            <a:cxnSpLocks/>
            <a:stCxn id="106" idx="2"/>
            <a:endCxn id="107" idx="0"/>
          </p:cNvCxnSpPr>
          <p:nvPr/>
        </p:nvCxnSpPr>
        <p:spPr>
          <a:xfrm flipH="1">
            <a:off x="7496448" y="3808298"/>
            <a:ext cx="9523" cy="43263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229E3162-1892-4BBF-BAF1-20F7C7DA17B1}"/>
              </a:ext>
            </a:extLst>
          </p:cNvPr>
          <p:cNvCxnSpPr>
            <a:cxnSpLocks/>
          </p:cNvCxnSpPr>
          <p:nvPr/>
        </p:nvCxnSpPr>
        <p:spPr>
          <a:xfrm>
            <a:off x="7452031" y="4184359"/>
            <a:ext cx="857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E4A6F9AC-7E74-4BA9-846C-E396CC065F5F}"/>
              </a:ext>
            </a:extLst>
          </p:cNvPr>
          <p:cNvCxnSpPr>
            <a:cxnSpLocks/>
          </p:cNvCxnSpPr>
          <p:nvPr/>
        </p:nvCxnSpPr>
        <p:spPr>
          <a:xfrm>
            <a:off x="7459519" y="3980926"/>
            <a:ext cx="857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A9508A2E-BE56-4062-B7F5-7FA17F8401E2}"/>
              </a:ext>
            </a:extLst>
          </p:cNvPr>
          <p:cNvSpPr/>
          <p:nvPr/>
        </p:nvSpPr>
        <p:spPr>
          <a:xfrm>
            <a:off x="6858990" y="3325219"/>
            <a:ext cx="1293962" cy="4830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Journal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FF488A74-178D-4EC6-A987-09B36F175701}"/>
              </a:ext>
            </a:extLst>
          </p:cNvPr>
          <p:cNvSpPr/>
          <p:nvPr/>
        </p:nvSpPr>
        <p:spPr>
          <a:xfrm>
            <a:off x="6849467" y="4240937"/>
            <a:ext cx="1293962" cy="4830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Publisher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E6CFD9CB-E515-42B2-A8C2-9DE126737296}"/>
              </a:ext>
            </a:extLst>
          </p:cNvPr>
          <p:cNvSpPr/>
          <p:nvPr/>
        </p:nvSpPr>
        <p:spPr>
          <a:xfrm>
            <a:off x="5433387" y="3325098"/>
            <a:ext cx="1293962" cy="4830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Workflow</a:t>
            </a:r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A59C0E03-FBE2-4A26-929D-A08493DE5B1F}"/>
              </a:ext>
            </a:extLst>
          </p:cNvPr>
          <p:cNvCxnSpPr>
            <a:cxnSpLocks/>
          </p:cNvCxnSpPr>
          <p:nvPr/>
        </p:nvCxnSpPr>
        <p:spPr>
          <a:xfrm>
            <a:off x="6292078" y="2913410"/>
            <a:ext cx="857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DE31B2BD-5C2F-4400-ADC5-BEC2159D4280}"/>
              </a:ext>
            </a:extLst>
          </p:cNvPr>
          <p:cNvCxnSpPr>
            <a:cxnSpLocks/>
          </p:cNvCxnSpPr>
          <p:nvPr/>
        </p:nvCxnSpPr>
        <p:spPr>
          <a:xfrm>
            <a:off x="6292078" y="2951510"/>
            <a:ext cx="857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6588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" name="Group 302">
            <a:extLst>
              <a:ext uri="{FF2B5EF4-FFF2-40B4-BE49-F238E27FC236}">
                <a16:creationId xmlns:a16="http://schemas.microsoft.com/office/drawing/2014/main" id="{9D3B7BA0-E534-4D22-B80A-DF64DCADB756}"/>
              </a:ext>
            </a:extLst>
          </p:cNvPr>
          <p:cNvGrpSpPr/>
          <p:nvPr/>
        </p:nvGrpSpPr>
        <p:grpSpPr>
          <a:xfrm rot="16200000">
            <a:off x="6985859" y="3756584"/>
            <a:ext cx="152400" cy="152400"/>
            <a:chOff x="6267991" y="1596540"/>
            <a:chExt cx="152400" cy="152400"/>
          </a:xfrm>
        </p:grpSpPr>
        <p:sp>
          <p:nvSpPr>
            <p:cNvPr id="304" name="Line 16">
              <a:extLst>
                <a:ext uri="{FF2B5EF4-FFF2-40B4-BE49-F238E27FC236}">
                  <a16:creationId xmlns:a16="http://schemas.microsoft.com/office/drawing/2014/main" id="{5001E193-A752-4172-A31D-8FE17F0ECF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267991" y="1672740"/>
              <a:ext cx="152400" cy="76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6" name="Line 17">
              <a:extLst>
                <a:ext uri="{FF2B5EF4-FFF2-40B4-BE49-F238E27FC236}">
                  <a16:creationId xmlns:a16="http://schemas.microsoft.com/office/drawing/2014/main" id="{28B7B20B-4DC1-461D-ABFF-8E68032AB2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267991" y="1596540"/>
              <a:ext cx="152400" cy="76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93" name="Group 292">
            <a:extLst>
              <a:ext uri="{FF2B5EF4-FFF2-40B4-BE49-F238E27FC236}">
                <a16:creationId xmlns:a16="http://schemas.microsoft.com/office/drawing/2014/main" id="{B7C027A5-F124-4217-9079-BCB663009D93}"/>
              </a:ext>
            </a:extLst>
          </p:cNvPr>
          <p:cNvGrpSpPr/>
          <p:nvPr/>
        </p:nvGrpSpPr>
        <p:grpSpPr>
          <a:xfrm rot="16200000">
            <a:off x="8059992" y="3764986"/>
            <a:ext cx="152400" cy="152400"/>
            <a:chOff x="6267991" y="1596540"/>
            <a:chExt cx="152400" cy="152400"/>
          </a:xfrm>
        </p:grpSpPr>
        <p:sp>
          <p:nvSpPr>
            <p:cNvPr id="299" name="Line 16">
              <a:extLst>
                <a:ext uri="{FF2B5EF4-FFF2-40B4-BE49-F238E27FC236}">
                  <a16:creationId xmlns:a16="http://schemas.microsoft.com/office/drawing/2014/main" id="{47EB5069-45F5-40CC-B73D-31865B45D1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267991" y="1672740"/>
              <a:ext cx="152400" cy="76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0" name="Line 17">
              <a:extLst>
                <a:ext uri="{FF2B5EF4-FFF2-40B4-BE49-F238E27FC236}">
                  <a16:creationId xmlns:a16="http://schemas.microsoft.com/office/drawing/2014/main" id="{77CA40B8-B4EC-4CFA-92D3-7CFA425C14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267991" y="1596540"/>
              <a:ext cx="152400" cy="76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282" name="Connector: Elbow 281">
            <a:extLst>
              <a:ext uri="{FF2B5EF4-FFF2-40B4-BE49-F238E27FC236}">
                <a16:creationId xmlns:a16="http://schemas.microsoft.com/office/drawing/2014/main" id="{9E91A297-A483-476E-9AE0-414EAEEB7AC9}"/>
              </a:ext>
            </a:extLst>
          </p:cNvPr>
          <p:cNvCxnSpPr>
            <a:cxnSpLocks/>
          </p:cNvCxnSpPr>
          <p:nvPr/>
        </p:nvCxnSpPr>
        <p:spPr>
          <a:xfrm rot="16200000" flipV="1">
            <a:off x="7895877" y="3656299"/>
            <a:ext cx="489034" cy="404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Rectangle 263">
            <a:extLst>
              <a:ext uri="{FF2B5EF4-FFF2-40B4-BE49-F238E27FC236}">
                <a16:creationId xmlns:a16="http://schemas.microsoft.com/office/drawing/2014/main" id="{F7C6170E-44C6-4092-B08A-715E1820C125}"/>
              </a:ext>
            </a:extLst>
          </p:cNvPr>
          <p:cNvSpPr/>
          <p:nvPr/>
        </p:nvSpPr>
        <p:spPr>
          <a:xfrm>
            <a:off x="6028900" y="2938565"/>
            <a:ext cx="60014" cy="56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7726B548-4313-4025-86EC-A7AB454E64AB}"/>
              </a:ext>
            </a:extLst>
          </p:cNvPr>
          <p:cNvSpPr/>
          <p:nvPr/>
        </p:nvSpPr>
        <p:spPr>
          <a:xfrm>
            <a:off x="4787046" y="2015992"/>
            <a:ext cx="60014" cy="56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9" name="Connector: Elbow 228">
            <a:extLst>
              <a:ext uri="{FF2B5EF4-FFF2-40B4-BE49-F238E27FC236}">
                <a16:creationId xmlns:a16="http://schemas.microsoft.com/office/drawing/2014/main" id="{B93507B0-746E-467A-97EE-9C0578B4430D}"/>
              </a:ext>
            </a:extLst>
          </p:cNvPr>
          <p:cNvCxnSpPr>
            <a:cxnSpLocks/>
            <a:stCxn id="6" idx="2"/>
            <a:endCxn id="11" idx="1"/>
          </p:cNvCxnSpPr>
          <p:nvPr/>
        </p:nvCxnSpPr>
        <p:spPr>
          <a:xfrm rot="16200000" flipH="1">
            <a:off x="6811834" y="122119"/>
            <a:ext cx="425115" cy="2009809"/>
          </a:xfrm>
          <a:prstGeom prst="bent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0" name="Line 38">
            <a:extLst>
              <a:ext uri="{FF2B5EF4-FFF2-40B4-BE49-F238E27FC236}">
                <a16:creationId xmlns:a16="http://schemas.microsoft.com/office/drawing/2014/main" id="{23584B87-0053-44F5-BB29-23162C9AC1BA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4454512" y="3410016"/>
            <a:ext cx="85617" cy="12096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1" name="Line 39">
            <a:extLst>
              <a:ext uri="{FF2B5EF4-FFF2-40B4-BE49-F238E27FC236}">
                <a16:creationId xmlns:a16="http://schemas.microsoft.com/office/drawing/2014/main" id="{BC9FD0DF-EAE5-4C2F-BCB3-41282475D893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4540129" y="3410016"/>
            <a:ext cx="85617" cy="12096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531C847C-C67A-4A29-875A-46212558A258}"/>
              </a:ext>
            </a:extLst>
          </p:cNvPr>
          <p:cNvGrpSpPr/>
          <p:nvPr/>
        </p:nvGrpSpPr>
        <p:grpSpPr>
          <a:xfrm>
            <a:off x="4729888" y="2078720"/>
            <a:ext cx="171234" cy="120965"/>
            <a:chOff x="4729888" y="2078720"/>
            <a:chExt cx="171234" cy="120965"/>
          </a:xfrm>
        </p:grpSpPr>
        <p:sp>
          <p:nvSpPr>
            <p:cNvPr id="492" name="Line 38">
              <a:extLst>
                <a:ext uri="{FF2B5EF4-FFF2-40B4-BE49-F238E27FC236}">
                  <a16:creationId xmlns:a16="http://schemas.microsoft.com/office/drawing/2014/main" id="{FF18C8C8-81BE-4CA4-B58E-A91825412A0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4729888" y="2078720"/>
              <a:ext cx="85617" cy="12096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3" name="Line 39">
              <a:extLst>
                <a:ext uri="{FF2B5EF4-FFF2-40B4-BE49-F238E27FC236}">
                  <a16:creationId xmlns:a16="http://schemas.microsoft.com/office/drawing/2014/main" id="{F05DF22E-6780-4A1A-B2EB-C42CB85C99F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815505" y="2078720"/>
              <a:ext cx="85617" cy="12096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494" name="Straight Connector 493">
            <a:extLst>
              <a:ext uri="{FF2B5EF4-FFF2-40B4-BE49-F238E27FC236}">
                <a16:creationId xmlns:a16="http://schemas.microsoft.com/office/drawing/2014/main" id="{548DD340-DF7C-476B-8D92-4A70AD381727}"/>
              </a:ext>
            </a:extLst>
          </p:cNvPr>
          <p:cNvCxnSpPr>
            <a:cxnSpLocks/>
          </p:cNvCxnSpPr>
          <p:nvPr/>
        </p:nvCxnSpPr>
        <p:spPr>
          <a:xfrm>
            <a:off x="4757335" y="2241944"/>
            <a:ext cx="11887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8" name="Group 487">
            <a:extLst>
              <a:ext uri="{FF2B5EF4-FFF2-40B4-BE49-F238E27FC236}">
                <a16:creationId xmlns:a16="http://schemas.microsoft.com/office/drawing/2014/main" id="{673ECC5F-4CB7-47EE-B8B0-33C732A55020}"/>
              </a:ext>
            </a:extLst>
          </p:cNvPr>
          <p:cNvGrpSpPr/>
          <p:nvPr/>
        </p:nvGrpSpPr>
        <p:grpSpPr>
          <a:xfrm rot="16200000">
            <a:off x="5981387" y="2787490"/>
            <a:ext cx="152400" cy="152400"/>
            <a:chOff x="6267991" y="1596540"/>
            <a:chExt cx="152400" cy="152400"/>
          </a:xfrm>
        </p:grpSpPr>
        <p:sp>
          <p:nvSpPr>
            <p:cNvPr id="489" name="Line 16">
              <a:extLst>
                <a:ext uri="{FF2B5EF4-FFF2-40B4-BE49-F238E27FC236}">
                  <a16:creationId xmlns:a16="http://schemas.microsoft.com/office/drawing/2014/main" id="{6741B620-4AF2-40CD-BF02-188E1DC2DE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267991" y="1672740"/>
              <a:ext cx="152400" cy="76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0" name="Line 17">
              <a:extLst>
                <a:ext uri="{FF2B5EF4-FFF2-40B4-BE49-F238E27FC236}">
                  <a16:creationId xmlns:a16="http://schemas.microsoft.com/office/drawing/2014/main" id="{D92289B5-04F7-4682-AC14-5747C56179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267991" y="1596540"/>
              <a:ext cx="152400" cy="76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70" name="Line 38">
            <a:extLst>
              <a:ext uri="{FF2B5EF4-FFF2-40B4-BE49-F238E27FC236}">
                <a16:creationId xmlns:a16="http://schemas.microsoft.com/office/drawing/2014/main" id="{1951B380-8C88-43C1-A083-94C907D73AAD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8595870" y="2428096"/>
            <a:ext cx="85617" cy="12096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" name="Line 39">
            <a:extLst>
              <a:ext uri="{FF2B5EF4-FFF2-40B4-BE49-F238E27FC236}">
                <a16:creationId xmlns:a16="http://schemas.microsoft.com/office/drawing/2014/main" id="{94EBFAAE-7802-4F8D-8C0E-270A2FB0C9BA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8681487" y="2428096"/>
            <a:ext cx="85617" cy="12096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7" name="Line 31">
            <a:extLst>
              <a:ext uri="{FF2B5EF4-FFF2-40B4-BE49-F238E27FC236}">
                <a16:creationId xmlns:a16="http://schemas.microsoft.com/office/drawing/2014/main" id="{BDFE3FD2-4327-4B81-AAA0-7E322534E7F8}"/>
              </a:ext>
            </a:extLst>
          </p:cNvPr>
          <p:cNvSpPr>
            <a:spLocks noChangeShapeType="1"/>
          </p:cNvSpPr>
          <p:nvPr/>
        </p:nvSpPr>
        <p:spPr bwMode="auto">
          <a:xfrm rot="10800000" flipV="1">
            <a:off x="8590833" y="2834567"/>
            <a:ext cx="85617" cy="12096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8" name="Line 32">
            <a:extLst>
              <a:ext uri="{FF2B5EF4-FFF2-40B4-BE49-F238E27FC236}">
                <a16:creationId xmlns:a16="http://schemas.microsoft.com/office/drawing/2014/main" id="{D82C8A75-30AC-4762-8EE9-B3CC1AFF9650}"/>
              </a:ext>
            </a:extLst>
          </p:cNvPr>
          <p:cNvSpPr>
            <a:spLocks noChangeShapeType="1"/>
          </p:cNvSpPr>
          <p:nvPr/>
        </p:nvSpPr>
        <p:spPr bwMode="auto">
          <a:xfrm rot="10800000" flipH="1" flipV="1">
            <a:off x="8676450" y="2834567"/>
            <a:ext cx="85617" cy="12096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469" name="Straight Connector 468">
            <a:extLst>
              <a:ext uri="{FF2B5EF4-FFF2-40B4-BE49-F238E27FC236}">
                <a16:creationId xmlns:a16="http://schemas.microsoft.com/office/drawing/2014/main" id="{C94C3335-0CFB-44A9-BF0C-C20290733E74}"/>
              </a:ext>
            </a:extLst>
          </p:cNvPr>
          <p:cNvCxnSpPr>
            <a:cxnSpLocks/>
          </p:cNvCxnSpPr>
          <p:nvPr/>
        </p:nvCxnSpPr>
        <p:spPr>
          <a:xfrm>
            <a:off x="8623658" y="2799769"/>
            <a:ext cx="11887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5" name="Line 38">
            <a:extLst>
              <a:ext uri="{FF2B5EF4-FFF2-40B4-BE49-F238E27FC236}">
                <a16:creationId xmlns:a16="http://schemas.microsoft.com/office/drawing/2014/main" id="{9FC17B5D-E5A2-4104-9F25-7AC72B19558C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6424113" y="5274928"/>
            <a:ext cx="85617" cy="12096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6" name="Line 39">
            <a:extLst>
              <a:ext uri="{FF2B5EF4-FFF2-40B4-BE49-F238E27FC236}">
                <a16:creationId xmlns:a16="http://schemas.microsoft.com/office/drawing/2014/main" id="{23319F89-D233-4824-B01B-EA6992AD4403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6509730" y="5274928"/>
            <a:ext cx="85617" cy="12096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2" name="Line 31">
            <a:extLst>
              <a:ext uri="{FF2B5EF4-FFF2-40B4-BE49-F238E27FC236}">
                <a16:creationId xmlns:a16="http://schemas.microsoft.com/office/drawing/2014/main" id="{E85A1CC4-41CF-4515-8E4C-00680A729638}"/>
              </a:ext>
            </a:extLst>
          </p:cNvPr>
          <p:cNvSpPr>
            <a:spLocks noChangeShapeType="1"/>
          </p:cNvSpPr>
          <p:nvPr/>
        </p:nvSpPr>
        <p:spPr bwMode="auto">
          <a:xfrm rot="10800000" flipV="1">
            <a:off x="5932408" y="3788780"/>
            <a:ext cx="85617" cy="12096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3" name="Line 32">
            <a:extLst>
              <a:ext uri="{FF2B5EF4-FFF2-40B4-BE49-F238E27FC236}">
                <a16:creationId xmlns:a16="http://schemas.microsoft.com/office/drawing/2014/main" id="{6A262301-1116-4691-B479-5EDD220BF9BF}"/>
              </a:ext>
            </a:extLst>
          </p:cNvPr>
          <p:cNvSpPr>
            <a:spLocks noChangeShapeType="1"/>
          </p:cNvSpPr>
          <p:nvPr/>
        </p:nvSpPr>
        <p:spPr bwMode="auto">
          <a:xfrm rot="10800000" flipH="1" flipV="1">
            <a:off x="6018025" y="3788780"/>
            <a:ext cx="85617" cy="12096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454" name="Straight Connector 453">
            <a:extLst>
              <a:ext uri="{FF2B5EF4-FFF2-40B4-BE49-F238E27FC236}">
                <a16:creationId xmlns:a16="http://schemas.microsoft.com/office/drawing/2014/main" id="{0CBDAD45-99C0-41F8-AA4C-D25180BA5EC3}"/>
              </a:ext>
            </a:extLst>
          </p:cNvPr>
          <p:cNvCxnSpPr>
            <a:cxnSpLocks/>
          </p:cNvCxnSpPr>
          <p:nvPr/>
        </p:nvCxnSpPr>
        <p:spPr>
          <a:xfrm>
            <a:off x="5965233" y="3753982"/>
            <a:ext cx="11887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47634F5A-E21E-4CA5-9060-87C1BBBE6E3F}"/>
              </a:ext>
            </a:extLst>
          </p:cNvPr>
          <p:cNvGrpSpPr/>
          <p:nvPr/>
        </p:nvGrpSpPr>
        <p:grpSpPr>
          <a:xfrm rot="16200000">
            <a:off x="8596902" y="4681968"/>
            <a:ext cx="152400" cy="152400"/>
            <a:chOff x="6267991" y="1596540"/>
            <a:chExt cx="152400" cy="152400"/>
          </a:xfrm>
        </p:grpSpPr>
        <p:sp>
          <p:nvSpPr>
            <p:cNvPr id="277" name="Line 16">
              <a:extLst>
                <a:ext uri="{FF2B5EF4-FFF2-40B4-BE49-F238E27FC236}">
                  <a16:creationId xmlns:a16="http://schemas.microsoft.com/office/drawing/2014/main" id="{D69877F0-2080-4B24-832F-8C928B9F59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267991" y="1672740"/>
              <a:ext cx="152400" cy="76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8" name="Line 17">
              <a:extLst>
                <a:ext uri="{FF2B5EF4-FFF2-40B4-BE49-F238E27FC236}">
                  <a16:creationId xmlns:a16="http://schemas.microsoft.com/office/drawing/2014/main" id="{49ADF8E8-4BCE-4608-98F1-15BE2B4E86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267991" y="1596540"/>
              <a:ext cx="152400" cy="76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468A2CFB-0872-416D-8836-13CFE97423F2}"/>
              </a:ext>
            </a:extLst>
          </p:cNvPr>
          <p:cNvGrpSpPr/>
          <p:nvPr/>
        </p:nvGrpSpPr>
        <p:grpSpPr>
          <a:xfrm rot="10800000">
            <a:off x="5160092" y="4963750"/>
            <a:ext cx="152400" cy="152400"/>
            <a:chOff x="8241561" y="2521378"/>
            <a:chExt cx="152400" cy="152400"/>
          </a:xfrm>
        </p:grpSpPr>
        <p:sp>
          <p:nvSpPr>
            <p:cNvPr id="240" name="Line 40">
              <a:extLst>
                <a:ext uri="{FF2B5EF4-FFF2-40B4-BE49-F238E27FC236}">
                  <a16:creationId xmlns:a16="http://schemas.microsoft.com/office/drawing/2014/main" id="{FF0BD219-340D-4DBC-B161-52E3B29BBE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41561" y="2597578"/>
              <a:ext cx="152400" cy="76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1" name="Line 41">
              <a:extLst>
                <a:ext uri="{FF2B5EF4-FFF2-40B4-BE49-F238E27FC236}">
                  <a16:creationId xmlns:a16="http://schemas.microsoft.com/office/drawing/2014/main" id="{FA32F429-7F65-4573-B877-7791795CF4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241561" y="2521378"/>
              <a:ext cx="152400" cy="76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413" name="Straight Connector 412">
            <a:extLst>
              <a:ext uri="{FF2B5EF4-FFF2-40B4-BE49-F238E27FC236}">
                <a16:creationId xmlns:a16="http://schemas.microsoft.com/office/drawing/2014/main" id="{B9583BCF-B9B1-45D6-9321-4697DC888870}"/>
              </a:ext>
            </a:extLst>
          </p:cNvPr>
          <p:cNvCxnSpPr>
            <a:stCxn id="8" idx="2"/>
            <a:endCxn id="165" idx="0"/>
          </p:cNvCxnSpPr>
          <p:nvPr/>
        </p:nvCxnSpPr>
        <p:spPr>
          <a:xfrm>
            <a:off x="4544716" y="3423982"/>
            <a:ext cx="0" cy="1378329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5" name="Connector: Elbow 304">
            <a:extLst>
              <a:ext uri="{FF2B5EF4-FFF2-40B4-BE49-F238E27FC236}">
                <a16:creationId xmlns:a16="http://schemas.microsoft.com/office/drawing/2014/main" id="{35A64EC2-067C-4F56-83F7-3717F759328F}"/>
              </a:ext>
            </a:extLst>
          </p:cNvPr>
          <p:cNvCxnSpPr>
            <a:cxnSpLocks/>
            <a:stCxn id="160" idx="2"/>
            <a:endCxn id="264" idx="0"/>
          </p:cNvCxnSpPr>
          <p:nvPr/>
        </p:nvCxnSpPr>
        <p:spPr>
          <a:xfrm rot="16200000" flipH="1">
            <a:off x="5004780" y="1884438"/>
            <a:ext cx="866400" cy="1241854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Connector: Elbow 339">
            <a:extLst>
              <a:ext uri="{FF2B5EF4-FFF2-40B4-BE49-F238E27FC236}">
                <a16:creationId xmlns:a16="http://schemas.microsoft.com/office/drawing/2014/main" id="{2D7257A4-4E60-440C-98A0-E258EBC60FE7}"/>
              </a:ext>
            </a:extLst>
          </p:cNvPr>
          <p:cNvCxnSpPr>
            <a:cxnSpLocks/>
            <a:stCxn id="13" idx="1"/>
          </p:cNvCxnSpPr>
          <p:nvPr/>
        </p:nvCxnSpPr>
        <p:spPr>
          <a:xfrm rot="10800000" flipV="1">
            <a:off x="6356291" y="3186377"/>
            <a:ext cx="1669830" cy="1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BA5A9BE3-E55C-4BC9-8B6B-B1BDD521E7A3}"/>
              </a:ext>
            </a:extLst>
          </p:cNvPr>
          <p:cNvGrpSpPr/>
          <p:nvPr/>
        </p:nvGrpSpPr>
        <p:grpSpPr>
          <a:xfrm rot="5400000">
            <a:off x="2381303" y="2130201"/>
            <a:ext cx="152400" cy="152400"/>
            <a:chOff x="6267991" y="1596540"/>
            <a:chExt cx="152400" cy="152400"/>
          </a:xfrm>
        </p:grpSpPr>
        <p:sp>
          <p:nvSpPr>
            <p:cNvPr id="150" name="Line 16">
              <a:extLst>
                <a:ext uri="{FF2B5EF4-FFF2-40B4-BE49-F238E27FC236}">
                  <a16:creationId xmlns:a16="http://schemas.microsoft.com/office/drawing/2014/main" id="{5B8A6E8F-F3E3-4042-952B-1A496AF23D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267991" y="1672740"/>
              <a:ext cx="152400" cy="76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" name="Line 17">
              <a:extLst>
                <a:ext uri="{FF2B5EF4-FFF2-40B4-BE49-F238E27FC236}">
                  <a16:creationId xmlns:a16="http://schemas.microsoft.com/office/drawing/2014/main" id="{41037F43-CF4C-4AB2-87A4-462AE2DB67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267991" y="1596540"/>
              <a:ext cx="152400" cy="76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1" name="Line 38">
            <a:extLst>
              <a:ext uri="{FF2B5EF4-FFF2-40B4-BE49-F238E27FC236}">
                <a16:creationId xmlns:a16="http://schemas.microsoft.com/office/drawing/2014/main" id="{46D2BE90-2973-45CC-96FE-092FE128CBD0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6426814" y="3430580"/>
            <a:ext cx="85617" cy="12096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" name="Line 39">
            <a:extLst>
              <a:ext uri="{FF2B5EF4-FFF2-40B4-BE49-F238E27FC236}">
                <a16:creationId xmlns:a16="http://schemas.microsoft.com/office/drawing/2014/main" id="{BF4B8A63-415D-4EB8-BAA2-470C22613FEE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6512431" y="3430580"/>
            <a:ext cx="85617" cy="12096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0ABB68B5-8B2B-44C7-A21A-EAECDDFE9A99}"/>
              </a:ext>
            </a:extLst>
          </p:cNvPr>
          <p:cNvCxnSpPr>
            <a:cxnSpLocks/>
          </p:cNvCxnSpPr>
          <p:nvPr/>
        </p:nvCxnSpPr>
        <p:spPr>
          <a:xfrm>
            <a:off x="2571159" y="4093140"/>
            <a:ext cx="857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D7630F3F-D957-407D-877B-B2D02F8E9FD4}"/>
              </a:ext>
            </a:extLst>
          </p:cNvPr>
          <p:cNvCxnSpPr>
            <a:cxnSpLocks/>
          </p:cNvCxnSpPr>
          <p:nvPr/>
        </p:nvCxnSpPr>
        <p:spPr>
          <a:xfrm>
            <a:off x="1560102" y="3198767"/>
            <a:ext cx="0" cy="3994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23915D3C-7CD5-4BC2-88FB-0770566FBB70}"/>
              </a:ext>
            </a:extLst>
          </p:cNvPr>
          <p:cNvCxnSpPr>
            <a:cxnSpLocks/>
          </p:cNvCxnSpPr>
          <p:nvPr/>
        </p:nvCxnSpPr>
        <p:spPr>
          <a:xfrm>
            <a:off x="2571159" y="4145524"/>
            <a:ext cx="857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ACDA33EC-6685-4A54-9E42-4CF5619B91A9}"/>
              </a:ext>
            </a:extLst>
          </p:cNvPr>
          <p:cNvCxnSpPr>
            <a:cxnSpLocks/>
          </p:cNvCxnSpPr>
          <p:nvPr/>
        </p:nvCxnSpPr>
        <p:spPr>
          <a:xfrm>
            <a:off x="6454261" y="3593804"/>
            <a:ext cx="11887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Line 38">
            <a:extLst>
              <a:ext uri="{FF2B5EF4-FFF2-40B4-BE49-F238E27FC236}">
                <a16:creationId xmlns:a16="http://schemas.microsoft.com/office/drawing/2014/main" id="{2B02DC88-5D61-4FFA-9D6C-3108BA9C5C18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1287835" y="806043"/>
            <a:ext cx="85617" cy="12096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" name="Line 39">
            <a:extLst>
              <a:ext uri="{FF2B5EF4-FFF2-40B4-BE49-F238E27FC236}">
                <a16:creationId xmlns:a16="http://schemas.microsoft.com/office/drawing/2014/main" id="{7B3AD76F-3FA2-4DCC-A1E4-74C0BBB25276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1373452" y="806043"/>
            <a:ext cx="85617" cy="12096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7A05502C-8C1C-4FF7-A7C2-88F317A6CD1E}"/>
              </a:ext>
            </a:extLst>
          </p:cNvPr>
          <p:cNvCxnSpPr>
            <a:cxnSpLocks/>
          </p:cNvCxnSpPr>
          <p:nvPr/>
        </p:nvCxnSpPr>
        <p:spPr>
          <a:xfrm>
            <a:off x="1334333" y="1091741"/>
            <a:ext cx="857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A457802A-9582-4386-8213-5C425DF25DB6}"/>
              </a:ext>
            </a:extLst>
          </p:cNvPr>
          <p:cNvCxnSpPr>
            <a:cxnSpLocks/>
          </p:cNvCxnSpPr>
          <p:nvPr/>
        </p:nvCxnSpPr>
        <p:spPr>
          <a:xfrm>
            <a:off x="1334333" y="1144125"/>
            <a:ext cx="857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26DDEF89-CD1F-4F79-BF5D-A27C391BEFE6}"/>
              </a:ext>
            </a:extLst>
          </p:cNvPr>
          <p:cNvCxnSpPr>
            <a:cxnSpLocks/>
          </p:cNvCxnSpPr>
          <p:nvPr/>
        </p:nvCxnSpPr>
        <p:spPr>
          <a:xfrm>
            <a:off x="1334333" y="978792"/>
            <a:ext cx="857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EF8C8E09-3AAC-4704-8001-DC792C27BD43}"/>
              </a:ext>
            </a:extLst>
          </p:cNvPr>
          <p:cNvCxnSpPr>
            <a:cxnSpLocks/>
          </p:cNvCxnSpPr>
          <p:nvPr/>
        </p:nvCxnSpPr>
        <p:spPr>
          <a:xfrm flipV="1">
            <a:off x="465430" y="4453197"/>
            <a:ext cx="5105" cy="47456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B0EE3D53-2683-4A59-A24F-329213F610D0}"/>
              </a:ext>
            </a:extLst>
          </p:cNvPr>
          <p:cNvGrpSpPr/>
          <p:nvPr/>
        </p:nvGrpSpPr>
        <p:grpSpPr>
          <a:xfrm rot="16200000">
            <a:off x="390372" y="4753228"/>
            <a:ext cx="152400" cy="152400"/>
            <a:chOff x="6267991" y="1596540"/>
            <a:chExt cx="152400" cy="152400"/>
          </a:xfrm>
        </p:grpSpPr>
        <p:sp>
          <p:nvSpPr>
            <p:cNvPr id="129" name="Line 16">
              <a:extLst>
                <a:ext uri="{FF2B5EF4-FFF2-40B4-BE49-F238E27FC236}">
                  <a16:creationId xmlns:a16="http://schemas.microsoft.com/office/drawing/2014/main" id="{BAED1ACF-1149-4A4D-9E89-8919ED1BFF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267991" y="1672740"/>
              <a:ext cx="152400" cy="76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0" name="Line 17">
              <a:extLst>
                <a:ext uri="{FF2B5EF4-FFF2-40B4-BE49-F238E27FC236}">
                  <a16:creationId xmlns:a16="http://schemas.microsoft.com/office/drawing/2014/main" id="{413C23C0-738A-48E9-ACE1-87E8623196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267991" y="1596540"/>
              <a:ext cx="152400" cy="76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1" name="Oval 130">
            <a:extLst>
              <a:ext uri="{FF2B5EF4-FFF2-40B4-BE49-F238E27FC236}">
                <a16:creationId xmlns:a16="http://schemas.microsoft.com/office/drawing/2014/main" id="{5AE9E153-DB49-4EC6-8D19-5BCCAA7390D0}"/>
              </a:ext>
            </a:extLst>
          </p:cNvPr>
          <p:cNvSpPr/>
          <p:nvPr/>
        </p:nvSpPr>
        <p:spPr>
          <a:xfrm>
            <a:off x="428472" y="4655591"/>
            <a:ext cx="76200" cy="8277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6CF78951-9E19-497D-91DF-8089A563E143}"/>
              </a:ext>
            </a:extLst>
          </p:cNvPr>
          <p:cNvCxnSpPr>
            <a:cxnSpLocks/>
          </p:cNvCxnSpPr>
          <p:nvPr/>
        </p:nvCxnSpPr>
        <p:spPr>
          <a:xfrm>
            <a:off x="428472" y="4512636"/>
            <a:ext cx="857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922B47BB-2541-465D-B676-E2C32335BE54}"/>
              </a:ext>
            </a:extLst>
          </p:cNvPr>
          <p:cNvCxnSpPr>
            <a:cxnSpLocks/>
          </p:cNvCxnSpPr>
          <p:nvPr/>
        </p:nvCxnSpPr>
        <p:spPr>
          <a:xfrm>
            <a:off x="428472" y="4550736"/>
            <a:ext cx="857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Straight Connector 391">
            <a:extLst>
              <a:ext uri="{FF2B5EF4-FFF2-40B4-BE49-F238E27FC236}">
                <a16:creationId xmlns:a16="http://schemas.microsoft.com/office/drawing/2014/main" id="{99E49B37-420E-44D9-9670-56EAF678BC6F}"/>
              </a:ext>
            </a:extLst>
          </p:cNvPr>
          <p:cNvCxnSpPr>
            <a:cxnSpLocks/>
          </p:cNvCxnSpPr>
          <p:nvPr/>
        </p:nvCxnSpPr>
        <p:spPr>
          <a:xfrm flipV="1">
            <a:off x="1969100" y="2372679"/>
            <a:ext cx="5105" cy="47456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E52387C3-238A-44D0-87EA-04ECB1A99799}"/>
              </a:ext>
            </a:extLst>
          </p:cNvPr>
          <p:cNvGrpSpPr/>
          <p:nvPr/>
        </p:nvGrpSpPr>
        <p:grpSpPr>
          <a:xfrm>
            <a:off x="7883433" y="4957400"/>
            <a:ext cx="152400" cy="165100"/>
            <a:chOff x="8241561" y="1606295"/>
            <a:chExt cx="152400" cy="165100"/>
          </a:xfrm>
        </p:grpSpPr>
        <p:sp>
          <p:nvSpPr>
            <p:cNvPr id="333" name="Line 36">
              <a:extLst>
                <a:ext uri="{FF2B5EF4-FFF2-40B4-BE49-F238E27FC236}">
                  <a16:creationId xmlns:a16="http://schemas.microsoft.com/office/drawing/2014/main" id="{D58093ED-977E-4576-A864-8645978FBF5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8241561" y="1606295"/>
              <a:ext cx="152400" cy="76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4" name="Line 37">
              <a:extLst>
                <a:ext uri="{FF2B5EF4-FFF2-40B4-BE49-F238E27FC236}">
                  <a16:creationId xmlns:a16="http://schemas.microsoft.com/office/drawing/2014/main" id="{A19336AC-40FD-4D2B-B9A7-C3F1D4BBBFB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 flipV="1">
              <a:off x="8241561" y="1695195"/>
              <a:ext cx="152400" cy="76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4" name="Line 31">
            <a:extLst>
              <a:ext uri="{FF2B5EF4-FFF2-40B4-BE49-F238E27FC236}">
                <a16:creationId xmlns:a16="http://schemas.microsoft.com/office/drawing/2014/main" id="{06792436-DB56-4555-9688-66FE9868C40A}"/>
              </a:ext>
            </a:extLst>
          </p:cNvPr>
          <p:cNvSpPr>
            <a:spLocks noChangeShapeType="1"/>
          </p:cNvSpPr>
          <p:nvPr/>
        </p:nvSpPr>
        <p:spPr bwMode="auto">
          <a:xfrm rot="10800000" flipV="1">
            <a:off x="1765034" y="1970417"/>
            <a:ext cx="85617" cy="12096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5" name="Line 32">
            <a:extLst>
              <a:ext uri="{FF2B5EF4-FFF2-40B4-BE49-F238E27FC236}">
                <a16:creationId xmlns:a16="http://schemas.microsoft.com/office/drawing/2014/main" id="{78251641-9C87-46CF-9597-5DAB11E34BFF}"/>
              </a:ext>
            </a:extLst>
          </p:cNvPr>
          <p:cNvSpPr>
            <a:spLocks noChangeShapeType="1"/>
          </p:cNvSpPr>
          <p:nvPr/>
        </p:nvSpPr>
        <p:spPr bwMode="auto">
          <a:xfrm rot="10800000" flipH="1" flipV="1">
            <a:off x="1850651" y="1970417"/>
            <a:ext cx="85617" cy="12096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6" name="Line 38">
            <a:extLst>
              <a:ext uri="{FF2B5EF4-FFF2-40B4-BE49-F238E27FC236}">
                <a16:creationId xmlns:a16="http://schemas.microsoft.com/office/drawing/2014/main" id="{B873210D-069A-4D65-BE41-F3E8C566FE14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1751942" y="1621803"/>
            <a:ext cx="85617" cy="12096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" name="Line 39">
            <a:extLst>
              <a:ext uri="{FF2B5EF4-FFF2-40B4-BE49-F238E27FC236}">
                <a16:creationId xmlns:a16="http://schemas.microsoft.com/office/drawing/2014/main" id="{B2DA2869-354E-44AB-831A-BA7C80DD7518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1837559" y="1621803"/>
            <a:ext cx="85617" cy="12096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9" name="Line 29">
            <a:extLst>
              <a:ext uri="{FF2B5EF4-FFF2-40B4-BE49-F238E27FC236}">
                <a16:creationId xmlns:a16="http://schemas.microsoft.com/office/drawing/2014/main" id="{C717742F-83BA-4EE3-BAFE-8B311B0F4F3F}"/>
              </a:ext>
            </a:extLst>
          </p:cNvPr>
          <p:cNvSpPr>
            <a:spLocks noChangeShapeType="1"/>
          </p:cNvSpPr>
          <p:nvPr/>
        </p:nvSpPr>
        <p:spPr bwMode="auto">
          <a:xfrm rot="10800000" flipV="1">
            <a:off x="859522" y="1366577"/>
            <a:ext cx="0" cy="282252"/>
          </a:xfrm>
          <a:prstGeom prst="line">
            <a:avLst/>
          </a:prstGeom>
          <a:noFill/>
          <a:ln w="25400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0" name="Line 30">
            <a:extLst>
              <a:ext uri="{FF2B5EF4-FFF2-40B4-BE49-F238E27FC236}">
                <a16:creationId xmlns:a16="http://schemas.microsoft.com/office/drawing/2014/main" id="{9C7843DB-D849-49E0-9A31-D4BF4A737F4D}"/>
              </a:ext>
            </a:extLst>
          </p:cNvPr>
          <p:cNvSpPr>
            <a:spLocks noChangeShapeType="1"/>
          </p:cNvSpPr>
          <p:nvPr/>
        </p:nvSpPr>
        <p:spPr bwMode="auto">
          <a:xfrm rot="10800000" flipV="1">
            <a:off x="859522" y="1610729"/>
            <a:ext cx="0" cy="32257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1" name="Line 31">
            <a:extLst>
              <a:ext uri="{FF2B5EF4-FFF2-40B4-BE49-F238E27FC236}">
                <a16:creationId xmlns:a16="http://schemas.microsoft.com/office/drawing/2014/main" id="{62A29425-4CE0-4355-94A8-F0F8B6629A86}"/>
              </a:ext>
            </a:extLst>
          </p:cNvPr>
          <p:cNvSpPr>
            <a:spLocks noChangeShapeType="1"/>
          </p:cNvSpPr>
          <p:nvPr/>
        </p:nvSpPr>
        <p:spPr bwMode="auto">
          <a:xfrm rot="10800000" flipV="1">
            <a:off x="773905" y="1773154"/>
            <a:ext cx="85617" cy="12096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2" name="Line 32">
            <a:extLst>
              <a:ext uri="{FF2B5EF4-FFF2-40B4-BE49-F238E27FC236}">
                <a16:creationId xmlns:a16="http://schemas.microsoft.com/office/drawing/2014/main" id="{01F26A3F-107B-45A6-89E1-7C9E7FD04B9C}"/>
              </a:ext>
            </a:extLst>
          </p:cNvPr>
          <p:cNvSpPr>
            <a:spLocks noChangeShapeType="1"/>
          </p:cNvSpPr>
          <p:nvPr/>
        </p:nvSpPr>
        <p:spPr bwMode="auto">
          <a:xfrm rot="10800000" flipH="1" flipV="1">
            <a:off x="859522" y="1773154"/>
            <a:ext cx="85617" cy="12096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3" name="Line 38">
            <a:extLst>
              <a:ext uri="{FF2B5EF4-FFF2-40B4-BE49-F238E27FC236}">
                <a16:creationId xmlns:a16="http://schemas.microsoft.com/office/drawing/2014/main" id="{088AB793-FD79-4DF3-AD75-46238EF5949B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770338" y="1424540"/>
            <a:ext cx="85617" cy="12096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4" name="Line 39">
            <a:extLst>
              <a:ext uri="{FF2B5EF4-FFF2-40B4-BE49-F238E27FC236}">
                <a16:creationId xmlns:a16="http://schemas.microsoft.com/office/drawing/2014/main" id="{31CE1DB9-43D6-4973-A8C4-2B0E9BE1A258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855955" y="1424540"/>
            <a:ext cx="85617" cy="12096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284" name="Connector: Elbow 283">
            <a:extLst>
              <a:ext uri="{FF2B5EF4-FFF2-40B4-BE49-F238E27FC236}">
                <a16:creationId xmlns:a16="http://schemas.microsoft.com/office/drawing/2014/main" id="{48972144-598C-4E92-A21C-D3120C34C0DF}"/>
              </a:ext>
            </a:extLst>
          </p:cNvPr>
          <p:cNvCxnSpPr>
            <a:cxnSpLocks/>
            <a:stCxn id="10" idx="1"/>
          </p:cNvCxnSpPr>
          <p:nvPr/>
        </p:nvCxnSpPr>
        <p:spPr>
          <a:xfrm rot="10800000" flipV="1">
            <a:off x="6856535" y="2195891"/>
            <a:ext cx="1169587" cy="742935"/>
          </a:xfrm>
          <a:prstGeom prst="bentConnector3">
            <a:avLst>
              <a:gd name="adj1" fmla="val 100154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65A34E86-E1AF-4F4A-AB1D-698174038B8C}"/>
              </a:ext>
            </a:extLst>
          </p:cNvPr>
          <p:cNvCxnSpPr>
            <a:cxnSpLocks/>
          </p:cNvCxnSpPr>
          <p:nvPr/>
        </p:nvCxnSpPr>
        <p:spPr>
          <a:xfrm>
            <a:off x="816256" y="1738356"/>
            <a:ext cx="857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>
            <a:extLst>
              <a:ext uri="{FF2B5EF4-FFF2-40B4-BE49-F238E27FC236}">
                <a16:creationId xmlns:a16="http://schemas.microsoft.com/office/drawing/2014/main" id="{BF54F0DE-81C3-4284-AEA7-F3B89D66859E}"/>
              </a:ext>
            </a:extLst>
          </p:cNvPr>
          <p:cNvCxnSpPr>
            <a:cxnSpLocks/>
          </p:cNvCxnSpPr>
          <p:nvPr/>
        </p:nvCxnSpPr>
        <p:spPr>
          <a:xfrm>
            <a:off x="1805809" y="1950360"/>
            <a:ext cx="857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>
            <a:extLst>
              <a:ext uri="{FF2B5EF4-FFF2-40B4-BE49-F238E27FC236}">
                <a16:creationId xmlns:a16="http://schemas.microsoft.com/office/drawing/2014/main" id="{1FD1D5B8-1507-49A3-8022-05082D3E076E}"/>
              </a:ext>
            </a:extLst>
          </p:cNvPr>
          <p:cNvCxnSpPr>
            <a:cxnSpLocks/>
          </p:cNvCxnSpPr>
          <p:nvPr/>
        </p:nvCxnSpPr>
        <p:spPr>
          <a:xfrm>
            <a:off x="6455055" y="5715806"/>
            <a:ext cx="11887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>
            <a:extLst>
              <a:ext uri="{FF2B5EF4-FFF2-40B4-BE49-F238E27FC236}">
                <a16:creationId xmlns:a16="http://schemas.microsoft.com/office/drawing/2014/main" id="{C77D7BEC-05D4-4F35-B869-AEFC301D49F6}"/>
              </a:ext>
            </a:extLst>
          </p:cNvPr>
          <p:cNvCxnSpPr>
            <a:cxnSpLocks/>
          </p:cNvCxnSpPr>
          <p:nvPr/>
        </p:nvCxnSpPr>
        <p:spPr>
          <a:xfrm>
            <a:off x="1840461" y="1585655"/>
            <a:ext cx="0" cy="46669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Connector 337">
            <a:extLst>
              <a:ext uri="{FF2B5EF4-FFF2-40B4-BE49-F238E27FC236}">
                <a16:creationId xmlns:a16="http://schemas.microsoft.com/office/drawing/2014/main" id="{59F72CBC-2775-4BF4-ACFC-5F73ED5B6A20}"/>
              </a:ext>
            </a:extLst>
          </p:cNvPr>
          <p:cNvCxnSpPr>
            <a:cxnSpLocks/>
          </p:cNvCxnSpPr>
          <p:nvPr/>
        </p:nvCxnSpPr>
        <p:spPr>
          <a:xfrm flipH="1">
            <a:off x="822566" y="2872518"/>
            <a:ext cx="1" cy="4451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Oval 338">
            <a:extLst>
              <a:ext uri="{FF2B5EF4-FFF2-40B4-BE49-F238E27FC236}">
                <a16:creationId xmlns:a16="http://schemas.microsoft.com/office/drawing/2014/main" id="{AACB4FCA-CF22-46B2-98BB-9907571E6D87}"/>
              </a:ext>
            </a:extLst>
          </p:cNvPr>
          <p:cNvSpPr/>
          <p:nvPr/>
        </p:nvSpPr>
        <p:spPr>
          <a:xfrm>
            <a:off x="4502791" y="4603381"/>
            <a:ext cx="76200" cy="8277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5" name="Group 354">
            <a:extLst>
              <a:ext uri="{FF2B5EF4-FFF2-40B4-BE49-F238E27FC236}">
                <a16:creationId xmlns:a16="http://schemas.microsoft.com/office/drawing/2014/main" id="{3177D9E5-D5C7-4262-9EDD-741A345ED6ED}"/>
              </a:ext>
            </a:extLst>
          </p:cNvPr>
          <p:cNvGrpSpPr/>
          <p:nvPr/>
        </p:nvGrpSpPr>
        <p:grpSpPr>
          <a:xfrm rot="10800000">
            <a:off x="5188855" y="3102192"/>
            <a:ext cx="152400" cy="152400"/>
            <a:chOff x="8241561" y="2521378"/>
            <a:chExt cx="152400" cy="152400"/>
          </a:xfrm>
        </p:grpSpPr>
        <p:sp>
          <p:nvSpPr>
            <p:cNvPr id="358" name="Line 40">
              <a:extLst>
                <a:ext uri="{FF2B5EF4-FFF2-40B4-BE49-F238E27FC236}">
                  <a16:creationId xmlns:a16="http://schemas.microsoft.com/office/drawing/2014/main" id="{4D20A3AD-35DD-4BF4-BD01-F900D0CC1F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41561" y="2597578"/>
              <a:ext cx="152400" cy="76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" name="Line 41">
              <a:extLst>
                <a:ext uri="{FF2B5EF4-FFF2-40B4-BE49-F238E27FC236}">
                  <a16:creationId xmlns:a16="http://schemas.microsoft.com/office/drawing/2014/main" id="{6BF2E5B4-DFA1-475D-9987-411B2E852D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241561" y="2521378"/>
              <a:ext cx="152400" cy="76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66" name="Group 365">
            <a:extLst>
              <a:ext uri="{FF2B5EF4-FFF2-40B4-BE49-F238E27FC236}">
                <a16:creationId xmlns:a16="http://schemas.microsoft.com/office/drawing/2014/main" id="{551F7D7D-2BC4-47A0-AD87-429C3AD18BF4}"/>
              </a:ext>
            </a:extLst>
          </p:cNvPr>
          <p:cNvGrpSpPr/>
          <p:nvPr/>
        </p:nvGrpSpPr>
        <p:grpSpPr>
          <a:xfrm>
            <a:off x="5714422" y="1747243"/>
            <a:ext cx="152400" cy="165100"/>
            <a:chOff x="8241561" y="1606295"/>
            <a:chExt cx="152400" cy="165100"/>
          </a:xfrm>
        </p:grpSpPr>
        <p:sp>
          <p:nvSpPr>
            <p:cNvPr id="367" name="Line 36">
              <a:extLst>
                <a:ext uri="{FF2B5EF4-FFF2-40B4-BE49-F238E27FC236}">
                  <a16:creationId xmlns:a16="http://schemas.microsoft.com/office/drawing/2014/main" id="{D8264454-9A16-4A82-B522-09DD6B24100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8241561" y="1606295"/>
              <a:ext cx="152400" cy="76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" name="Line 37">
              <a:extLst>
                <a:ext uri="{FF2B5EF4-FFF2-40B4-BE49-F238E27FC236}">
                  <a16:creationId xmlns:a16="http://schemas.microsoft.com/office/drawing/2014/main" id="{51ED970A-F40F-4C9A-BF55-3E891836049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 flipV="1">
              <a:off x="8241561" y="1695195"/>
              <a:ext cx="152400" cy="76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70" name="Line 40">
            <a:extLst>
              <a:ext uri="{FF2B5EF4-FFF2-40B4-BE49-F238E27FC236}">
                <a16:creationId xmlns:a16="http://schemas.microsoft.com/office/drawing/2014/main" id="{7AE17034-4B50-46BC-9324-DD737A7BFEFC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7149776" y="3112482"/>
            <a:ext cx="15240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1" name="Line 41">
            <a:extLst>
              <a:ext uri="{FF2B5EF4-FFF2-40B4-BE49-F238E27FC236}">
                <a16:creationId xmlns:a16="http://schemas.microsoft.com/office/drawing/2014/main" id="{BE6F9529-7B7B-4400-936E-062639D7BC24}"/>
              </a:ext>
            </a:extLst>
          </p:cNvPr>
          <p:cNvSpPr>
            <a:spLocks noChangeShapeType="1"/>
          </p:cNvSpPr>
          <p:nvPr/>
        </p:nvSpPr>
        <p:spPr bwMode="auto">
          <a:xfrm rot="10800000" flipV="1">
            <a:off x="7149776" y="3188682"/>
            <a:ext cx="15240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72" name="Oval 371">
            <a:extLst>
              <a:ext uri="{FF2B5EF4-FFF2-40B4-BE49-F238E27FC236}">
                <a16:creationId xmlns:a16="http://schemas.microsoft.com/office/drawing/2014/main" id="{D49E6AEE-BE4F-4718-A8DB-83F5A0EBBAEB}"/>
              </a:ext>
            </a:extLst>
          </p:cNvPr>
          <p:cNvSpPr/>
          <p:nvPr/>
        </p:nvSpPr>
        <p:spPr>
          <a:xfrm>
            <a:off x="7295826" y="3147345"/>
            <a:ext cx="76200" cy="8277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7" name="Straight Connector 376">
            <a:extLst>
              <a:ext uri="{FF2B5EF4-FFF2-40B4-BE49-F238E27FC236}">
                <a16:creationId xmlns:a16="http://schemas.microsoft.com/office/drawing/2014/main" id="{D6023CA6-8D21-42CD-95E0-8DA59C1D908E}"/>
              </a:ext>
            </a:extLst>
          </p:cNvPr>
          <p:cNvCxnSpPr>
            <a:cxnSpLocks/>
          </p:cNvCxnSpPr>
          <p:nvPr/>
        </p:nvCxnSpPr>
        <p:spPr>
          <a:xfrm flipV="1">
            <a:off x="6743010" y="605316"/>
            <a:ext cx="0" cy="137736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Connector 377">
            <a:extLst>
              <a:ext uri="{FF2B5EF4-FFF2-40B4-BE49-F238E27FC236}">
                <a16:creationId xmlns:a16="http://schemas.microsoft.com/office/drawing/2014/main" id="{433BD40D-9821-4904-A1FC-42A5F160E11E}"/>
              </a:ext>
            </a:extLst>
          </p:cNvPr>
          <p:cNvCxnSpPr>
            <a:cxnSpLocks/>
          </p:cNvCxnSpPr>
          <p:nvPr/>
        </p:nvCxnSpPr>
        <p:spPr>
          <a:xfrm>
            <a:off x="6787108" y="605314"/>
            <a:ext cx="0" cy="137738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9" name="Group 378">
            <a:extLst>
              <a:ext uri="{FF2B5EF4-FFF2-40B4-BE49-F238E27FC236}">
                <a16:creationId xmlns:a16="http://schemas.microsoft.com/office/drawing/2014/main" id="{09DA5A4C-2B5F-4328-8018-8114C1C006B5}"/>
              </a:ext>
            </a:extLst>
          </p:cNvPr>
          <p:cNvGrpSpPr/>
          <p:nvPr/>
        </p:nvGrpSpPr>
        <p:grpSpPr>
          <a:xfrm rot="16200000">
            <a:off x="1641656" y="789520"/>
            <a:ext cx="152400" cy="152400"/>
            <a:chOff x="6267991" y="1596540"/>
            <a:chExt cx="152400" cy="152400"/>
          </a:xfrm>
        </p:grpSpPr>
        <p:sp>
          <p:nvSpPr>
            <p:cNvPr id="380" name="Line 16">
              <a:extLst>
                <a:ext uri="{FF2B5EF4-FFF2-40B4-BE49-F238E27FC236}">
                  <a16:creationId xmlns:a16="http://schemas.microsoft.com/office/drawing/2014/main" id="{5637BCAF-424D-449C-9D49-D17EC6C297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267991" y="1672740"/>
              <a:ext cx="152400" cy="76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1" name="Line 17">
              <a:extLst>
                <a:ext uri="{FF2B5EF4-FFF2-40B4-BE49-F238E27FC236}">
                  <a16:creationId xmlns:a16="http://schemas.microsoft.com/office/drawing/2014/main" id="{989FCD97-0EBB-456B-B235-06EC33778A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267991" y="1596540"/>
              <a:ext cx="152400" cy="76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383" name="Straight Connector 382">
            <a:extLst>
              <a:ext uri="{FF2B5EF4-FFF2-40B4-BE49-F238E27FC236}">
                <a16:creationId xmlns:a16="http://schemas.microsoft.com/office/drawing/2014/main" id="{AE584EE5-0E76-434A-97B8-E02E133832FB}"/>
              </a:ext>
            </a:extLst>
          </p:cNvPr>
          <p:cNvCxnSpPr>
            <a:cxnSpLocks/>
          </p:cNvCxnSpPr>
          <p:nvPr/>
        </p:nvCxnSpPr>
        <p:spPr>
          <a:xfrm>
            <a:off x="816256" y="1586914"/>
            <a:ext cx="857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Oval 383">
            <a:extLst>
              <a:ext uri="{FF2B5EF4-FFF2-40B4-BE49-F238E27FC236}">
                <a16:creationId xmlns:a16="http://schemas.microsoft.com/office/drawing/2014/main" id="{984EB374-71F9-4F07-B480-1B2C3CA561CD}"/>
              </a:ext>
            </a:extLst>
          </p:cNvPr>
          <p:cNvSpPr/>
          <p:nvPr/>
        </p:nvSpPr>
        <p:spPr>
          <a:xfrm>
            <a:off x="1802951" y="1753764"/>
            <a:ext cx="76200" cy="8277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5" name="Line 38">
            <a:extLst>
              <a:ext uri="{FF2B5EF4-FFF2-40B4-BE49-F238E27FC236}">
                <a16:creationId xmlns:a16="http://schemas.microsoft.com/office/drawing/2014/main" id="{79EAE604-0596-4AF9-AA7F-3EEB14D6769B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734157" y="2863496"/>
            <a:ext cx="85617" cy="12096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6" name="Line 39">
            <a:extLst>
              <a:ext uri="{FF2B5EF4-FFF2-40B4-BE49-F238E27FC236}">
                <a16:creationId xmlns:a16="http://schemas.microsoft.com/office/drawing/2014/main" id="{E9701C19-56E0-44F4-8FB5-C5D73AC0ABC8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819774" y="2863496"/>
            <a:ext cx="85617" cy="12096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3CE9E1-BB7B-4355-B670-63F9B7DC6474}"/>
              </a:ext>
            </a:extLst>
          </p:cNvPr>
          <p:cNvSpPr/>
          <p:nvPr/>
        </p:nvSpPr>
        <p:spPr>
          <a:xfrm>
            <a:off x="3897735" y="1594324"/>
            <a:ext cx="1293962" cy="4830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Repository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368D6C-F41F-461E-8291-5E6B376163A2}"/>
              </a:ext>
            </a:extLst>
          </p:cNvPr>
          <p:cNvSpPr/>
          <p:nvPr/>
        </p:nvSpPr>
        <p:spPr>
          <a:xfrm>
            <a:off x="3897735" y="2940903"/>
            <a:ext cx="1293962" cy="4830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Deposit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0BDE31B-34D9-46EC-9BDD-AB5A7AB5E346}"/>
              </a:ext>
            </a:extLst>
          </p:cNvPr>
          <p:cNvSpPr/>
          <p:nvPr/>
        </p:nvSpPr>
        <p:spPr>
          <a:xfrm>
            <a:off x="8026121" y="1954352"/>
            <a:ext cx="1293962" cy="4830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Grant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1D9A24-88CA-4A46-9E8C-7E462F6F6E1A}"/>
              </a:ext>
            </a:extLst>
          </p:cNvPr>
          <p:cNvSpPr/>
          <p:nvPr/>
        </p:nvSpPr>
        <p:spPr>
          <a:xfrm>
            <a:off x="8029296" y="1098042"/>
            <a:ext cx="1293962" cy="4830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Funder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EB1EB08-09C6-4283-AF19-A821BE833AE2}"/>
              </a:ext>
            </a:extLst>
          </p:cNvPr>
          <p:cNvSpPr/>
          <p:nvPr/>
        </p:nvSpPr>
        <p:spPr>
          <a:xfrm>
            <a:off x="5866822" y="2939460"/>
            <a:ext cx="1293962" cy="4830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Submission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522592-6C98-4A0F-B390-FE0DE1C8C1EB}"/>
              </a:ext>
            </a:extLst>
          </p:cNvPr>
          <p:cNvSpPr/>
          <p:nvPr/>
        </p:nvSpPr>
        <p:spPr>
          <a:xfrm>
            <a:off x="8026121" y="2944838"/>
            <a:ext cx="1293962" cy="4830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User</a:t>
            </a:r>
          </a:p>
        </p:txBody>
      </p:sp>
      <p:grpSp>
        <p:nvGrpSpPr>
          <p:cNvPr id="388" name="Group 387">
            <a:extLst>
              <a:ext uri="{FF2B5EF4-FFF2-40B4-BE49-F238E27FC236}">
                <a16:creationId xmlns:a16="http://schemas.microsoft.com/office/drawing/2014/main" id="{B4DD1812-8024-4F70-A423-3A8926707AA4}"/>
              </a:ext>
            </a:extLst>
          </p:cNvPr>
          <p:cNvGrpSpPr/>
          <p:nvPr/>
        </p:nvGrpSpPr>
        <p:grpSpPr>
          <a:xfrm rot="16200000">
            <a:off x="6787108" y="2790254"/>
            <a:ext cx="152400" cy="152400"/>
            <a:chOff x="6267991" y="1596540"/>
            <a:chExt cx="152400" cy="152400"/>
          </a:xfrm>
        </p:grpSpPr>
        <p:sp>
          <p:nvSpPr>
            <p:cNvPr id="389" name="Line 16">
              <a:extLst>
                <a:ext uri="{FF2B5EF4-FFF2-40B4-BE49-F238E27FC236}">
                  <a16:creationId xmlns:a16="http://schemas.microsoft.com/office/drawing/2014/main" id="{EBF396FE-E773-47B9-8133-512AE9AB53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267991" y="1672740"/>
              <a:ext cx="152400" cy="76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" name="Line 17">
              <a:extLst>
                <a:ext uri="{FF2B5EF4-FFF2-40B4-BE49-F238E27FC236}">
                  <a16:creationId xmlns:a16="http://schemas.microsoft.com/office/drawing/2014/main" id="{B0FCB280-8CAB-4DE5-8C71-0B138F3310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267991" y="1596540"/>
              <a:ext cx="152400" cy="76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91" name="Oval 390">
            <a:extLst>
              <a:ext uri="{FF2B5EF4-FFF2-40B4-BE49-F238E27FC236}">
                <a16:creationId xmlns:a16="http://schemas.microsoft.com/office/drawing/2014/main" id="{88BA29B2-ABA8-4CFD-BDAA-7300A873CB33}"/>
              </a:ext>
            </a:extLst>
          </p:cNvPr>
          <p:cNvSpPr/>
          <p:nvPr/>
        </p:nvSpPr>
        <p:spPr>
          <a:xfrm>
            <a:off x="6825208" y="2692617"/>
            <a:ext cx="76200" cy="8277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8" name="Straight Connector 397">
            <a:extLst>
              <a:ext uri="{FF2B5EF4-FFF2-40B4-BE49-F238E27FC236}">
                <a16:creationId xmlns:a16="http://schemas.microsoft.com/office/drawing/2014/main" id="{0CE845BF-1DE9-40A9-938C-C93166D127B2}"/>
              </a:ext>
            </a:extLst>
          </p:cNvPr>
          <p:cNvCxnSpPr>
            <a:cxnSpLocks/>
          </p:cNvCxnSpPr>
          <p:nvPr/>
        </p:nvCxnSpPr>
        <p:spPr>
          <a:xfrm>
            <a:off x="1932142" y="2422593"/>
            <a:ext cx="857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Straight Connector 398">
            <a:extLst>
              <a:ext uri="{FF2B5EF4-FFF2-40B4-BE49-F238E27FC236}">
                <a16:creationId xmlns:a16="http://schemas.microsoft.com/office/drawing/2014/main" id="{B49B808E-D612-4EC5-B577-7D5D2C79AC68}"/>
              </a:ext>
            </a:extLst>
          </p:cNvPr>
          <p:cNvCxnSpPr>
            <a:cxnSpLocks/>
          </p:cNvCxnSpPr>
          <p:nvPr/>
        </p:nvCxnSpPr>
        <p:spPr>
          <a:xfrm>
            <a:off x="1932142" y="2460693"/>
            <a:ext cx="857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Connector 399">
            <a:extLst>
              <a:ext uri="{FF2B5EF4-FFF2-40B4-BE49-F238E27FC236}">
                <a16:creationId xmlns:a16="http://schemas.microsoft.com/office/drawing/2014/main" id="{F1BF0318-E567-4488-BBE0-CE200131B54D}"/>
              </a:ext>
            </a:extLst>
          </p:cNvPr>
          <p:cNvCxnSpPr>
            <a:cxnSpLocks/>
          </p:cNvCxnSpPr>
          <p:nvPr/>
        </p:nvCxnSpPr>
        <p:spPr>
          <a:xfrm>
            <a:off x="7491271" y="1283107"/>
            <a:ext cx="0" cy="11758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8B31384D-CA86-4763-94EA-85A2F440BC9A}"/>
              </a:ext>
            </a:extLst>
          </p:cNvPr>
          <p:cNvSpPr/>
          <p:nvPr/>
        </p:nvSpPr>
        <p:spPr>
          <a:xfrm>
            <a:off x="5869854" y="4802311"/>
            <a:ext cx="1293962" cy="4830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Publication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6B7ABD2-B513-4CEE-BBF8-233FBBD9F766}"/>
              </a:ext>
            </a:extLst>
          </p:cNvPr>
          <p:cNvSpPr/>
          <p:nvPr/>
        </p:nvSpPr>
        <p:spPr>
          <a:xfrm>
            <a:off x="8027909" y="4809946"/>
            <a:ext cx="1293962" cy="4624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Contributor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02586EA7-4099-437A-A871-AF871181E8F2}"/>
              </a:ext>
            </a:extLst>
          </p:cNvPr>
          <p:cNvSpPr/>
          <p:nvPr/>
        </p:nvSpPr>
        <p:spPr>
          <a:xfrm>
            <a:off x="5867950" y="5785860"/>
            <a:ext cx="1293962" cy="4830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Journal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C8BA0BE8-5F4B-435E-AC20-017F4C8C4184}"/>
              </a:ext>
            </a:extLst>
          </p:cNvPr>
          <p:cNvSpPr/>
          <p:nvPr/>
        </p:nvSpPr>
        <p:spPr>
          <a:xfrm>
            <a:off x="8057486" y="5784388"/>
            <a:ext cx="1293962" cy="4830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Publisher</a:t>
            </a: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011F1BDB-7023-43E0-BEDB-FD59293C41FD}"/>
              </a:ext>
            </a:extLst>
          </p:cNvPr>
          <p:cNvCxnSpPr>
            <a:cxnSpLocks/>
          </p:cNvCxnSpPr>
          <p:nvPr/>
        </p:nvCxnSpPr>
        <p:spPr>
          <a:xfrm>
            <a:off x="784849" y="3203056"/>
            <a:ext cx="857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A17C898F-7167-46AE-B3ED-5C031EDD26BD}"/>
              </a:ext>
            </a:extLst>
          </p:cNvPr>
          <p:cNvCxnSpPr>
            <a:cxnSpLocks/>
          </p:cNvCxnSpPr>
          <p:nvPr/>
        </p:nvCxnSpPr>
        <p:spPr>
          <a:xfrm>
            <a:off x="784849" y="3241156"/>
            <a:ext cx="857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02678E56-BC20-4270-8C66-54DF0C4E81B3}"/>
              </a:ext>
            </a:extLst>
          </p:cNvPr>
          <p:cNvCxnSpPr>
            <a:cxnSpLocks/>
          </p:cNvCxnSpPr>
          <p:nvPr/>
        </p:nvCxnSpPr>
        <p:spPr>
          <a:xfrm>
            <a:off x="784216" y="3011357"/>
            <a:ext cx="857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2BC6FAE6-404E-4F32-8B64-62C80E3BF74A}"/>
              </a:ext>
            </a:extLst>
          </p:cNvPr>
          <p:cNvGrpSpPr/>
          <p:nvPr/>
        </p:nvGrpSpPr>
        <p:grpSpPr>
          <a:xfrm>
            <a:off x="7873721" y="2122166"/>
            <a:ext cx="152400" cy="152400"/>
            <a:chOff x="8241561" y="2521378"/>
            <a:chExt cx="152400" cy="152400"/>
          </a:xfrm>
        </p:grpSpPr>
        <p:sp>
          <p:nvSpPr>
            <p:cNvPr id="136" name="Line 40">
              <a:extLst>
                <a:ext uri="{FF2B5EF4-FFF2-40B4-BE49-F238E27FC236}">
                  <a16:creationId xmlns:a16="http://schemas.microsoft.com/office/drawing/2014/main" id="{7CCA0DC0-13B7-4B17-8AD8-E847249081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41561" y="2597578"/>
              <a:ext cx="152400" cy="76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7" name="Line 41">
              <a:extLst>
                <a:ext uri="{FF2B5EF4-FFF2-40B4-BE49-F238E27FC236}">
                  <a16:creationId xmlns:a16="http://schemas.microsoft.com/office/drawing/2014/main" id="{676A3F2A-370E-4B4C-A685-DE8C6C501A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241561" y="2521378"/>
              <a:ext cx="152400" cy="76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9" name="Oval 138">
            <a:extLst>
              <a:ext uri="{FF2B5EF4-FFF2-40B4-BE49-F238E27FC236}">
                <a16:creationId xmlns:a16="http://schemas.microsoft.com/office/drawing/2014/main" id="{04F2908F-2DC8-4079-AD77-BB084F589AB9}"/>
              </a:ext>
            </a:extLst>
          </p:cNvPr>
          <p:cNvSpPr/>
          <p:nvPr/>
        </p:nvSpPr>
        <p:spPr>
          <a:xfrm rot="10800000">
            <a:off x="7783158" y="2153694"/>
            <a:ext cx="76200" cy="8277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DCB3A1E4-3FEC-418B-9D09-3950E61A0852}"/>
              </a:ext>
            </a:extLst>
          </p:cNvPr>
          <p:cNvCxnSpPr>
            <a:cxnSpLocks/>
          </p:cNvCxnSpPr>
          <p:nvPr/>
        </p:nvCxnSpPr>
        <p:spPr>
          <a:xfrm>
            <a:off x="1134769" y="5859062"/>
            <a:ext cx="0" cy="11758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C7410D16-BA92-4282-B672-BA782F19967C}"/>
              </a:ext>
            </a:extLst>
          </p:cNvPr>
          <p:cNvCxnSpPr>
            <a:cxnSpLocks/>
          </p:cNvCxnSpPr>
          <p:nvPr/>
        </p:nvCxnSpPr>
        <p:spPr>
          <a:xfrm>
            <a:off x="1187232" y="5855824"/>
            <a:ext cx="0" cy="11758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>
            <a:extLst>
              <a:ext uri="{FF2B5EF4-FFF2-40B4-BE49-F238E27FC236}">
                <a16:creationId xmlns:a16="http://schemas.microsoft.com/office/drawing/2014/main" id="{16A78E27-4DC1-4E09-AF57-5B1052F71B18}"/>
              </a:ext>
            </a:extLst>
          </p:cNvPr>
          <p:cNvSpPr/>
          <p:nvPr/>
        </p:nvSpPr>
        <p:spPr>
          <a:xfrm>
            <a:off x="4989939" y="3917036"/>
            <a:ext cx="1293962" cy="4830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File</a:t>
            </a:r>
          </a:p>
        </p:txBody>
      </p: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BB17B328-6381-41DA-9CA1-1BC335652331}"/>
              </a:ext>
            </a:extLst>
          </p:cNvPr>
          <p:cNvCxnSpPr>
            <a:cxnSpLocks/>
          </p:cNvCxnSpPr>
          <p:nvPr/>
        </p:nvCxnSpPr>
        <p:spPr>
          <a:xfrm>
            <a:off x="4483740" y="4736804"/>
            <a:ext cx="11887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Rectangle 164">
            <a:extLst>
              <a:ext uri="{FF2B5EF4-FFF2-40B4-BE49-F238E27FC236}">
                <a16:creationId xmlns:a16="http://schemas.microsoft.com/office/drawing/2014/main" id="{18148912-9377-49D0-BE56-4AB59D5D9B4E}"/>
              </a:ext>
            </a:extLst>
          </p:cNvPr>
          <p:cNvSpPr/>
          <p:nvPr/>
        </p:nvSpPr>
        <p:spPr>
          <a:xfrm>
            <a:off x="3897735" y="4802311"/>
            <a:ext cx="1293962" cy="4830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/>
              <a:t>Repository Copy</a:t>
            </a:r>
          </a:p>
        </p:txBody>
      </p: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22677E14-740F-4443-917F-441BEB7788F8}"/>
              </a:ext>
            </a:extLst>
          </p:cNvPr>
          <p:cNvGrpSpPr/>
          <p:nvPr/>
        </p:nvGrpSpPr>
        <p:grpSpPr>
          <a:xfrm rot="10800000">
            <a:off x="7164317" y="5947068"/>
            <a:ext cx="152400" cy="152400"/>
            <a:chOff x="8241561" y="2521378"/>
            <a:chExt cx="152400" cy="152400"/>
          </a:xfrm>
        </p:grpSpPr>
        <p:sp>
          <p:nvSpPr>
            <p:cNvPr id="179" name="Line 40">
              <a:extLst>
                <a:ext uri="{FF2B5EF4-FFF2-40B4-BE49-F238E27FC236}">
                  <a16:creationId xmlns:a16="http://schemas.microsoft.com/office/drawing/2014/main" id="{0F2126D0-240B-45A0-8D4A-53527346E6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41561" y="2597578"/>
              <a:ext cx="152400" cy="76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0" name="Line 41">
              <a:extLst>
                <a:ext uri="{FF2B5EF4-FFF2-40B4-BE49-F238E27FC236}">
                  <a16:creationId xmlns:a16="http://schemas.microsoft.com/office/drawing/2014/main" id="{85287522-13BF-4BD0-9684-59907F0EFD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241561" y="2521378"/>
              <a:ext cx="152400" cy="76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2" name="Oval 181">
            <a:extLst>
              <a:ext uri="{FF2B5EF4-FFF2-40B4-BE49-F238E27FC236}">
                <a16:creationId xmlns:a16="http://schemas.microsoft.com/office/drawing/2014/main" id="{2AB3755D-89E8-463D-B9A3-4A56E8C331F6}"/>
              </a:ext>
            </a:extLst>
          </p:cNvPr>
          <p:cNvSpPr/>
          <p:nvPr/>
        </p:nvSpPr>
        <p:spPr>
          <a:xfrm>
            <a:off x="4505699" y="3542321"/>
            <a:ext cx="76200" cy="8277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4" name="Connector: Elbow 143">
            <a:extLst>
              <a:ext uri="{FF2B5EF4-FFF2-40B4-BE49-F238E27FC236}">
                <a16:creationId xmlns:a16="http://schemas.microsoft.com/office/drawing/2014/main" id="{7F372B49-B40F-4796-98D0-A52BF0503A32}"/>
              </a:ext>
            </a:extLst>
          </p:cNvPr>
          <p:cNvCxnSpPr>
            <a:cxnSpLocks/>
            <a:stCxn id="12" idx="1"/>
            <a:endCxn id="8" idx="3"/>
          </p:cNvCxnSpPr>
          <p:nvPr/>
        </p:nvCxnSpPr>
        <p:spPr>
          <a:xfrm rot="10800000" flipV="1">
            <a:off x="5191698" y="3180999"/>
            <a:ext cx="675125" cy="1443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27B7830F-B3F9-4638-9DFE-949BA98AFF23}"/>
              </a:ext>
            </a:extLst>
          </p:cNvPr>
          <p:cNvCxnSpPr>
            <a:cxnSpLocks/>
          </p:cNvCxnSpPr>
          <p:nvPr/>
        </p:nvCxnSpPr>
        <p:spPr>
          <a:xfrm>
            <a:off x="7333926" y="5969030"/>
            <a:ext cx="0" cy="11758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B0401EF7-C0E5-4071-8F02-FF760026DC04}"/>
              </a:ext>
            </a:extLst>
          </p:cNvPr>
          <p:cNvCxnSpPr>
            <a:cxnSpLocks/>
          </p:cNvCxnSpPr>
          <p:nvPr/>
        </p:nvCxnSpPr>
        <p:spPr>
          <a:xfrm>
            <a:off x="5758390" y="4988021"/>
            <a:ext cx="0" cy="11887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B061750B-C0AE-4DAF-8037-F2D48B34DBDA}"/>
              </a:ext>
            </a:extLst>
          </p:cNvPr>
          <p:cNvCxnSpPr>
            <a:cxnSpLocks/>
          </p:cNvCxnSpPr>
          <p:nvPr/>
        </p:nvCxnSpPr>
        <p:spPr>
          <a:xfrm>
            <a:off x="5815540" y="4986686"/>
            <a:ext cx="0" cy="11887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Line 38">
            <a:extLst>
              <a:ext uri="{FF2B5EF4-FFF2-40B4-BE49-F238E27FC236}">
                <a16:creationId xmlns:a16="http://schemas.microsoft.com/office/drawing/2014/main" id="{67B60F32-FBA8-4354-8BAD-91C69ADDFA51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2258001" y="990742"/>
            <a:ext cx="93219" cy="14305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7" name="Line 39">
            <a:extLst>
              <a:ext uri="{FF2B5EF4-FFF2-40B4-BE49-F238E27FC236}">
                <a16:creationId xmlns:a16="http://schemas.microsoft.com/office/drawing/2014/main" id="{CF0F1E7E-ADE9-4105-AA67-8E60837072A6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2351220" y="990742"/>
            <a:ext cx="93219" cy="14305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97229927-6C6B-45FF-8085-E5F28A612750}"/>
              </a:ext>
            </a:extLst>
          </p:cNvPr>
          <p:cNvCxnSpPr>
            <a:cxnSpLocks/>
          </p:cNvCxnSpPr>
          <p:nvPr/>
        </p:nvCxnSpPr>
        <p:spPr>
          <a:xfrm>
            <a:off x="2308627" y="1328602"/>
            <a:ext cx="933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573E0763-F64C-4517-A679-8ED951F455CA}"/>
              </a:ext>
            </a:extLst>
          </p:cNvPr>
          <p:cNvCxnSpPr>
            <a:cxnSpLocks/>
          </p:cNvCxnSpPr>
          <p:nvPr/>
        </p:nvCxnSpPr>
        <p:spPr>
          <a:xfrm>
            <a:off x="2355295" y="982557"/>
            <a:ext cx="0" cy="472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9379E882-D14C-4E92-AB0C-4C335B48310D}"/>
              </a:ext>
            </a:extLst>
          </p:cNvPr>
          <p:cNvCxnSpPr>
            <a:cxnSpLocks/>
          </p:cNvCxnSpPr>
          <p:nvPr/>
        </p:nvCxnSpPr>
        <p:spPr>
          <a:xfrm>
            <a:off x="2308627" y="1390550"/>
            <a:ext cx="933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80AF8BF6-8AA1-408C-B085-0B8700AF0F6B}"/>
              </a:ext>
            </a:extLst>
          </p:cNvPr>
          <p:cNvCxnSpPr>
            <a:cxnSpLocks/>
          </p:cNvCxnSpPr>
          <p:nvPr/>
        </p:nvCxnSpPr>
        <p:spPr>
          <a:xfrm>
            <a:off x="2308627" y="1183767"/>
            <a:ext cx="933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nector: Elbow 192">
            <a:extLst>
              <a:ext uri="{FF2B5EF4-FFF2-40B4-BE49-F238E27FC236}">
                <a16:creationId xmlns:a16="http://schemas.microsoft.com/office/drawing/2014/main" id="{BF41CE23-A420-4BC5-85E8-500AC8FD79FC}"/>
              </a:ext>
            </a:extLst>
          </p:cNvPr>
          <p:cNvCxnSpPr>
            <a:cxnSpLocks/>
            <a:stCxn id="113" idx="0"/>
            <a:endCxn id="105" idx="2"/>
          </p:cNvCxnSpPr>
          <p:nvPr/>
        </p:nvCxnSpPr>
        <p:spPr>
          <a:xfrm rot="5400000" flipH="1" flipV="1">
            <a:off x="6265648" y="5534673"/>
            <a:ext cx="500470" cy="1904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91D056E5-086C-469D-861D-1250EA3359B8}"/>
              </a:ext>
            </a:extLst>
          </p:cNvPr>
          <p:cNvCxnSpPr>
            <a:stCxn id="165" idx="3"/>
            <a:endCxn id="105" idx="1"/>
          </p:cNvCxnSpPr>
          <p:nvPr/>
        </p:nvCxnSpPr>
        <p:spPr>
          <a:xfrm>
            <a:off x="5191697" y="5043851"/>
            <a:ext cx="6781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Straight Connector 415">
            <a:extLst>
              <a:ext uri="{FF2B5EF4-FFF2-40B4-BE49-F238E27FC236}">
                <a16:creationId xmlns:a16="http://schemas.microsoft.com/office/drawing/2014/main" id="{265C93BB-9AE8-4148-9AA1-C6B04B62679A}"/>
              </a:ext>
            </a:extLst>
          </p:cNvPr>
          <p:cNvCxnSpPr>
            <a:cxnSpLocks/>
            <a:stCxn id="106" idx="1"/>
            <a:endCxn id="105" idx="3"/>
          </p:cNvCxnSpPr>
          <p:nvPr/>
        </p:nvCxnSpPr>
        <p:spPr>
          <a:xfrm flipH="1">
            <a:off x="7163816" y="5041178"/>
            <a:ext cx="864093" cy="267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Straight Connector 416">
            <a:extLst>
              <a:ext uri="{FF2B5EF4-FFF2-40B4-BE49-F238E27FC236}">
                <a16:creationId xmlns:a16="http://schemas.microsoft.com/office/drawing/2014/main" id="{3BC69632-6750-4037-9EE8-464511A35D6A}"/>
              </a:ext>
            </a:extLst>
          </p:cNvPr>
          <p:cNvCxnSpPr>
            <a:cxnSpLocks/>
            <a:stCxn id="114" idx="1"/>
            <a:endCxn id="113" idx="3"/>
          </p:cNvCxnSpPr>
          <p:nvPr/>
        </p:nvCxnSpPr>
        <p:spPr>
          <a:xfrm flipH="1">
            <a:off x="7161912" y="6025928"/>
            <a:ext cx="895574" cy="147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Straight Connector 417">
            <a:extLst>
              <a:ext uri="{FF2B5EF4-FFF2-40B4-BE49-F238E27FC236}">
                <a16:creationId xmlns:a16="http://schemas.microsoft.com/office/drawing/2014/main" id="{F10EC5D1-CC05-4314-95B1-0287B134A1F9}"/>
              </a:ext>
            </a:extLst>
          </p:cNvPr>
          <p:cNvCxnSpPr>
            <a:cxnSpLocks/>
            <a:stCxn id="13" idx="2"/>
            <a:endCxn id="106" idx="0"/>
          </p:cNvCxnSpPr>
          <p:nvPr/>
        </p:nvCxnSpPr>
        <p:spPr>
          <a:xfrm>
            <a:off x="8673102" y="3427917"/>
            <a:ext cx="1788" cy="138202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Straight Connector 418">
            <a:extLst>
              <a:ext uri="{FF2B5EF4-FFF2-40B4-BE49-F238E27FC236}">
                <a16:creationId xmlns:a16="http://schemas.microsoft.com/office/drawing/2014/main" id="{619ED325-681C-4C57-8732-D9D87C806589}"/>
              </a:ext>
            </a:extLst>
          </p:cNvPr>
          <p:cNvCxnSpPr>
            <a:cxnSpLocks/>
            <a:stCxn id="10" idx="2"/>
            <a:endCxn id="13" idx="0"/>
          </p:cNvCxnSpPr>
          <p:nvPr/>
        </p:nvCxnSpPr>
        <p:spPr>
          <a:xfrm>
            <a:off x="8673102" y="2437431"/>
            <a:ext cx="0" cy="50740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Straight Connector 419">
            <a:extLst>
              <a:ext uri="{FF2B5EF4-FFF2-40B4-BE49-F238E27FC236}">
                <a16:creationId xmlns:a16="http://schemas.microsoft.com/office/drawing/2014/main" id="{C33D4A6C-40B2-4060-86E3-E28A21D96ECA}"/>
              </a:ext>
            </a:extLst>
          </p:cNvPr>
          <p:cNvCxnSpPr>
            <a:cxnSpLocks/>
            <a:stCxn id="11" idx="2"/>
            <a:endCxn id="10" idx="0"/>
          </p:cNvCxnSpPr>
          <p:nvPr/>
        </p:nvCxnSpPr>
        <p:spPr>
          <a:xfrm flipH="1">
            <a:off x="8673102" y="1581121"/>
            <a:ext cx="3175" cy="37323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Straight Connector 422">
            <a:extLst>
              <a:ext uri="{FF2B5EF4-FFF2-40B4-BE49-F238E27FC236}">
                <a16:creationId xmlns:a16="http://schemas.microsoft.com/office/drawing/2014/main" id="{7BC152CC-575C-4C76-B8F8-F24B130EBF9A}"/>
              </a:ext>
            </a:extLst>
          </p:cNvPr>
          <p:cNvCxnSpPr>
            <a:cxnSpLocks/>
          </p:cNvCxnSpPr>
          <p:nvPr/>
        </p:nvCxnSpPr>
        <p:spPr>
          <a:xfrm flipH="1">
            <a:off x="6023373" y="3411984"/>
            <a:ext cx="1" cy="50321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Oval 320">
            <a:extLst>
              <a:ext uri="{FF2B5EF4-FFF2-40B4-BE49-F238E27FC236}">
                <a16:creationId xmlns:a16="http://schemas.microsoft.com/office/drawing/2014/main" id="{CF4312ED-70B4-4569-B43B-10BA0AE7C441}"/>
              </a:ext>
            </a:extLst>
          </p:cNvPr>
          <p:cNvSpPr/>
          <p:nvPr/>
        </p:nvSpPr>
        <p:spPr>
          <a:xfrm>
            <a:off x="5325610" y="5003322"/>
            <a:ext cx="76200" cy="8277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5" name="Straight Connector 424">
            <a:extLst>
              <a:ext uri="{FF2B5EF4-FFF2-40B4-BE49-F238E27FC236}">
                <a16:creationId xmlns:a16="http://schemas.microsoft.com/office/drawing/2014/main" id="{AC2E6AEB-5B2A-4BFA-BAD6-890CA00D38B6}"/>
              </a:ext>
            </a:extLst>
          </p:cNvPr>
          <p:cNvCxnSpPr>
            <a:cxnSpLocks/>
          </p:cNvCxnSpPr>
          <p:nvPr/>
        </p:nvCxnSpPr>
        <p:spPr>
          <a:xfrm>
            <a:off x="7939615" y="5969096"/>
            <a:ext cx="0" cy="11887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Straight Connector 425">
            <a:extLst>
              <a:ext uri="{FF2B5EF4-FFF2-40B4-BE49-F238E27FC236}">
                <a16:creationId xmlns:a16="http://schemas.microsoft.com/office/drawing/2014/main" id="{3D14943E-C3B5-4AE9-A2C8-C1ACB08C330E}"/>
              </a:ext>
            </a:extLst>
          </p:cNvPr>
          <p:cNvCxnSpPr>
            <a:cxnSpLocks/>
          </p:cNvCxnSpPr>
          <p:nvPr/>
        </p:nvCxnSpPr>
        <p:spPr>
          <a:xfrm>
            <a:off x="7996765" y="5967761"/>
            <a:ext cx="0" cy="11887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Straight Connector 426">
            <a:extLst>
              <a:ext uri="{FF2B5EF4-FFF2-40B4-BE49-F238E27FC236}">
                <a16:creationId xmlns:a16="http://schemas.microsoft.com/office/drawing/2014/main" id="{23BA8401-DD19-40A3-BE07-E617FA5F4C8F}"/>
              </a:ext>
            </a:extLst>
          </p:cNvPr>
          <p:cNvCxnSpPr>
            <a:cxnSpLocks/>
          </p:cNvCxnSpPr>
          <p:nvPr/>
        </p:nvCxnSpPr>
        <p:spPr>
          <a:xfrm>
            <a:off x="7225240" y="4988021"/>
            <a:ext cx="0" cy="11887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Connector 427">
            <a:extLst>
              <a:ext uri="{FF2B5EF4-FFF2-40B4-BE49-F238E27FC236}">
                <a16:creationId xmlns:a16="http://schemas.microsoft.com/office/drawing/2014/main" id="{93374D63-2861-4C1D-93E1-B1821CD36309}"/>
              </a:ext>
            </a:extLst>
          </p:cNvPr>
          <p:cNvCxnSpPr>
            <a:cxnSpLocks/>
          </p:cNvCxnSpPr>
          <p:nvPr/>
        </p:nvCxnSpPr>
        <p:spPr>
          <a:xfrm>
            <a:off x="7282390" y="4986686"/>
            <a:ext cx="0" cy="11887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Straight Connector 428">
            <a:extLst>
              <a:ext uri="{FF2B5EF4-FFF2-40B4-BE49-F238E27FC236}">
                <a16:creationId xmlns:a16="http://schemas.microsoft.com/office/drawing/2014/main" id="{9B992A09-95A6-4A7D-8E58-88A529E34762}"/>
              </a:ext>
            </a:extLst>
          </p:cNvPr>
          <p:cNvCxnSpPr>
            <a:cxnSpLocks/>
          </p:cNvCxnSpPr>
          <p:nvPr/>
        </p:nvCxnSpPr>
        <p:spPr>
          <a:xfrm>
            <a:off x="5767915" y="3130646"/>
            <a:ext cx="0" cy="11887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Straight Connector 429">
            <a:extLst>
              <a:ext uri="{FF2B5EF4-FFF2-40B4-BE49-F238E27FC236}">
                <a16:creationId xmlns:a16="http://schemas.microsoft.com/office/drawing/2014/main" id="{A9AE5608-D552-42B3-91E7-AF74D639F1BA}"/>
              </a:ext>
            </a:extLst>
          </p:cNvPr>
          <p:cNvCxnSpPr>
            <a:cxnSpLocks/>
          </p:cNvCxnSpPr>
          <p:nvPr/>
        </p:nvCxnSpPr>
        <p:spPr>
          <a:xfrm>
            <a:off x="5825065" y="3129311"/>
            <a:ext cx="0" cy="11887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Connector 430">
            <a:extLst>
              <a:ext uri="{FF2B5EF4-FFF2-40B4-BE49-F238E27FC236}">
                <a16:creationId xmlns:a16="http://schemas.microsoft.com/office/drawing/2014/main" id="{F6CCA704-E8F2-4CB9-A7FF-77499BFC77B8}"/>
              </a:ext>
            </a:extLst>
          </p:cNvPr>
          <p:cNvCxnSpPr>
            <a:cxnSpLocks/>
          </p:cNvCxnSpPr>
          <p:nvPr/>
        </p:nvCxnSpPr>
        <p:spPr>
          <a:xfrm>
            <a:off x="7891990" y="3130646"/>
            <a:ext cx="0" cy="11887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Straight Connector 431">
            <a:extLst>
              <a:ext uri="{FF2B5EF4-FFF2-40B4-BE49-F238E27FC236}">
                <a16:creationId xmlns:a16="http://schemas.microsoft.com/office/drawing/2014/main" id="{5D4D42A7-B9C6-44E3-B6FA-D631EF0692BF}"/>
              </a:ext>
            </a:extLst>
          </p:cNvPr>
          <p:cNvCxnSpPr>
            <a:cxnSpLocks/>
          </p:cNvCxnSpPr>
          <p:nvPr/>
        </p:nvCxnSpPr>
        <p:spPr>
          <a:xfrm>
            <a:off x="7949140" y="3129311"/>
            <a:ext cx="0" cy="11887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Straight Connector 436">
            <a:extLst>
              <a:ext uri="{FF2B5EF4-FFF2-40B4-BE49-F238E27FC236}">
                <a16:creationId xmlns:a16="http://schemas.microsoft.com/office/drawing/2014/main" id="{00A649FC-2EAC-4365-84A4-DB4CA91F43DB}"/>
              </a:ext>
            </a:extLst>
          </p:cNvPr>
          <p:cNvCxnSpPr>
            <a:cxnSpLocks/>
          </p:cNvCxnSpPr>
          <p:nvPr/>
        </p:nvCxnSpPr>
        <p:spPr>
          <a:xfrm>
            <a:off x="6455055" y="4696631"/>
            <a:ext cx="11887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Straight Connector 437">
            <a:extLst>
              <a:ext uri="{FF2B5EF4-FFF2-40B4-BE49-F238E27FC236}">
                <a16:creationId xmlns:a16="http://schemas.microsoft.com/office/drawing/2014/main" id="{890C93CC-024E-46BD-98BE-84C1024F3655}"/>
              </a:ext>
            </a:extLst>
          </p:cNvPr>
          <p:cNvCxnSpPr>
            <a:cxnSpLocks/>
          </p:cNvCxnSpPr>
          <p:nvPr/>
        </p:nvCxnSpPr>
        <p:spPr>
          <a:xfrm>
            <a:off x="6455055" y="4744256"/>
            <a:ext cx="11887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2" name="Oval 381">
            <a:extLst>
              <a:ext uri="{FF2B5EF4-FFF2-40B4-BE49-F238E27FC236}">
                <a16:creationId xmlns:a16="http://schemas.microsoft.com/office/drawing/2014/main" id="{A8EC60F7-9FA8-43AC-B6DC-6C4ACF6962FF}"/>
              </a:ext>
            </a:extLst>
          </p:cNvPr>
          <p:cNvSpPr/>
          <p:nvPr/>
        </p:nvSpPr>
        <p:spPr>
          <a:xfrm>
            <a:off x="6476391" y="5591945"/>
            <a:ext cx="76200" cy="8277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9" name="Straight Connector 438">
            <a:extLst>
              <a:ext uri="{FF2B5EF4-FFF2-40B4-BE49-F238E27FC236}">
                <a16:creationId xmlns:a16="http://schemas.microsoft.com/office/drawing/2014/main" id="{3AADBA03-A395-4BC7-96B5-5ACD27E49049}"/>
              </a:ext>
            </a:extLst>
          </p:cNvPr>
          <p:cNvCxnSpPr>
            <a:cxnSpLocks/>
          </p:cNvCxnSpPr>
          <p:nvPr/>
        </p:nvCxnSpPr>
        <p:spPr>
          <a:xfrm>
            <a:off x="4483380" y="2143931"/>
            <a:ext cx="11887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Straight Connector 439">
            <a:extLst>
              <a:ext uri="{FF2B5EF4-FFF2-40B4-BE49-F238E27FC236}">
                <a16:creationId xmlns:a16="http://schemas.microsoft.com/office/drawing/2014/main" id="{45E93D1D-5305-43AE-94D6-BEE9E81093B0}"/>
              </a:ext>
            </a:extLst>
          </p:cNvPr>
          <p:cNvCxnSpPr>
            <a:cxnSpLocks/>
          </p:cNvCxnSpPr>
          <p:nvPr/>
        </p:nvCxnSpPr>
        <p:spPr>
          <a:xfrm>
            <a:off x="4483380" y="2191556"/>
            <a:ext cx="11887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Straight Connector 440">
            <a:extLst>
              <a:ext uri="{FF2B5EF4-FFF2-40B4-BE49-F238E27FC236}">
                <a16:creationId xmlns:a16="http://schemas.microsoft.com/office/drawing/2014/main" id="{366429EA-2455-461F-AD37-0B6D25DC6F50}"/>
              </a:ext>
            </a:extLst>
          </p:cNvPr>
          <p:cNvCxnSpPr>
            <a:cxnSpLocks/>
          </p:cNvCxnSpPr>
          <p:nvPr/>
        </p:nvCxnSpPr>
        <p:spPr>
          <a:xfrm>
            <a:off x="5966425" y="3469619"/>
            <a:ext cx="11887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Straight Connector 441">
            <a:extLst>
              <a:ext uri="{FF2B5EF4-FFF2-40B4-BE49-F238E27FC236}">
                <a16:creationId xmlns:a16="http://schemas.microsoft.com/office/drawing/2014/main" id="{106518C6-CD31-47E3-A2A1-53E50C0F054F}"/>
              </a:ext>
            </a:extLst>
          </p:cNvPr>
          <p:cNvCxnSpPr>
            <a:cxnSpLocks/>
          </p:cNvCxnSpPr>
          <p:nvPr/>
        </p:nvCxnSpPr>
        <p:spPr>
          <a:xfrm>
            <a:off x="5966425" y="3517244"/>
            <a:ext cx="11887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5" name="Oval 444">
            <a:extLst>
              <a:ext uri="{FF2B5EF4-FFF2-40B4-BE49-F238E27FC236}">
                <a16:creationId xmlns:a16="http://schemas.microsoft.com/office/drawing/2014/main" id="{DF3E7EBF-FF61-4544-80F2-D766B88EFA2A}"/>
              </a:ext>
            </a:extLst>
          </p:cNvPr>
          <p:cNvSpPr/>
          <p:nvPr/>
        </p:nvSpPr>
        <p:spPr>
          <a:xfrm>
            <a:off x="7541121" y="1299547"/>
            <a:ext cx="76200" cy="8277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7" name="Line 38">
            <a:extLst>
              <a:ext uri="{FF2B5EF4-FFF2-40B4-BE49-F238E27FC236}">
                <a16:creationId xmlns:a16="http://schemas.microsoft.com/office/drawing/2014/main" id="{60CE00B9-835F-4DDC-AEF4-ADBD788266A9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922738" y="1576940"/>
            <a:ext cx="85617" cy="12096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8" name="Line 39">
            <a:extLst>
              <a:ext uri="{FF2B5EF4-FFF2-40B4-BE49-F238E27FC236}">
                <a16:creationId xmlns:a16="http://schemas.microsoft.com/office/drawing/2014/main" id="{BF0392ED-7D13-4F8C-AA77-602D73F01192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1008355" y="1576940"/>
            <a:ext cx="85617" cy="12096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449" name="Straight Connector 448">
            <a:extLst>
              <a:ext uri="{FF2B5EF4-FFF2-40B4-BE49-F238E27FC236}">
                <a16:creationId xmlns:a16="http://schemas.microsoft.com/office/drawing/2014/main" id="{CFCACCDB-27B1-45E6-B360-0A91F6CF087A}"/>
              </a:ext>
            </a:extLst>
          </p:cNvPr>
          <p:cNvCxnSpPr>
            <a:cxnSpLocks/>
          </p:cNvCxnSpPr>
          <p:nvPr/>
        </p:nvCxnSpPr>
        <p:spPr>
          <a:xfrm>
            <a:off x="968656" y="1739314"/>
            <a:ext cx="857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Straight Connector 449">
            <a:extLst>
              <a:ext uri="{FF2B5EF4-FFF2-40B4-BE49-F238E27FC236}">
                <a16:creationId xmlns:a16="http://schemas.microsoft.com/office/drawing/2014/main" id="{8519679A-DCA6-4CF9-AF27-27F31BE0BD4E}"/>
              </a:ext>
            </a:extLst>
          </p:cNvPr>
          <p:cNvCxnSpPr>
            <a:cxnSpLocks/>
          </p:cNvCxnSpPr>
          <p:nvPr/>
        </p:nvCxnSpPr>
        <p:spPr>
          <a:xfrm>
            <a:off x="8617230" y="3477431"/>
            <a:ext cx="11887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1" name="Oval 450">
            <a:extLst>
              <a:ext uri="{FF2B5EF4-FFF2-40B4-BE49-F238E27FC236}">
                <a16:creationId xmlns:a16="http://schemas.microsoft.com/office/drawing/2014/main" id="{F6C153C3-8326-4BB2-8D03-CB38D776DB96}"/>
              </a:ext>
            </a:extLst>
          </p:cNvPr>
          <p:cNvSpPr/>
          <p:nvPr/>
        </p:nvSpPr>
        <p:spPr>
          <a:xfrm>
            <a:off x="8635002" y="3518675"/>
            <a:ext cx="76200" cy="8277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Oval 286">
            <a:extLst>
              <a:ext uri="{FF2B5EF4-FFF2-40B4-BE49-F238E27FC236}">
                <a16:creationId xmlns:a16="http://schemas.microsoft.com/office/drawing/2014/main" id="{44D43C63-B806-41C2-9413-9C375791891E}"/>
              </a:ext>
            </a:extLst>
          </p:cNvPr>
          <p:cNvSpPr/>
          <p:nvPr/>
        </p:nvSpPr>
        <p:spPr>
          <a:xfrm>
            <a:off x="8635002" y="4584331"/>
            <a:ext cx="76200" cy="8277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5" name="Oval 334">
            <a:extLst>
              <a:ext uri="{FF2B5EF4-FFF2-40B4-BE49-F238E27FC236}">
                <a16:creationId xmlns:a16="http://schemas.microsoft.com/office/drawing/2014/main" id="{B9B7C4B6-675E-4A42-8920-AF0A223F11D1}"/>
              </a:ext>
            </a:extLst>
          </p:cNvPr>
          <p:cNvSpPr/>
          <p:nvPr/>
        </p:nvSpPr>
        <p:spPr>
          <a:xfrm>
            <a:off x="7809813" y="5002408"/>
            <a:ext cx="76200" cy="8277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7" name="Oval 456">
            <a:extLst>
              <a:ext uri="{FF2B5EF4-FFF2-40B4-BE49-F238E27FC236}">
                <a16:creationId xmlns:a16="http://schemas.microsoft.com/office/drawing/2014/main" id="{6B53C12C-1B11-4D94-AEF5-834F2D5B07D6}"/>
              </a:ext>
            </a:extLst>
          </p:cNvPr>
          <p:cNvSpPr/>
          <p:nvPr/>
        </p:nvSpPr>
        <p:spPr>
          <a:xfrm>
            <a:off x="6476391" y="5406889"/>
            <a:ext cx="76200" cy="8277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8" name="Straight Connector 457">
            <a:extLst>
              <a:ext uri="{FF2B5EF4-FFF2-40B4-BE49-F238E27FC236}">
                <a16:creationId xmlns:a16="http://schemas.microsoft.com/office/drawing/2014/main" id="{A54B86BA-DBDB-42ED-9D62-1C5B422C7647}"/>
              </a:ext>
            </a:extLst>
          </p:cNvPr>
          <p:cNvCxnSpPr>
            <a:cxnSpLocks/>
            <a:stCxn id="12" idx="2"/>
            <a:endCxn id="105" idx="0"/>
          </p:cNvCxnSpPr>
          <p:nvPr/>
        </p:nvCxnSpPr>
        <p:spPr>
          <a:xfrm>
            <a:off x="6513803" y="3422539"/>
            <a:ext cx="3032" cy="137977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1" name="Oval 360">
            <a:extLst>
              <a:ext uri="{FF2B5EF4-FFF2-40B4-BE49-F238E27FC236}">
                <a16:creationId xmlns:a16="http://schemas.microsoft.com/office/drawing/2014/main" id="{250EAB11-D2F5-49E4-BF85-B811D496C43A}"/>
              </a:ext>
            </a:extLst>
          </p:cNvPr>
          <p:cNvSpPr/>
          <p:nvPr/>
        </p:nvSpPr>
        <p:spPr>
          <a:xfrm>
            <a:off x="5354373" y="3151289"/>
            <a:ext cx="76200" cy="8277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2" name="Oval 471">
            <a:extLst>
              <a:ext uri="{FF2B5EF4-FFF2-40B4-BE49-F238E27FC236}">
                <a16:creationId xmlns:a16="http://schemas.microsoft.com/office/drawing/2014/main" id="{54B8C98B-5708-420C-B559-D76851783FC8}"/>
              </a:ext>
            </a:extLst>
          </p:cNvPr>
          <p:cNvSpPr/>
          <p:nvPr/>
        </p:nvSpPr>
        <p:spPr>
          <a:xfrm>
            <a:off x="8635002" y="2577631"/>
            <a:ext cx="76200" cy="8277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4" name="Straight Connector 473">
            <a:extLst>
              <a:ext uri="{FF2B5EF4-FFF2-40B4-BE49-F238E27FC236}">
                <a16:creationId xmlns:a16="http://schemas.microsoft.com/office/drawing/2014/main" id="{2505F375-FE57-4F38-9E06-0BF6FDA988A4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4544716" y="2077403"/>
            <a:ext cx="0" cy="8635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9" name="Group 478">
            <a:extLst>
              <a:ext uri="{FF2B5EF4-FFF2-40B4-BE49-F238E27FC236}">
                <a16:creationId xmlns:a16="http://schemas.microsoft.com/office/drawing/2014/main" id="{DC991868-B348-438D-9AF7-305DC240EF2E}"/>
              </a:ext>
            </a:extLst>
          </p:cNvPr>
          <p:cNvGrpSpPr/>
          <p:nvPr/>
        </p:nvGrpSpPr>
        <p:grpSpPr>
          <a:xfrm rot="16200000">
            <a:off x="4466456" y="2786427"/>
            <a:ext cx="152400" cy="152400"/>
            <a:chOff x="6267991" y="1596540"/>
            <a:chExt cx="152400" cy="152400"/>
          </a:xfrm>
        </p:grpSpPr>
        <p:sp>
          <p:nvSpPr>
            <p:cNvPr id="480" name="Line 16">
              <a:extLst>
                <a:ext uri="{FF2B5EF4-FFF2-40B4-BE49-F238E27FC236}">
                  <a16:creationId xmlns:a16="http://schemas.microsoft.com/office/drawing/2014/main" id="{3004FDFE-B552-4EC2-B6E4-813AD542E2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267991" y="1672740"/>
              <a:ext cx="152400" cy="76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" name="Line 17">
              <a:extLst>
                <a:ext uri="{FF2B5EF4-FFF2-40B4-BE49-F238E27FC236}">
                  <a16:creationId xmlns:a16="http://schemas.microsoft.com/office/drawing/2014/main" id="{FA41C5EA-65AB-40B9-9F15-E1E588583A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267991" y="1596540"/>
              <a:ext cx="152400" cy="76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82" name="Oval 481">
            <a:extLst>
              <a:ext uri="{FF2B5EF4-FFF2-40B4-BE49-F238E27FC236}">
                <a16:creationId xmlns:a16="http://schemas.microsoft.com/office/drawing/2014/main" id="{5E283199-6B08-42EE-8A83-BF4A9EEBFBEE}"/>
              </a:ext>
            </a:extLst>
          </p:cNvPr>
          <p:cNvSpPr/>
          <p:nvPr/>
        </p:nvSpPr>
        <p:spPr>
          <a:xfrm>
            <a:off x="4504556" y="2688790"/>
            <a:ext cx="76200" cy="8277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3" name="Oval 372">
            <a:extLst>
              <a:ext uri="{FF2B5EF4-FFF2-40B4-BE49-F238E27FC236}">
                <a16:creationId xmlns:a16="http://schemas.microsoft.com/office/drawing/2014/main" id="{FBF61CB1-029D-4F2D-AEED-C56A17277887}"/>
              </a:ext>
            </a:extLst>
          </p:cNvPr>
          <p:cNvSpPr/>
          <p:nvPr/>
        </p:nvSpPr>
        <p:spPr>
          <a:xfrm>
            <a:off x="5981387" y="1073040"/>
            <a:ext cx="76200" cy="8277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3" name="Group 482">
            <a:extLst>
              <a:ext uri="{FF2B5EF4-FFF2-40B4-BE49-F238E27FC236}">
                <a16:creationId xmlns:a16="http://schemas.microsoft.com/office/drawing/2014/main" id="{5CBB3A50-443D-4C3A-81C7-4E49B3AEAE2B}"/>
              </a:ext>
            </a:extLst>
          </p:cNvPr>
          <p:cNvGrpSpPr/>
          <p:nvPr/>
        </p:nvGrpSpPr>
        <p:grpSpPr>
          <a:xfrm rot="10800000">
            <a:off x="2653777" y="1648942"/>
            <a:ext cx="152400" cy="152400"/>
            <a:chOff x="8241561" y="2521378"/>
            <a:chExt cx="152400" cy="152400"/>
          </a:xfrm>
        </p:grpSpPr>
        <p:sp>
          <p:nvSpPr>
            <p:cNvPr id="484" name="Line 40">
              <a:extLst>
                <a:ext uri="{FF2B5EF4-FFF2-40B4-BE49-F238E27FC236}">
                  <a16:creationId xmlns:a16="http://schemas.microsoft.com/office/drawing/2014/main" id="{8173A576-8602-445A-A9CC-F60031D24E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41561" y="2597578"/>
              <a:ext cx="152400" cy="76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5" name="Line 41">
              <a:extLst>
                <a:ext uri="{FF2B5EF4-FFF2-40B4-BE49-F238E27FC236}">
                  <a16:creationId xmlns:a16="http://schemas.microsoft.com/office/drawing/2014/main" id="{B8856040-1346-45AA-9B8F-18FEBDA84C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241561" y="2521378"/>
              <a:ext cx="152400" cy="76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486" name="Straight Connector 485">
            <a:extLst>
              <a:ext uri="{FF2B5EF4-FFF2-40B4-BE49-F238E27FC236}">
                <a16:creationId xmlns:a16="http://schemas.microsoft.com/office/drawing/2014/main" id="{01A6FD81-3F95-4EC5-882F-C03FD1A42E5D}"/>
              </a:ext>
            </a:extLst>
          </p:cNvPr>
          <p:cNvCxnSpPr>
            <a:cxnSpLocks/>
          </p:cNvCxnSpPr>
          <p:nvPr/>
        </p:nvCxnSpPr>
        <p:spPr>
          <a:xfrm>
            <a:off x="2812729" y="1658033"/>
            <a:ext cx="0" cy="11758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7" name="Rectangle 486">
            <a:extLst>
              <a:ext uri="{FF2B5EF4-FFF2-40B4-BE49-F238E27FC236}">
                <a16:creationId xmlns:a16="http://schemas.microsoft.com/office/drawing/2014/main" id="{81FC4E37-FA70-4591-8E5D-E6BC1F36157D}"/>
              </a:ext>
            </a:extLst>
          </p:cNvPr>
          <p:cNvSpPr/>
          <p:nvPr/>
        </p:nvSpPr>
        <p:spPr>
          <a:xfrm>
            <a:off x="8035833" y="430823"/>
            <a:ext cx="1293962" cy="48307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3">
                <a:shade val="50000"/>
              </a:schemeClr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Institution</a:t>
            </a:r>
          </a:p>
        </p:txBody>
      </p:sp>
      <p:sp>
        <p:nvSpPr>
          <p:cNvPr id="491" name="Oval 490">
            <a:extLst>
              <a:ext uri="{FF2B5EF4-FFF2-40B4-BE49-F238E27FC236}">
                <a16:creationId xmlns:a16="http://schemas.microsoft.com/office/drawing/2014/main" id="{09BB2CB8-CBCE-4F38-93F1-6EDF1F56F45E}"/>
              </a:ext>
            </a:extLst>
          </p:cNvPr>
          <p:cNvSpPr/>
          <p:nvPr/>
        </p:nvSpPr>
        <p:spPr>
          <a:xfrm>
            <a:off x="6019487" y="2689853"/>
            <a:ext cx="76200" cy="8277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6" name="Connector: Elbow 495">
            <a:extLst>
              <a:ext uri="{FF2B5EF4-FFF2-40B4-BE49-F238E27FC236}">
                <a16:creationId xmlns:a16="http://schemas.microsoft.com/office/drawing/2014/main" id="{76A4B7F2-243C-48A6-9C9B-74BFFDFE9ED5}"/>
              </a:ext>
            </a:extLst>
          </p:cNvPr>
          <p:cNvCxnSpPr>
            <a:cxnSpLocks/>
            <a:stCxn id="487" idx="1"/>
            <a:endCxn id="6" idx="3"/>
          </p:cNvCxnSpPr>
          <p:nvPr/>
        </p:nvCxnSpPr>
        <p:spPr>
          <a:xfrm rot="10800000" flipV="1">
            <a:off x="6666469" y="672362"/>
            <a:ext cx="1369365" cy="565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Straight Connector 497">
            <a:extLst>
              <a:ext uri="{FF2B5EF4-FFF2-40B4-BE49-F238E27FC236}">
                <a16:creationId xmlns:a16="http://schemas.microsoft.com/office/drawing/2014/main" id="{D4FFC123-5253-4ED8-BDD8-934EEA5E8F19}"/>
              </a:ext>
            </a:extLst>
          </p:cNvPr>
          <p:cNvCxnSpPr>
            <a:cxnSpLocks/>
          </p:cNvCxnSpPr>
          <p:nvPr/>
        </p:nvCxnSpPr>
        <p:spPr>
          <a:xfrm>
            <a:off x="7956440" y="617845"/>
            <a:ext cx="0" cy="117587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9" name="Oval 498">
            <a:extLst>
              <a:ext uri="{FF2B5EF4-FFF2-40B4-BE49-F238E27FC236}">
                <a16:creationId xmlns:a16="http://schemas.microsoft.com/office/drawing/2014/main" id="{6FA87CC2-1E55-487D-87A5-58FDA57A135E}"/>
              </a:ext>
            </a:extLst>
          </p:cNvPr>
          <p:cNvSpPr/>
          <p:nvPr/>
        </p:nvSpPr>
        <p:spPr>
          <a:xfrm>
            <a:off x="7825315" y="643810"/>
            <a:ext cx="76200" cy="8277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3" name="Group 502">
            <a:extLst>
              <a:ext uri="{FF2B5EF4-FFF2-40B4-BE49-F238E27FC236}">
                <a16:creationId xmlns:a16="http://schemas.microsoft.com/office/drawing/2014/main" id="{4A9C59E3-104A-487E-9415-932F8397ABF2}"/>
              </a:ext>
            </a:extLst>
          </p:cNvPr>
          <p:cNvGrpSpPr/>
          <p:nvPr/>
        </p:nvGrpSpPr>
        <p:grpSpPr>
          <a:xfrm>
            <a:off x="1928237" y="3186377"/>
            <a:ext cx="174801" cy="566725"/>
            <a:chOff x="8931489" y="924594"/>
            <a:chExt cx="174801" cy="566725"/>
          </a:xfrm>
        </p:grpSpPr>
        <p:sp>
          <p:nvSpPr>
            <p:cNvPr id="504" name="Line 29">
              <a:extLst>
                <a:ext uri="{FF2B5EF4-FFF2-40B4-BE49-F238E27FC236}">
                  <a16:creationId xmlns:a16="http://schemas.microsoft.com/office/drawing/2014/main" id="{C8F79D08-2D3F-42F9-9D1D-E9504F47B54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V="1">
              <a:off x="9020673" y="924594"/>
              <a:ext cx="0" cy="28225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5" name="Line 30">
              <a:extLst>
                <a:ext uri="{FF2B5EF4-FFF2-40B4-BE49-F238E27FC236}">
                  <a16:creationId xmlns:a16="http://schemas.microsoft.com/office/drawing/2014/main" id="{E69DB5B1-CC3E-445B-9E9F-CE214B8203E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V="1">
              <a:off x="9020673" y="1168746"/>
              <a:ext cx="0" cy="32257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6" name="Line 31">
              <a:extLst>
                <a:ext uri="{FF2B5EF4-FFF2-40B4-BE49-F238E27FC236}">
                  <a16:creationId xmlns:a16="http://schemas.microsoft.com/office/drawing/2014/main" id="{6367F246-BD62-4D16-A241-A1962B8BBC5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V="1">
              <a:off x="8935056" y="1331171"/>
              <a:ext cx="85617" cy="12096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7" name="Line 32">
              <a:extLst>
                <a:ext uri="{FF2B5EF4-FFF2-40B4-BE49-F238E27FC236}">
                  <a16:creationId xmlns:a16="http://schemas.microsoft.com/office/drawing/2014/main" id="{3C4EDDA1-890C-4127-9A25-A7F7BA4ACE4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 flipV="1">
              <a:off x="9020673" y="1331171"/>
              <a:ext cx="85617" cy="12096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8" name="Line 38">
              <a:extLst>
                <a:ext uri="{FF2B5EF4-FFF2-40B4-BE49-F238E27FC236}">
                  <a16:creationId xmlns:a16="http://schemas.microsoft.com/office/drawing/2014/main" id="{03608BC0-8C75-460F-A3A2-BA4E470A4F1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8931489" y="982557"/>
              <a:ext cx="85617" cy="12096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9" name="Line 39">
              <a:extLst>
                <a:ext uri="{FF2B5EF4-FFF2-40B4-BE49-F238E27FC236}">
                  <a16:creationId xmlns:a16="http://schemas.microsoft.com/office/drawing/2014/main" id="{59604BED-71F5-4FC0-A3F8-94BF1FF75C5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9017106" y="982557"/>
              <a:ext cx="85617" cy="12096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510" name="Straight Connector 509">
            <a:extLst>
              <a:ext uri="{FF2B5EF4-FFF2-40B4-BE49-F238E27FC236}">
                <a16:creationId xmlns:a16="http://schemas.microsoft.com/office/drawing/2014/main" id="{CD1F1F24-0E88-43D1-9EB6-F9F764A860CB}"/>
              </a:ext>
            </a:extLst>
          </p:cNvPr>
          <p:cNvCxnSpPr>
            <a:cxnSpLocks/>
          </p:cNvCxnSpPr>
          <p:nvPr/>
        </p:nvCxnSpPr>
        <p:spPr>
          <a:xfrm>
            <a:off x="1974155" y="3558156"/>
            <a:ext cx="857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Straight Connector 510">
            <a:extLst>
              <a:ext uri="{FF2B5EF4-FFF2-40B4-BE49-F238E27FC236}">
                <a16:creationId xmlns:a16="http://schemas.microsoft.com/office/drawing/2014/main" id="{6B9BCA49-7834-491F-BC3B-4A8617853181}"/>
              </a:ext>
            </a:extLst>
          </p:cNvPr>
          <p:cNvCxnSpPr>
            <a:cxnSpLocks/>
          </p:cNvCxnSpPr>
          <p:nvPr/>
        </p:nvCxnSpPr>
        <p:spPr>
          <a:xfrm>
            <a:off x="1974155" y="3406714"/>
            <a:ext cx="857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4" name="Line 38">
            <a:extLst>
              <a:ext uri="{FF2B5EF4-FFF2-40B4-BE49-F238E27FC236}">
                <a16:creationId xmlns:a16="http://schemas.microsoft.com/office/drawing/2014/main" id="{4D16D8D0-982E-4525-AED3-46288BA419E1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8588989" y="1582730"/>
            <a:ext cx="85617" cy="12096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5" name="Line 39">
            <a:extLst>
              <a:ext uri="{FF2B5EF4-FFF2-40B4-BE49-F238E27FC236}">
                <a16:creationId xmlns:a16="http://schemas.microsoft.com/office/drawing/2014/main" id="{2FA9609B-1022-4766-8989-C8B2B23A6140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8674606" y="1582730"/>
            <a:ext cx="85617" cy="12096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516" name="Straight Connector 515">
            <a:extLst>
              <a:ext uri="{FF2B5EF4-FFF2-40B4-BE49-F238E27FC236}">
                <a16:creationId xmlns:a16="http://schemas.microsoft.com/office/drawing/2014/main" id="{9BD3A274-5465-465C-9D7B-8D659C708C9A}"/>
              </a:ext>
            </a:extLst>
          </p:cNvPr>
          <p:cNvCxnSpPr>
            <a:cxnSpLocks/>
          </p:cNvCxnSpPr>
          <p:nvPr/>
        </p:nvCxnSpPr>
        <p:spPr>
          <a:xfrm>
            <a:off x="8616436" y="1736429"/>
            <a:ext cx="11887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7" name="Line 31">
            <a:extLst>
              <a:ext uri="{FF2B5EF4-FFF2-40B4-BE49-F238E27FC236}">
                <a16:creationId xmlns:a16="http://schemas.microsoft.com/office/drawing/2014/main" id="{0CA35734-64AE-4CDF-A810-142E3F3F0E9B}"/>
              </a:ext>
            </a:extLst>
          </p:cNvPr>
          <p:cNvSpPr>
            <a:spLocks noChangeShapeType="1"/>
          </p:cNvSpPr>
          <p:nvPr/>
        </p:nvSpPr>
        <p:spPr bwMode="auto">
          <a:xfrm rot="10800000" flipV="1">
            <a:off x="8588989" y="1836140"/>
            <a:ext cx="85617" cy="12096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8" name="Line 32">
            <a:extLst>
              <a:ext uri="{FF2B5EF4-FFF2-40B4-BE49-F238E27FC236}">
                <a16:creationId xmlns:a16="http://schemas.microsoft.com/office/drawing/2014/main" id="{3067CE96-09CF-4E48-B842-4D838723DCCC}"/>
              </a:ext>
            </a:extLst>
          </p:cNvPr>
          <p:cNvSpPr>
            <a:spLocks noChangeShapeType="1"/>
          </p:cNvSpPr>
          <p:nvPr/>
        </p:nvSpPr>
        <p:spPr bwMode="auto">
          <a:xfrm rot="10800000" flipH="1" flipV="1">
            <a:off x="8674606" y="1836140"/>
            <a:ext cx="85617" cy="12096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519" name="Straight Connector 518">
            <a:extLst>
              <a:ext uri="{FF2B5EF4-FFF2-40B4-BE49-F238E27FC236}">
                <a16:creationId xmlns:a16="http://schemas.microsoft.com/office/drawing/2014/main" id="{81F334EF-14D4-4A01-BD90-8FD786F9A171}"/>
              </a:ext>
            </a:extLst>
          </p:cNvPr>
          <p:cNvCxnSpPr>
            <a:cxnSpLocks/>
          </p:cNvCxnSpPr>
          <p:nvPr/>
        </p:nvCxnSpPr>
        <p:spPr>
          <a:xfrm>
            <a:off x="8621814" y="1801342"/>
            <a:ext cx="11887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Straight Connector 521">
            <a:extLst>
              <a:ext uri="{FF2B5EF4-FFF2-40B4-BE49-F238E27FC236}">
                <a16:creationId xmlns:a16="http://schemas.microsoft.com/office/drawing/2014/main" id="{7EA4F1A8-A3CE-4A60-8026-3B25D6B0DDE3}"/>
              </a:ext>
            </a:extLst>
          </p:cNvPr>
          <p:cNvCxnSpPr>
            <a:cxnSpLocks/>
          </p:cNvCxnSpPr>
          <p:nvPr/>
        </p:nvCxnSpPr>
        <p:spPr>
          <a:xfrm>
            <a:off x="7966932" y="1283107"/>
            <a:ext cx="0" cy="11758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3" name="Oval 522">
            <a:extLst>
              <a:ext uri="{FF2B5EF4-FFF2-40B4-BE49-F238E27FC236}">
                <a16:creationId xmlns:a16="http://schemas.microsoft.com/office/drawing/2014/main" id="{46D415BD-8CF4-42E7-912E-EB23FAFF7B10}"/>
              </a:ext>
            </a:extLst>
          </p:cNvPr>
          <p:cNvSpPr/>
          <p:nvPr/>
        </p:nvSpPr>
        <p:spPr>
          <a:xfrm>
            <a:off x="7845332" y="1299547"/>
            <a:ext cx="76200" cy="8277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6" name="Connector: Elbow 215">
            <a:extLst>
              <a:ext uri="{FF2B5EF4-FFF2-40B4-BE49-F238E27FC236}">
                <a16:creationId xmlns:a16="http://schemas.microsoft.com/office/drawing/2014/main" id="{D73C1322-B150-48C2-9FC4-329CADA889DD}"/>
              </a:ext>
            </a:extLst>
          </p:cNvPr>
          <p:cNvCxnSpPr>
            <a:cxnSpLocks/>
            <a:stCxn id="6" idx="1"/>
            <a:endCxn id="5" idx="0"/>
          </p:cNvCxnSpPr>
          <p:nvPr/>
        </p:nvCxnSpPr>
        <p:spPr>
          <a:xfrm rot="10800000" flipV="1">
            <a:off x="4544716" y="672928"/>
            <a:ext cx="827790" cy="921396"/>
          </a:xfrm>
          <a:prstGeom prst="bent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90A3BC1B-075D-40B4-907F-5B54860CA496}"/>
              </a:ext>
            </a:extLst>
          </p:cNvPr>
          <p:cNvGrpSpPr/>
          <p:nvPr/>
        </p:nvGrpSpPr>
        <p:grpSpPr>
          <a:xfrm rot="16200000">
            <a:off x="4468516" y="1435998"/>
            <a:ext cx="152400" cy="152400"/>
            <a:chOff x="6267991" y="1596540"/>
            <a:chExt cx="152400" cy="152400"/>
          </a:xfrm>
        </p:grpSpPr>
        <p:sp>
          <p:nvSpPr>
            <p:cNvPr id="227" name="Line 16">
              <a:extLst>
                <a:ext uri="{FF2B5EF4-FFF2-40B4-BE49-F238E27FC236}">
                  <a16:creationId xmlns:a16="http://schemas.microsoft.com/office/drawing/2014/main" id="{32DD446C-A5A7-4FA1-AD19-3C089B6ACA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267991" y="1672740"/>
              <a:ext cx="152400" cy="76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8" name="Line 17">
              <a:extLst>
                <a:ext uri="{FF2B5EF4-FFF2-40B4-BE49-F238E27FC236}">
                  <a16:creationId xmlns:a16="http://schemas.microsoft.com/office/drawing/2014/main" id="{D29B18A0-9632-4DCB-8CD3-39E3C6CB54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267991" y="1596540"/>
              <a:ext cx="152400" cy="76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ECA79CAB-DC80-40D7-AB44-0BD4479CB594}"/>
              </a:ext>
            </a:extLst>
          </p:cNvPr>
          <p:cNvGrpSpPr/>
          <p:nvPr/>
        </p:nvGrpSpPr>
        <p:grpSpPr>
          <a:xfrm rot="5400000">
            <a:off x="5944370" y="903992"/>
            <a:ext cx="152400" cy="152400"/>
            <a:chOff x="6267991" y="1596540"/>
            <a:chExt cx="152400" cy="152400"/>
          </a:xfrm>
        </p:grpSpPr>
        <p:sp>
          <p:nvSpPr>
            <p:cNvPr id="231" name="Line 16">
              <a:extLst>
                <a:ext uri="{FF2B5EF4-FFF2-40B4-BE49-F238E27FC236}">
                  <a16:creationId xmlns:a16="http://schemas.microsoft.com/office/drawing/2014/main" id="{133F8600-B146-4FB0-9430-DDE829452A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267991" y="1672740"/>
              <a:ext cx="152400" cy="76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2" name="Line 17">
              <a:extLst>
                <a:ext uri="{FF2B5EF4-FFF2-40B4-BE49-F238E27FC236}">
                  <a16:creationId xmlns:a16="http://schemas.microsoft.com/office/drawing/2014/main" id="{704575A0-FF36-4926-9935-82FB4A9060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267991" y="1596540"/>
              <a:ext cx="152400" cy="76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201D7C4B-00CB-43DB-8E4C-ED43732A18A1}"/>
              </a:ext>
            </a:extLst>
          </p:cNvPr>
          <p:cNvCxnSpPr>
            <a:cxnSpLocks/>
          </p:cNvCxnSpPr>
          <p:nvPr/>
        </p:nvCxnSpPr>
        <p:spPr>
          <a:xfrm>
            <a:off x="4482979" y="1399292"/>
            <a:ext cx="11887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Rectangle 258">
            <a:extLst>
              <a:ext uri="{FF2B5EF4-FFF2-40B4-BE49-F238E27FC236}">
                <a16:creationId xmlns:a16="http://schemas.microsoft.com/office/drawing/2014/main" id="{230377C0-082A-447F-8903-B2C293F1B5CA}"/>
              </a:ext>
            </a:extLst>
          </p:cNvPr>
          <p:cNvSpPr/>
          <p:nvPr/>
        </p:nvSpPr>
        <p:spPr>
          <a:xfrm>
            <a:off x="5868778" y="1595112"/>
            <a:ext cx="1293962" cy="48229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Repository</a:t>
            </a:r>
          </a:p>
          <a:p>
            <a:pPr algn="ctr"/>
            <a:r>
              <a:rPr lang="en-US" sz="1600" dirty="0"/>
              <a:t>Agreement</a:t>
            </a:r>
          </a:p>
        </p:txBody>
      </p:sp>
      <p:cxnSp>
        <p:nvCxnSpPr>
          <p:cNvPr id="266" name="Connector: Elbow 265">
            <a:extLst>
              <a:ext uri="{FF2B5EF4-FFF2-40B4-BE49-F238E27FC236}">
                <a16:creationId xmlns:a16="http://schemas.microsoft.com/office/drawing/2014/main" id="{0146685D-F15C-4B72-9230-C174252068B3}"/>
              </a:ext>
            </a:extLst>
          </p:cNvPr>
          <p:cNvCxnSpPr>
            <a:cxnSpLocks/>
            <a:stCxn id="259" idx="1"/>
            <a:endCxn id="5" idx="3"/>
          </p:cNvCxnSpPr>
          <p:nvPr/>
        </p:nvCxnSpPr>
        <p:spPr>
          <a:xfrm rot="10800000">
            <a:off x="5191698" y="1835864"/>
            <a:ext cx="677081" cy="394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Connector: Elbow 269">
            <a:extLst>
              <a:ext uri="{FF2B5EF4-FFF2-40B4-BE49-F238E27FC236}">
                <a16:creationId xmlns:a16="http://schemas.microsoft.com/office/drawing/2014/main" id="{DDAB40D5-7BF6-4DC0-B0FD-55342D0F004E}"/>
              </a:ext>
            </a:extLst>
          </p:cNvPr>
          <p:cNvCxnSpPr>
            <a:cxnSpLocks/>
            <a:stCxn id="12" idx="0"/>
            <a:endCxn id="259" idx="2"/>
          </p:cNvCxnSpPr>
          <p:nvPr/>
        </p:nvCxnSpPr>
        <p:spPr>
          <a:xfrm rot="5400000" flipH="1" flipV="1">
            <a:off x="6083753" y="2507454"/>
            <a:ext cx="862056" cy="1956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Connector: Elbow 273">
            <a:extLst>
              <a:ext uri="{FF2B5EF4-FFF2-40B4-BE49-F238E27FC236}">
                <a16:creationId xmlns:a16="http://schemas.microsoft.com/office/drawing/2014/main" id="{F98EE871-F2E0-4F1C-B352-B4AD1CEBFD73}"/>
              </a:ext>
            </a:extLst>
          </p:cNvPr>
          <p:cNvCxnSpPr>
            <a:cxnSpLocks/>
          </p:cNvCxnSpPr>
          <p:nvPr/>
        </p:nvCxnSpPr>
        <p:spPr>
          <a:xfrm rot="16200000" flipV="1">
            <a:off x="6818843" y="3672317"/>
            <a:ext cx="489034" cy="404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Rectangle 272">
            <a:extLst>
              <a:ext uri="{FF2B5EF4-FFF2-40B4-BE49-F238E27FC236}">
                <a16:creationId xmlns:a16="http://schemas.microsoft.com/office/drawing/2014/main" id="{13915B4B-38E4-4FEA-A8DB-6C18C924856A}"/>
              </a:ext>
            </a:extLst>
          </p:cNvPr>
          <p:cNvSpPr/>
          <p:nvPr/>
        </p:nvSpPr>
        <p:spPr>
          <a:xfrm>
            <a:off x="6954608" y="3905365"/>
            <a:ext cx="1320712" cy="48229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Submission</a:t>
            </a:r>
          </a:p>
          <a:p>
            <a:pPr algn="ctr"/>
            <a:r>
              <a:rPr lang="en-US" sz="1600" dirty="0"/>
              <a:t>Review</a:t>
            </a:r>
          </a:p>
        </p:txBody>
      </p:sp>
      <p:sp>
        <p:nvSpPr>
          <p:cNvPr id="283" name="Oval 282">
            <a:extLst>
              <a:ext uri="{FF2B5EF4-FFF2-40B4-BE49-F238E27FC236}">
                <a16:creationId xmlns:a16="http://schemas.microsoft.com/office/drawing/2014/main" id="{11E0F094-1C92-4E63-915B-2DE7F341075F}"/>
              </a:ext>
            </a:extLst>
          </p:cNvPr>
          <p:cNvSpPr/>
          <p:nvPr/>
        </p:nvSpPr>
        <p:spPr>
          <a:xfrm>
            <a:off x="5628805" y="1791858"/>
            <a:ext cx="76200" cy="8277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03FD45F0-E1BF-4AC9-8364-DDA67989F9F4}"/>
              </a:ext>
            </a:extLst>
          </p:cNvPr>
          <p:cNvCxnSpPr>
            <a:cxnSpLocks/>
          </p:cNvCxnSpPr>
          <p:nvPr/>
        </p:nvCxnSpPr>
        <p:spPr>
          <a:xfrm>
            <a:off x="5255342" y="1775143"/>
            <a:ext cx="0" cy="11887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046940A2-82A7-408F-8C03-1A26C021DA65}"/>
              </a:ext>
            </a:extLst>
          </p:cNvPr>
          <p:cNvCxnSpPr>
            <a:cxnSpLocks/>
          </p:cNvCxnSpPr>
          <p:nvPr/>
        </p:nvCxnSpPr>
        <p:spPr>
          <a:xfrm>
            <a:off x="5312492" y="1773808"/>
            <a:ext cx="0" cy="11887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C910B662-0898-43CB-A32B-372B7FB9AE24}"/>
              </a:ext>
            </a:extLst>
          </p:cNvPr>
          <p:cNvCxnSpPr>
            <a:cxnSpLocks/>
          </p:cNvCxnSpPr>
          <p:nvPr/>
        </p:nvCxnSpPr>
        <p:spPr>
          <a:xfrm>
            <a:off x="8079197" y="3492095"/>
            <a:ext cx="11887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C7EF1F7A-D4E2-4003-BB65-A70858B07C30}"/>
              </a:ext>
            </a:extLst>
          </p:cNvPr>
          <p:cNvCxnSpPr>
            <a:cxnSpLocks/>
          </p:cNvCxnSpPr>
          <p:nvPr/>
        </p:nvCxnSpPr>
        <p:spPr>
          <a:xfrm>
            <a:off x="8079197" y="3539720"/>
            <a:ext cx="11887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Oval 301">
            <a:extLst>
              <a:ext uri="{FF2B5EF4-FFF2-40B4-BE49-F238E27FC236}">
                <a16:creationId xmlns:a16="http://schemas.microsoft.com/office/drawing/2014/main" id="{E30EA807-2C1C-4199-9170-4BEEE230B247}"/>
              </a:ext>
            </a:extLst>
          </p:cNvPr>
          <p:cNvSpPr/>
          <p:nvPr/>
        </p:nvSpPr>
        <p:spPr>
          <a:xfrm>
            <a:off x="8098092" y="3667349"/>
            <a:ext cx="76200" cy="8277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Oval 306">
            <a:extLst>
              <a:ext uri="{FF2B5EF4-FFF2-40B4-BE49-F238E27FC236}">
                <a16:creationId xmlns:a16="http://schemas.microsoft.com/office/drawing/2014/main" id="{626967F0-E3C4-4DEE-800E-545FD85CEB25}"/>
              </a:ext>
            </a:extLst>
          </p:cNvPr>
          <p:cNvSpPr/>
          <p:nvPr/>
        </p:nvSpPr>
        <p:spPr>
          <a:xfrm>
            <a:off x="7023959" y="3658947"/>
            <a:ext cx="76200" cy="8277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8" name="Straight Connector 307">
            <a:extLst>
              <a:ext uri="{FF2B5EF4-FFF2-40B4-BE49-F238E27FC236}">
                <a16:creationId xmlns:a16="http://schemas.microsoft.com/office/drawing/2014/main" id="{1D06310D-9442-4885-86ED-4BFAC172E6B2}"/>
              </a:ext>
            </a:extLst>
          </p:cNvPr>
          <p:cNvCxnSpPr>
            <a:cxnSpLocks/>
          </p:cNvCxnSpPr>
          <p:nvPr/>
        </p:nvCxnSpPr>
        <p:spPr>
          <a:xfrm>
            <a:off x="7003096" y="3469619"/>
            <a:ext cx="11887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>
            <a:extLst>
              <a:ext uri="{FF2B5EF4-FFF2-40B4-BE49-F238E27FC236}">
                <a16:creationId xmlns:a16="http://schemas.microsoft.com/office/drawing/2014/main" id="{90E2272F-877F-4F65-935E-1E039CE44B2F}"/>
              </a:ext>
            </a:extLst>
          </p:cNvPr>
          <p:cNvCxnSpPr>
            <a:cxnSpLocks/>
          </p:cNvCxnSpPr>
          <p:nvPr/>
        </p:nvCxnSpPr>
        <p:spPr>
          <a:xfrm>
            <a:off x="7003096" y="3517244"/>
            <a:ext cx="11887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0" name="Group 309">
            <a:extLst>
              <a:ext uri="{FF2B5EF4-FFF2-40B4-BE49-F238E27FC236}">
                <a16:creationId xmlns:a16="http://schemas.microsoft.com/office/drawing/2014/main" id="{21C1618E-526A-43BE-9C4F-79C5A4BA402D}"/>
              </a:ext>
            </a:extLst>
          </p:cNvPr>
          <p:cNvGrpSpPr/>
          <p:nvPr/>
        </p:nvGrpSpPr>
        <p:grpSpPr>
          <a:xfrm>
            <a:off x="5223562" y="596942"/>
            <a:ext cx="152400" cy="152400"/>
            <a:chOff x="8241561" y="2521378"/>
            <a:chExt cx="152400" cy="152400"/>
          </a:xfrm>
        </p:grpSpPr>
        <p:sp>
          <p:nvSpPr>
            <p:cNvPr id="311" name="Line 40">
              <a:extLst>
                <a:ext uri="{FF2B5EF4-FFF2-40B4-BE49-F238E27FC236}">
                  <a16:creationId xmlns:a16="http://schemas.microsoft.com/office/drawing/2014/main" id="{743632CA-8948-4F10-9839-C125EFCA65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41561" y="2597578"/>
              <a:ext cx="152400" cy="76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" name="Line 41">
              <a:extLst>
                <a:ext uri="{FF2B5EF4-FFF2-40B4-BE49-F238E27FC236}">
                  <a16:creationId xmlns:a16="http://schemas.microsoft.com/office/drawing/2014/main" id="{904B83D8-DED3-4339-ABFC-FE7C87B89E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241561" y="2521378"/>
              <a:ext cx="152400" cy="76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4" name="Oval 313">
            <a:extLst>
              <a:ext uri="{FF2B5EF4-FFF2-40B4-BE49-F238E27FC236}">
                <a16:creationId xmlns:a16="http://schemas.microsoft.com/office/drawing/2014/main" id="{FB330082-679F-4CC2-95B8-B33A0B1E02D9}"/>
              </a:ext>
            </a:extLst>
          </p:cNvPr>
          <p:cNvSpPr/>
          <p:nvPr/>
        </p:nvSpPr>
        <p:spPr>
          <a:xfrm rot="10800000">
            <a:off x="5132999" y="628470"/>
            <a:ext cx="76200" cy="8277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5B1B20-A1F8-4802-9637-B7EA333B3E13}"/>
              </a:ext>
            </a:extLst>
          </p:cNvPr>
          <p:cNvSpPr/>
          <p:nvPr/>
        </p:nvSpPr>
        <p:spPr>
          <a:xfrm>
            <a:off x="5372506" y="431388"/>
            <a:ext cx="1293962" cy="4830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Policy</a:t>
            </a:r>
          </a:p>
        </p:txBody>
      </p:sp>
    </p:spTree>
    <p:extLst>
      <p:ext uri="{BB962C8B-B14F-4D97-AF65-F5344CB8AC3E}">
        <p14:creationId xmlns:p14="http://schemas.microsoft.com/office/powerpoint/2010/main" val="1294949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" name="Group 302">
            <a:extLst>
              <a:ext uri="{FF2B5EF4-FFF2-40B4-BE49-F238E27FC236}">
                <a16:creationId xmlns:a16="http://schemas.microsoft.com/office/drawing/2014/main" id="{9D3B7BA0-E534-4D22-B80A-DF64DCADB756}"/>
              </a:ext>
            </a:extLst>
          </p:cNvPr>
          <p:cNvGrpSpPr/>
          <p:nvPr/>
        </p:nvGrpSpPr>
        <p:grpSpPr>
          <a:xfrm rot="16200000">
            <a:off x="6985859" y="3756584"/>
            <a:ext cx="152400" cy="152400"/>
            <a:chOff x="6267991" y="1596540"/>
            <a:chExt cx="152400" cy="152400"/>
          </a:xfrm>
        </p:grpSpPr>
        <p:sp>
          <p:nvSpPr>
            <p:cNvPr id="304" name="Line 16">
              <a:extLst>
                <a:ext uri="{FF2B5EF4-FFF2-40B4-BE49-F238E27FC236}">
                  <a16:creationId xmlns:a16="http://schemas.microsoft.com/office/drawing/2014/main" id="{5001E193-A752-4172-A31D-8FE17F0ECF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267991" y="1672740"/>
              <a:ext cx="152400" cy="76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6" name="Line 17">
              <a:extLst>
                <a:ext uri="{FF2B5EF4-FFF2-40B4-BE49-F238E27FC236}">
                  <a16:creationId xmlns:a16="http://schemas.microsoft.com/office/drawing/2014/main" id="{28B7B20B-4DC1-461D-ABFF-8E68032AB2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267991" y="1596540"/>
              <a:ext cx="152400" cy="76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93" name="Group 292">
            <a:extLst>
              <a:ext uri="{FF2B5EF4-FFF2-40B4-BE49-F238E27FC236}">
                <a16:creationId xmlns:a16="http://schemas.microsoft.com/office/drawing/2014/main" id="{B7C027A5-F124-4217-9079-BCB663009D93}"/>
              </a:ext>
            </a:extLst>
          </p:cNvPr>
          <p:cNvGrpSpPr/>
          <p:nvPr/>
        </p:nvGrpSpPr>
        <p:grpSpPr>
          <a:xfrm rot="16200000">
            <a:off x="8059992" y="3764986"/>
            <a:ext cx="152400" cy="152400"/>
            <a:chOff x="6267991" y="1596540"/>
            <a:chExt cx="152400" cy="152400"/>
          </a:xfrm>
        </p:grpSpPr>
        <p:sp>
          <p:nvSpPr>
            <p:cNvPr id="299" name="Line 16">
              <a:extLst>
                <a:ext uri="{FF2B5EF4-FFF2-40B4-BE49-F238E27FC236}">
                  <a16:creationId xmlns:a16="http://schemas.microsoft.com/office/drawing/2014/main" id="{47EB5069-45F5-40CC-B73D-31865B45D1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267991" y="1672740"/>
              <a:ext cx="152400" cy="76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0" name="Line 17">
              <a:extLst>
                <a:ext uri="{FF2B5EF4-FFF2-40B4-BE49-F238E27FC236}">
                  <a16:creationId xmlns:a16="http://schemas.microsoft.com/office/drawing/2014/main" id="{77CA40B8-B4EC-4CFA-92D3-7CFA425C14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267991" y="1596540"/>
              <a:ext cx="152400" cy="76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282" name="Connector: Elbow 281">
            <a:extLst>
              <a:ext uri="{FF2B5EF4-FFF2-40B4-BE49-F238E27FC236}">
                <a16:creationId xmlns:a16="http://schemas.microsoft.com/office/drawing/2014/main" id="{9E91A297-A483-476E-9AE0-414EAEEB7AC9}"/>
              </a:ext>
            </a:extLst>
          </p:cNvPr>
          <p:cNvCxnSpPr>
            <a:cxnSpLocks/>
          </p:cNvCxnSpPr>
          <p:nvPr/>
        </p:nvCxnSpPr>
        <p:spPr>
          <a:xfrm rot="16200000" flipV="1">
            <a:off x="7895877" y="3656299"/>
            <a:ext cx="489034" cy="404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Rectangle 263">
            <a:extLst>
              <a:ext uri="{FF2B5EF4-FFF2-40B4-BE49-F238E27FC236}">
                <a16:creationId xmlns:a16="http://schemas.microsoft.com/office/drawing/2014/main" id="{F7C6170E-44C6-4092-B08A-715E1820C125}"/>
              </a:ext>
            </a:extLst>
          </p:cNvPr>
          <p:cNvSpPr/>
          <p:nvPr/>
        </p:nvSpPr>
        <p:spPr>
          <a:xfrm>
            <a:off x="6028900" y="2938565"/>
            <a:ext cx="60014" cy="56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7726B548-4313-4025-86EC-A7AB454E64AB}"/>
              </a:ext>
            </a:extLst>
          </p:cNvPr>
          <p:cNvSpPr/>
          <p:nvPr/>
        </p:nvSpPr>
        <p:spPr>
          <a:xfrm>
            <a:off x="4787046" y="2015992"/>
            <a:ext cx="60014" cy="56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9" name="Connector: Elbow 228">
            <a:extLst>
              <a:ext uri="{FF2B5EF4-FFF2-40B4-BE49-F238E27FC236}">
                <a16:creationId xmlns:a16="http://schemas.microsoft.com/office/drawing/2014/main" id="{B93507B0-746E-467A-97EE-9C0578B4430D}"/>
              </a:ext>
            </a:extLst>
          </p:cNvPr>
          <p:cNvCxnSpPr>
            <a:cxnSpLocks/>
            <a:stCxn id="6" idx="2"/>
            <a:endCxn id="11" idx="1"/>
          </p:cNvCxnSpPr>
          <p:nvPr/>
        </p:nvCxnSpPr>
        <p:spPr>
          <a:xfrm rot="16200000" flipH="1">
            <a:off x="6811834" y="122119"/>
            <a:ext cx="425115" cy="2009809"/>
          </a:xfrm>
          <a:prstGeom prst="bent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0" name="Line 38">
            <a:extLst>
              <a:ext uri="{FF2B5EF4-FFF2-40B4-BE49-F238E27FC236}">
                <a16:creationId xmlns:a16="http://schemas.microsoft.com/office/drawing/2014/main" id="{23584B87-0053-44F5-BB29-23162C9AC1BA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4454512" y="3410016"/>
            <a:ext cx="85617" cy="12096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1" name="Line 39">
            <a:extLst>
              <a:ext uri="{FF2B5EF4-FFF2-40B4-BE49-F238E27FC236}">
                <a16:creationId xmlns:a16="http://schemas.microsoft.com/office/drawing/2014/main" id="{BC9FD0DF-EAE5-4C2F-BCB3-41282475D893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4540129" y="3410016"/>
            <a:ext cx="85617" cy="12096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531C847C-C67A-4A29-875A-46212558A258}"/>
              </a:ext>
            </a:extLst>
          </p:cNvPr>
          <p:cNvGrpSpPr/>
          <p:nvPr/>
        </p:nvGrpSpPr>
        <p:grpSpPr>
          <a:xfrm>
            <a:off x="4729888" y="2078720"/>
            <a:ext cx="171234" cy="120965"/>
            <a:chOff x="4729888" y="2078720"/>
            <a:chExt cx="171234" cy="120965"/>
          </a:xfrm>
        </p:grpSpPr>
        <p:sp>
          <p:nvSpPr>
            <p:cNvPr id="492" name="Line 38">
              <a:extLst>
                <a:ext uri="{FF2B5EF4-FFF2-40B4-BE49-F238E27FC236}">
                  <a16:creationId xmlns:a16="http://schemas.microsoft.com/office/drawing/2014/main" id="{FF18C8C8-81BE-4CA4-B58E-A91825412A0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4729888" y="2078720"/>
              <a:ext cx="85617" cy="12096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3" name="Line 39">
              <a:extLst>
                <a:ext uri="{FF2B5EF4-FFF2-40B4-BE49-F238E27FC236}">
                  <a16:creationId xmlns:a16="http://schemas.microsoft.com/office/drawing/2014/main" id="{F05DF22E-6780-4A1A-B2EB-C42CB85C99F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815505" y="2078720"/>
              <a:ext cx="85617" cy="12096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494" name="Straight Connector 493">
            <a:extLst>
              <a:ext uri="{FF2B5EF4-FFF2-40B4-BE49-F238E27FC236}">
                <a16:creationId xmlns:a16="http://schemas.microsoft.com/office/drawing/2014/main" id="{548DD340-DF7C-476B-8D92-4A70AD381727}"/>
              </a:ext>
            </a:extLst>
          </p:cNvPr>
          <p:cNvCxnSpPr>
            <a:cxnSpLocks/>
          </p:cNvCxnSpPr>
          <p:nvPr/>
        </p:nvCxnSpPr>
        <p:spPr>
          <a:xfrm>
            <a:off x="4757335" y="2241944"/>
            <a:ext cx="11887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8" name="Group 487">
            <a:extLst>
              <a:ext uri="{FF2B5EF4-FFF2-40B4-BE49-F238E27FC236}">
                <a16:creationId xmlns:a16="http://schemas.microsoft.com/office/drawing/2014/main" id="{673ECC5F-4CB7-47EE-B8B0-33C732A55020}"/>
              </a:ext>
            </a:extLst>
          </p:cNvPr>
          <p:cNvGrpSpPr/>
          <p:nvPr/>
        </p:nvGrpSpPr>
        <p:grpSpPr>
          <a:xfrm rot="16200000">
            <a:off x="5981387" y="2787490"/>
            <a:ext cx="152400" cy="152400"/>
            <a:chOff x="6267991" y="1596540"/>
            <a:chExt cx="152400" cy="152400"/>
          </a:xfrm>
        </p:grpSpPr>
        <p:sp>
          <p:nvSpPr>
            <p:cNvPr id="489" name="Line 16">
              <a:extLst>
                <a:ext uri="{FF2B5EF4-FFF2-40B4-BE49-F238E27FC236}">
                  <a16:creationId xmlns:a16="http://schemas.microsoft.com/office/drawing/2014/main" id="{6741B620-4AF2-40CD-BF02-188E1DC2DE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267991" y="1672740"/>
              <a:ext cx="152400" cy="76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0" name="Line 17">
              <a:extLst>
                <a:ext uri="{FF2B5EF4-FFF2-40B4-BE49-F238E27FC236}">
                  <a16:creationId xmlns:a16="http://schemas.microsoft.com/office/drawing/2014/main" id="{D92289B5-04F7-4682-AC14-5747C56179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267991" y="1596540"/>
              <a:ext cx="152400" cy="76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70" name="Line 38">
            <a:extLst>
              <a:ext uri="{FF2B5EF4-FFF2-40B4-BE49-F238E27FC236}">
                <a16:creationId xmlns:a16="http://schemas.microsoft.com/office/drawing/2014/main" id="{1951B380-8C88-43C1-A083-94C907D73AAD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8595870" y="2428096"/>
            <a:ext cx="85617" cy="12096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" name="Line 39">
            <a:extLst>
              <a:ext uri="{FF2B5EF4-FFF2-40B4-BE49-F238E27FC236}">
                <a16:creationId xmlns:a16="http://schemas.microsoft.com/office/drawing/2014/main" id="{94EBFAAE-7802-4F8D-8C0E-270A2FB0C9BA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8681487" y="2428096"/>
            <a:ext cx="85617" cy="12096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7" name="Line 31">
            <a:extLst>
              <a:ext uri="{FF2B5EF4-FFF2-40B4-BE49-F238E27FC236}">
                <a16:creationId xmlns:a16="http://schemas.microsoft.com/office/drawing/2014/main" id="{BDFE3FD2-4327-4B81-AAA0-7E322534E7F8}"/>
              </a:ext>
            </a:extLst>
          </p:cNvPr>
          <p:cNvSpPr>
            <a:spLocks noChangeShapeType="1"/>
          </p:cNvSpPr>
          <p:nvPr/>
        </p:nvSpPr>
        <p:spPr bwMode="auto">
          <a:xfrm rot="10800000" flipV="1">
            <a:off x="8590833" y="2834567"/>
            <a:ext cx="85617" cy="12096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8" name="Line 32">
            <a:extLst>
              <a:ext uri="{FF2B5EF4-FFF2-40B4-BE49-F238E27FC236}">
                <a16:creationId xmlns:a16="http://schemas.microsoft.com/office/drawing/2014/main" id="{D82C8A75-30AC-4762-8EE9-B3CC1AFF9650}"/>
              </a:ext>
            </a:extLst>
          </p:cNvPr>
          <p:cNvSpPr>
            <a:spLocks noChangeShapeType="1"/>
          </p:cNvSpPr>
          <p:nvPr/>
        </p:nvSpPr>
        <p:spPr bwMode="auto">
          <a:xfrm rot="10800000" flipH="1" flipV="1">
            <a:off x="8676450" y="2834567"/>
            <a:ext cx="85617" cy="12096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469" name="Straight Connector 468">
            <a:extLst>
              <a:ext uri="{FF2B5EF4-FFF2-40B4-BE49-F238E27FC236}">
                <a16:creationId xmlns:a16="http://schemas.microsoft.com/office/drawing/2014/main" id="{C94C3335-0CFB-44A9-BF0C-C20290733E74}"/>
              </a:ext>
            </a:extLst>
          </p:cNvPr>
          <p:cNvCxnSpPr>
            <a:cxnSpLocks/>
          </p:cNvCxnSpPr>
          <p:nvPr/>
        </p:nvCxnSpPr>
        <p:spPr>
          <a:xfrm>
            <a:off x="8623658" y="2799769"/>
            <a:ext cx="11887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5" name="Line 38">
            <a:extLst>
              <a:ext uri="{FF2B5EF4-FFF2-40B4-BE49-F238E27FC236}">
                <a16:creationId xmlns:a16="http://schemas.microsoft.com/office/drawing/2014/main" id="{9FC17B5D-E5A2-4104-9F25-7AC72B19558C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6424113" y="5274928"/>
            <a:ext cx="85617" cy="12096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6" name="Line 39">
            <a:extLst>
              <a:ext uri="{FF2B5EF4-FFF2-40B4-BE49-F238E27FC236}">
                <a16:creationId xmlns:a16="http://schemas.microsoft.com/office/drawing/2014/main" id="{23319F89-D233-4824-B01B-EA6992AD4403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6509730" y="5274928"/>
            <a:ext cx="85617" cy="12096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2" name="Line 31">
            <a:extLst>
              <a:ext uri="{FF2B5EF4-FFF2-40B4-BE49-F238E27FC236}">
                <a16:creationId xmlns:a16="http://schemas.microsoft.com/office/drawing/2014/main" id="{E85A1CC4-41CF-4515-8E4C-00680A729638}"/>
              </a:ext>
            </a:extLst>
          </p:cNvPr>
          <p:cNvSpPr>
            <a:spLocks noChangeShapeType="1"/>
          </p:cNvSpPr>
          <p:nvPr/>
        </p:nvSpPr>
        <p:spPr bwMode="auto">
          <a:xfrm rot="10800000" flipV="1">
            <a:off x="5932408" y="3788780"/>
            <a:ext cx="85617" cy="12096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3" name="Line 32">
            <a:extLst>
              <a:ext uri="{FF2B5EF4-FFF2-40B4-BE49-F238E27FC236}">
                <a16:creationId xmlns:a16="http://schemas.microsoft.com/office/drawing/2014/main" id="{6A262301-1116-4691-B479-5EDD220BF9BF}"/>
              </a:ext>
            </a:extLst>
          </p:cNvPr>
          <p:cNvSpPr>
            <a:spLocks noChangeShapeType="1"/>
          </p:cNvSpPr>
          <p:nvPr/>
        </p:nvSpPr>
        <p:spPr bwMode="auto">
          <a:xfrm rot="10800000" flipH="1" flipV="1">
            <a:off x="6018025" y="3788780"/>
            <a:ext cx="85617" cy="12096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454" name="Straight Connector 453">
            <a:extLst>
              <a:ext uri="{FF2B5EF4-FFF2-40B4-BE49-F238E27FC236}">
                <a16:creationId xmlns:a16="http://schemas.microsoft.com/office/drawing/2014/main" id="{0CBDAD45-99C0-41F8-AA4C-D25180BA5EC3}"/>
              </a:ext>
            </a:extLst>
          </p:cNvPr>
          <p:cNvCxnSpPr>
            <a:cxnSpLocks/>
          </p:cNvCxnSpPr>
          <p:nvPr/>
        </p:nvCxnSpPr>
        <p:spPr>
          <a:xfrm>
            <a:off x="5965233" y="3753982"/>
            <a:ext cx="11887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47634F5A-E21E-4CA5-9060-87C1BBBE6E3F}"/>
              </a:ext>
            </a:extLst>
          </p:cNvPr>
          <p:cNvGrpSpPr/>
          <p:nvPr/>
        </p:nvGrpSpPr>
        <p:grpSpPr>
          <a:xfrm rot="16200000">
            <a:off x="8596902" y="4681968"/>
            <a:ext cx="152400" cy="152400"/>
            <a:chOff x="6267991" y="1596540"/>
            <a:chExt cx="152400" cy="152400"/>
          </a:xfrm>
        </p:grpSpPr>
        <p:sp>
          <p:nvSpPr>
            <p:cNvPr id="277" name="Line 16">
              <a:extLst>
                <a:ext uri="{FF2B5EF4-FFF2-40B4-BE49-F238E27FC236}">
                  <a16:creationId xmlns:a16="http://schemas.microsoft.com/office/drawing/2014/main" id="{D69877F0-2080-4B24-832F-8C928B9F59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267991" y="1672740"/>
              <a:ext cx="152400" cy="76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8" name="Line 17">
              <a:extLst>
                <a:ext uri="{FF2B5EF4-FFF2-40B4-BE49-F238E27FC236}">
                  <a16:creationId xmlns:a16="http://schemas.microsoft.com/office/drawing/2014/main" id="{49ADF8E8-4BCE-4608-98F1-15BE2B4E86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267991" y="1596540"/>
              <a:ext cx="152400" cy="76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468A2CFB-0872-416D-8836-13CFE97423F2}"/>
              </a:ext>
            </a:extLst>
          </p:cNvPr>
          <p:cNvGrpSpPr/>
          <p:nvPr/>
        </p:nvGrpSpPr>
        <p:grpSpPr>
          <a:xfrm rot="10800000">
            <a:off x="5160092" y="4963750"/>
            <a:ext cx="152400" cy="152400"/>
            <a:chOff x="8241561" y="2521378"/>
            <a:chExt cx="152400" cy="152400"/>
          </a:xfrm>
        </p:grpSpPr>
        <p:sp>
          <p:nvSpPr>
            <p:cNvPr id="240" name="Line 40">
              <a:extLst>
                <a:ext uri="{FF2B5EF4-FFF2-40B4-BE49-F238E27FC236}">
                  <a16:creationId xmlns:a16="http://schemas.microsoft.com/office/drawing/2014/main" id="{FF0BD219-340D-4DBC-B161-52E3B29BBE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41561" y="2597578"/>
              <a:ext cx="152400" cy="76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1" name="Line 41">
              <a:extLst>
                <a:ext uri="{FF2B5EF4-FFF2-40B4-BE49-F238E27FC236}">
                  <a16:creationId xmlns:a16="http://schemas.microsoft.com/office/drawing/2014/main" id="{FA32F429-7F65-4573-B877-7791795CF4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241561" y="2521378"/>
              <a:ext cx="152400" cy="76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413" name="Straight Connector 412">
            <a:extLst>
              <a:ext uri="{FF2B5EF4-FFF2-40B4-BE49-F238E27FC236}">
                <a16:creationId xmlns:a16="http://schemas.microsoft.com/office/drawing/2014/main" id="{B9583BCF-B9B1-45D6-9321-4697DC888870}"/>
              </a:ext>
            </a:extLst>
          </p:cNvPr>
          <p:cNvCxnSpPr>
            <a:stCxn id="8" idx="2"/>
            <a:endCxn id="165" idx="0"/>
          </p:cNvCxnSpPr>
          <p:nvPr/>
        </p:nvCxnSpPr>
        <p:spPr>
          <a:xfrm>
            <a:off x="4544716" y="3423982"/>
            <a:ext cx="0" cy="1378329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5" name="Connector: Elbow 304">
            <a:extLst>
              <a:ext uri="{FF2B5EF4-FFF2-40B4-BE49-F238E27FC236}">
                <a16:creationId xmlns:a16="http://schemas.microsoft.com/office/drawing/2014/main" id="{35A64EC2-067C-4F56-83F7-3717F759328F}"/>
              </a:ext>
            </a:extLst>
          </p:cNvPr>
          <p:cNvCxnSpPr>
            <a:cxnSpLocks/>
            <a:stCxn id="160" idx="2"/>
            <a:endCxn id="264" idx="0"/>
          </p:cNvCxnSpPr>
          <p:nvPr/>
        </p:nvCxnSpPr>
        <p:spPr>
          <a:xfrm rot="16200000" flipH="1">
            <a:off x="5004780" y="1884438"/>
            <a:ext cx="866400" cy="1241854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Connector: Elbow 339">
            <a:extLst>
              <a:ext uri="{FF2B5EF4-FFF2-40B4-BE49-F238E27FC236}">
                <a16:creationId xmlns:a16="http://schemas.microsoft.com/office/drawing/2014/main" id="{2D7257A4-4E60-440C-98A0-E258EBC60FE7}"/>
              </a:ext>
            </a:extLst>
          </p:cNvPr>
          <p:cNvCxnSpPr>
            <a:cxnSpLocks/>
            <a:stCxn id="13" idx="1"/>
          </p:cNvCxnSpPr>
          <p:nvPr/>
        </p:nvCxnSpPr>
        <p:spPr>
          <a:xfrm rot="10800000" flipV="1">
            <a:off x="6356291" y="3186377"/>
            <a:ext cx="1669830" cy="1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BA5A9BE3-E55C-4BC9-8B6B-B1BDD521E7A3}"/>
              </a:ext>
            </a:extLst>
          </p:cNvPr>
          <p:cNvGrpSpPr/>
          <p:nvPr/>
        </p:nvGrpSpPr>
        <p:grpSpPr>
          <a:xfrm rot="5400000">
            <a:off x="2381303" y="2130201"/>
            <a:ext cx="152400" cy="152400"/>
            <a:chOff x="6267991" y="1596540"/>
            <a:chExt cx="152400" cy="152400"/>
          </a:xfrm>
        </p:grpSpPr>
        <p:sp>
          <p:nvSpPr>
            <p:cNvPr id="150" name="Line 16">
              <a:extLst>
                <a:ext uri="{FF2B5EF4-FFF2-40B4-BE49-F238E27FC236}">
                  <a16:creationId xmlns:a16="http://schemas.microsoft.com/office/drawing/2014/main" id="{5B8A6E8F-F3E3-4042-952B-1A496AF23D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267991" y="1672740"/>
              <a:ext cx="152400" cy="76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" name="Line 17">
              <a:extLst>
                <a:ext uri="{FF2B5EF4-FFF2-40B4-BE49-F238E27FC236}">
                  <a16:creationId xmlns:a16="http://schemas.microsoft.com/office/drawing/2014/main" id="{41037F43-CF4C-4AB2-87A4-462AE2DB67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267991" y="1596540"/>
              <a:ext cx="152400" cy="76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1" name="Line 38">
            <a:extLst>
              <a:ext uri="{FF2B5EF4-FFF2-40B4-BE49-F238E27FC236}">
                <a16:creationId xmlns:a16="http://schemas.microsoft.com/office/drawing/2014/main" id="{46D2BE90-2973-45CC-96FE-092FE128CBD0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6426814" y="3430580"/>
            <a:ext cx="85617" cy="12096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" name="Line 39">
            <a:extLst>
              <a:ext uri="{FF2B5EF4-FFF2-40B4-BE49-F238E27FC236}">
                <a16:creationId xmlns:a16="http://schemas.microsoft.com/office/drawing/2014/main" id="{BF4B8A63-415D-4EB8-BAA2-470C22613FEE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6512431" y="3430580"/>
            <a:ext cx="85617" cy="12096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0ABB68B5-8B2B-44C7-A21A-EAECDDFE9A99}"/>
              </a:ext>
            </a:extLst>
          </p:cNvPr>
          <p:cNvCxnSpPr>
            <a:cxnSpLocks/>
          </p:cNvCxnSpPr>
          <p:nvPr/>
        </p:nvCxnSpPr>
        <p:spPr>
          <a:xfrm>
            <a:off x="2571159" y="4093140"/>
            <a:ext cx="857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D7630F3F-D957-407D-877B-B2D02F8E9FD4}"/>
              </a:ext>
            </a:extLst>
          </p:cNvPr>
          <p:cNvCxnSpPr>
            <a:cxnSpLocks/>
          </p:cNvCxnSpPr>
          <p:nvPr/>
        </p:nvCxnSpPr>
        <p:spPr>
          <a:xfrm>
            <a:off x="1560102" y="3198767"/>
            <a:ext cx="0" cy="3994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23915D3C-7CD5-4BC2-88FB-0770566FBB70}"/>
              </a:ext>
            </a:extLst>
          </p:cNvPr>
          <p:cNvCxnSpPr>
            <a:cxnSpLocks/>
          </p:cNvCxnSpPr>
          <p:nvPr/>
        </p:nvCxnSpPr>
        <p:spPr>
          <a:xfrm>
            <a:off x="2571159" y="4145524"/>
            <a:ext cx="857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ACDA33EC-6685-4A54-9E42-4CF5619B91A9}"/>
              </a:ext>
            </a:extLst>
          </p:cNvPr>
          <p:cNvCxnSpPr>
            <a:cxnSpLocks/>
          </p:cNvCxnSpPr>
          <p:nvPr/>
        </p:nvCxnSpPr>
        <p:spPr>
          <a:xfrm>
            <a:off x="6454261" y="3593804"/>
            <a:ext cx="11887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Line 38">
            <a:extLst>
              <a:ext uri="{FF2B5EF4-FFF2-40B4-BE49-F238E27FC236}">
                <a16:creationId xmlns:a16="http://schemas.microsoft.com/office/drawing/2014/main" id="{2B02DC88-5D61-4FFA-9D6C-3108BA9C5C18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1287835" y="806043"/>
            <a:ext cx="85617" cy="12096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" name="Line 39">
            <a:extLst>
              <a:ext uri="{FF2B5EF4-FFF2-40B4-BE49-F238E27FC236}">
                <a16:creationId xmlns:a16="http://schemas.microsoft.com/office/drawing/2014/main" id="{7B3AD76F-3FA2-4DCC-A1E4-74C0BBB25276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1373452" y="806043"/>
            <a:ext cx="85617" cy="12096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7A05502C-8C1C-4FF7-A7C2-88F317A6CD1E}"/>
              </a:ext>
            </a:extLst>
          </p:cNvPr>
          <p:cNvCxnSpPr>
            <a:cxnSpLocks/>
          </p:cNvCxnSpPr>
          <p:nvPr/>
        </p:nvCxnSpPr>
        <p:spPr>
          <a:xfrm>
            <a:off x="1334333" y="1091741"/>
            <a:ext cx="857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A457802A-9582-4386-8213-5C425DF25DB6}"/>
              </a:ext>
            </a:extLst>
          </p:cNvPr>
          <p:cNvCxnSpPr>
            <a:cxnSpLocks/>
          </p:cNvCxnSpPr>
          <p:nvPr/>
        </p:nvCxnSpPr>
        <p:spPr>
          <a:xfrm>
            <a:off x="1334333" y="1144125"/>
            <a:ext cx="857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26DDEF89-CD1F-4F79-BF5D-A27C391BEFE6}"/>
              </a:ext>
            </a:extLst>
          </p:cNvPr>
          <p:cNvCxnSpPr>
            <a:cxnSpLocks/>
          </p:cNvCxnSpPr>
          <p:nvPr/>
        </p:nvCxnSpPr>
        <p:spPr>
          <a:xfrm>
            <a:off x="1334333" y="978792"/>
            <a:ext cx="857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EF8C8E09-3AAC-4704-8001-DC792C27BD43}"/>
              </a:ext>
            </a:extLst>
          </p:cNvPr>
          <p:cNvCxnSpPr>
            <a:cxnSpLocks/>
          </p:cNvCxnSpPr>
          <p:nvPr/>
        </p:nvCxnSpPr>
        <p:spPr>
          <a:xfrm flipV="1">
            <a:off x="465430" y="4453197"/>
            <a:ext cx="5105" cy="47456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B0EE3D53-2683-4A59-A24F-329213F610D0}"/>
              </a:ext>
            </a:extLst>
          </p:cNvPr>
          <p:cNvGrpSpPr/>
          <p:nvPr/>
        </p:nvGrpSpPr>
        <p:grpSpPr>
          <a:xfrm rot="16200000">
            <a:off x="390372" y="4753228"/>
            <a:ext cx="152400" cy="152400"/>
            <a:chOff x="6267991" y="1596540"/>
            <a:chExt cx="152400" cy="152400"/>
          </a:xfrm>
        </p:grpSpPr>
        <p:sp>
          <p:nvSpPr>
            <p:cNvPr id="129" name="Line 16">
              <a:extLst>
                <a:ext uri="{FF2B5EF4-FFF2-40B4-BE49-F238E27FC236}">
                  <a16:creationId xmlns:a16="http://schemas.microsoft.com/office/drawing/2014/main" id="{BAED1ACF-1149-4A4D-9E89-8919ED1BFF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267991" y="1672740"/>
              <a:ext cx="152400" cy="76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0" name="Line 17">
              <a:extLst>
                <a:ext uri="{FF2B5EF4-FFF2-40B4-BE49-F238E27FC236}">
                  <a16:creationId xmlns:a16="http://schemas.microsoft.com/office/drawing/2014/main" id="{413C23C0-738A-48E9-ACE1-87E8623196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267991" y="1596540"/>
              <a:ext cx="152400" cy="76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1" name="Oval 130">
            <a:extLst>
              <a:ext uri="{FF2B5EF4-FFF2-40B4-BE49-F238E27FC236}">
                <a16:creationId xmlns:a16="http://schemas.microsoft.com/office/drawing/2014/main" id="{5AE9E153-DB49-4EC6-8D19-5BCCAA7390D0}"/>
              </a:ext>
            </a:extLst>
          </p:cNvPr>
          <p:cNvSpPr/>
          <p:nvPr/>
        </p:nvSpPr>
        <p:spPr>
          <a:xfrm>
            <a:off x="428472" y="4655591"/>
            <a:ext cx="76200" cy="8277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6CF78951-9E19-497D-91DF-8089A563E143}"/>
              </a:ext>
            </a:extLst>
          </p:cNvPr>
          <p:cNvCxnSpPr>
            <a:cxnSpLocks/>
          </p:cNvCxnSpPr>
          <p:nvPr/>
        </p:nvCxnSpPr>
        <p:spPr>
          <a:xfrm>
            <a:off x="428472" y="4512636"/>
            <a:ext cx="857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922B47BB-2541-465D-B676-E2C32335BE54}"/>
              </a:ext>
            </a:extLst>
          </p:cNvPr>
          <p:cNvCxnSpPr>
            <a:cxnSpLocks/>
          </p:cNvCxnSpPr>
          <p:nvPr/>
        </p:nvCxnSpPr>
        <p:spPr>
          <a:xfrm>
            <a:off x="428472" y="4550736"/>
            <a:ext cx="857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Straight Connector 391">
            <a:extLst>
              <a:ext uri="{FF2B5EF4-FFF2-40B4-BE49-F238E27FC236}">
                <a16:creationId xmlns:a16="http://schemas.microsoft.com/office/drawing/2014/main" id="{99E49B37-420E-44D9-9670-56EAF678BC6F}"/>
              </a:ext>
            </a:extLst>
          </p:cNvPr>
          <p:cNvCxnSpPr>
            <a:cxnSpLocks/>
          </p:cNvCxnSpPr>
          <p:nvPr/>
        </p:nvCxnSpPr>
        <p:spPr>
          <a:xfrm flipV="1">
            <a:off x="1969100" y="2372679"/>
            <a:ext cx="5105" cy="47456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E52387C3-238A-44D0-87EA-04ECB1A99799}"/>
              </a:ext>
            </a:extLst>
          </p:cNvPr>
          <p:cNvGrpSpPr/>
          <p:nvPr/>
        </p:nvGrpSpPr>
        <p:grpSpPr>
          <a:xfrm>
            <a:off x="7883433" y="4957400"/>
            <a:ext cx="152400" cy="165100"/>
            <a:chOff x="8241561" y="1606295"/>
            <a:chExt cx="152400" cy="165100"/>
          </a:xfrm>
        </p:grpSpPr>
        <p:sp>
          <p:nvSpPr>
            <p:cNvPr id="333" name="Line 36">
              <a:extLst>
                <a:ext uri="{FF2B5EF4-FFF2-40B4-BE49-F238E27FC236}">
                  <a16:creationId xmlns:a16="http://schemas.microsoft.com/office/drawing/2014/main" id="{D58093ED-977E-4576-A864-8645978FBF5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8241561" y="1606295"/>
              <a:ext cx="152400" cy="76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4" name="Line 37">
              <a:extLst>
                <a:ext uri="{FF2B5EF4-FFF2-40B4-BE49-F238E27FC236}">
                  <a16:creationId xmlns:a16="http://schemas.microsoft.com/office/drawing/2014/main" id="{A19336AC-40FD-4D2B-B9A7-C3F1D4BBBFB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 flipV="1">
              <a:off x="8241561" y="1695195"/>
              <a:ext cx="152400" cy="76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4" name="Line 31">
            <a:extLst>
              <a:ext uri="{FF2B5EF4-FFF2-40B4-BE49-F238E27FC236}">
                <a16:creationId xmlns:a16="http://schemas.microsoft.com/office/drawing/2014/main" id="{06792436-DB56-4555-9688-66FE9868C40A}"/>
              </a:ext>
            </a:extLst>
          </p:cNvPr>
          <p:cNvSpPr>
            <a:spLocks noChangeShapeType="1"/>
          </p:cNvSpPr>
          <p:nvPr/>
        </p:nvSpPr>
        <p:spPr bwMode="auto">
          <a:xfrm rot="10800000" flipV="1">
            <a:off x="1765034" y="1970417"/>
            <a:ext cx="85617" cy="12096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5" name="Line 32">
            <a:extLst>
              <a:ext uri="{FF2B5EF4-FFF2-40B4-BE49-F238E27FC236}">
                <a16:creationId xmlns:a16="http://schemas.microsoft.com/office/drawing/2014/main" id="{78251641-9C87-46CF-9597-5DAB11E34BFF}"/>
              </a:ext>
            </a:extLst>
          </p:cNvPr>
          <p:cNvSpPr>
            <a:spLocks noChangeShapeType="1"/>
          </p:cNvSpPr>
          <p:nvPr/>
        </p:nvSpPr>
        <p:spPr bwMode="auto">
          <a:xfrm rot="10800000" flipH="1" flipV="1">
            <a:off x="1850651" y="1970417"/>
            <a:ext cx="85617" cy="12096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6" name="Line 38">
            <a:extLst>
              <a:ext uri="{FF2B5EF4-FFF2-40B4-BE49-F238E27FC236}">
                <a16:creationId xmlns:a16="http://schemas.microsoft.com/office/drawing/2014/main" id="{B873210D-069A-4D65-BE41-F3E8C566FE14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1751942" y="1621803"/>
            <a:ext cx="85617" cy="12096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" name="Line 39">
            <a:extLst>
              <a:ext uri="{FF2B5EF4-FFF2-40B4-BE49-F238E27FC236}">
                <a16:creationId xmlns:a16="http://schemas.microsoft.com/office/drawing/2014/main" id="{B2DA2869-354E-44AB-831A-BA7C80DD7518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1837559" y="1621803"/>
            <a:ext cx="85617" cy="12096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9" name="Line 29">
            <a:extLst>
              <a:ext uri="{FF2B5EF4-FFF2-40B4-BE49-F238E27FC236}">
                <a16:creationId xmlns:a16="http://schemas.microsoft.com/office/drawing/2014/main" id="{C717742F-83BA-4EE3-BAFE-8B311B0F4F3F}"/>
              </a:ext>
            </a:extLst>
          </p:cNvPr>
          <p:cNvSpPr>
            <a:spLocks noChangeShapeType="1"/>
          </p:cNvSpPr>
          <p:nvPr/>
        </p:nvSpPr>
        <p:spPr bwMode="auto">
          <a:xfrm rot="10800000" flipV="1">
            <a:off x="859522" y="1366577"/>
            <a:ext cx="0" cy="282252"/>
          </a:xfrm>
          <a:prstGeom prst="line">
            <a:avLst/>
          </a:prstGeom>
          <a:noFill/>
          <a:ln w="25400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0" name="Line 30">
            <a:extLst>
              <a:ext uri="{FF2B5EF4-FFF2-40B4-BE49-F238E27FC236}">
                <a16:creationId xmlns:a16="http://schemas.microsoft.com/office/drawing/2014/main" id="{9C7843DB-D849-49E0-9A31-D4BF4A737F4D}"/>
              </a:ext>
            </a:extLst>
          </p:cNvPr>
          <p:cNvSpPr>
            <a:spLocks noChangeShapeType="1"/>
          </p:cNvSpPr>
          <p:nvPr/>
        </p:nvSpPr>
        <p:spPr bwMode="auto">
          <a:xfrm rot="10800000" flipV="1">
            <a:off x="859522" y="1610729"/>
            <a:ext cx="0" cy="32257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1" name="Line 31">
            <a:extLst>
              <a:ext uri="{FF2B5EF4-FFF2-40B4-BE49-F238E27FC236}">
                <a16:creationId xmlns:a16="http://schemas.microsoft.com/office/drawing/2014/main" id="{62A29425-4CE0-4355-94A8-F0F8B6629A86}"/>
              </a:ext>
            </a:extLst>
          </p:cNvPr>
          <p:cNvSpPr>
            <a:spLocks noChangeShapeType="1"/>
          </p:cNvSpPr>
          <p:nvPr/>
        </p:nvSpPr>
        <p:spPr bwMode="auto">
          <a:xfrm rot="10800000" flipV="1">
            <a:off x="773905" y="1773154"/>
            <a:ext cx="85617" cy="12096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2" name="Line 32">
            <a:extLst>
              <a:ext uri="{FF2B5EF4-FFF2-40B4-BE49-F238E27FC236}">
                <a16:creationId xmlns:a16="http://schemas.microsoft.com/office/drawing/2014/main" id="{01F26A3F-107B-45A6-89E1-7C9E7FD04B9C}"/>
              </a:ext>
            </a:extLst>
          </p:cNvPr>
          <p:cNvSpPr>
            <a:spLocks noChangeShapeType="1"/>
          </p:cNvSpPr>
          <p:nvPr/>
        </p:nvSpPr>
        <p:spPr bwMode="auto">
          <a:xfrm rot="10800000" flipH="1" flipV="1">
            <a:off x="859522" y="1773154"/>
            <a:ext cx="85617" cy="12096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3" name="Line 38">
            <a:extLst>
              <a:ext uri="{FF2B5EF4-FFF2-40B4-BE49-F238E27FC236}">
                <a16:creationId xmlns:a16="http://schemas.microsoft.com/office/drawing/2014/main" id="{088AB793-FD79-4DF3-AD75-46238EF5949B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770338" y="1424540"/>
            <a:ext cx="85617" cy="12096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4" name="Line 39">
            <a:extLst>
              <a:ext uri="{FF2B5EF4-FFF2-40B4-BE49-F238E27FC236}">
                <a16:creationId xmlns:a16="http://schemas.microsoft.com/office/drawing/2014/main" id="{31CE1DB9-43D6-4973-A8C4-2B0E9BE1A258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855955" y="1424540"/>
            <a:ext cx="85617" cy="12096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284" name="Connector: Elbow 283">
            <a:extLst>
              <a:ext uri="{FF2B5EF4-FFF2-40B4-BE49-F238E27FC236}">
                <a16:creationId xmlns:a16="http://schemas.microsoft.com/office/drawing/2014/main" id="{48972144-598C-4E92-A21C-D3120C34C0DF}"/>
              </a:ext>
            </a:extLst>
          </p:cNvPr>
          <p:cNvCxnSpPr>
            <a:cxnSpLocks/>
            <a:stCxn id="10" idx="1"/>
          </p:cNvCxnSpPr>
          <p:nvPr/>
        </p:nvCxnSpPr>
        <p:spPr>
          <a:xfrm rot="10800000" flipV="1">
            <a:off x="6856535" y="2195891"/>
            <a:ext cx="1169587" cy="742935"/>
          </a:xfrm>
          <a:prstGeom prst="bentConnector3">
            <a:avLst>
              <a:gd name="adj1" fmla="val 100154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65A34E86-E1AF-4F4A-AB1D-698174038B8C}"/>
              </a:ext>
            </a:extLst>
          </p:cNvPr>
          <p:cNvCxnSpPr>
            <a:cxnSpLocks/>
          </p:cNvCxnSpPr>
          <p:nvPr/>
        </p:nvCxnSpPr>
        <p:spPr>
          <a:xfrm>
            <a:off x="816256" y="1738356"/>
            <a:ext cx="857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>
            <a:extLst>
              <a:ext uri="{FF2B5EF4-FFF2-40B4-BE49-F238E27FC236}">
                <a16:creationId xmlns:a16="http://schemas.microsoft.com/office/drawing/2014/main" id="{BF54F0DE-81C3-4284-AEA7-F3B89D66859E}"/>
              </a:ext>
            </a:extLst>
          </p:cNvPr>
          <p:cNvCxnSpPr>
            <a:cxnSpLocks/>
          </p:cNvCxnSpPr>
          <p:nvPr/>
        </p:nvCxnSpPr>
        <p:spPr>
          <a:xfrm>
            <a:off x="1805809" y="1950360"/>
            <a:ext cx="857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>
            <a:extLst>
              <a:ext uri="{FF2B5EF4-FFF2-40B4-BE49-F238E27FC236}">
                <a16:creationId xmlns:a16="http://schemas.microsoft.com/office/drawing/2014/main" id="{1FD1D5B8-1507-49A3-8022-05082D3E076E}"/>
              </a:ext>
            </a:extLst>
          </p:cNvPr>
          <p:cNvCxnSpPr>
            <a:cxnSpLocks/>
          </p:cNvCxnSpPr>
          <p:nvPr/>
        </p:nvCxnSpPr>
        <p:spPr>
          <a:xfrm>
            <a:off x="6455055" y="5715806"/>
            <a:ext cx="11887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>
            <a:extLst>
              <a:ext uri="{FF2B5EF4-FFF2-40B4-BE49-F238E27FC236}">
                <a16:creationId xmlns:a16="http://schemas.microsoft.com/office/drawing/2014/main" id="{C77D7BEC-05D4-4F35-B869-AEFC301D49F6}"/>
              </a:ext>
            </a:extLst>
          </p:cNvPr>
          <p:cNvCxnSpPr>
            <a:cxnSpLocks/>
          </p:cNvCxnSpPr>
          <p:nvPr/>
        </p:nvCxnSpPr>
        <p:spPr>
          <a:xfrm>
            <a:off x="1840461" y="1585655"/>
            <a:ext cx="0" cy="46669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Connector 337">
            <a:extLst>
              <a:ext uri="{FF2B5EF4-FFF2-40B4-BE49-F238E27FC236}">
                <a16:creationId xmlns:a16="http://schemas.microsoft.com/office/drawing/2014/main" id="{59F72CBC-2775-4BF4-ACFC-5F73ED5B6A20}"/>
              </a:ext>
            </a:extLst>
          </p:cNvPr>
          <p:cNvCxnSpPr>
            <a:cxnSpLocks/>
          </p:cNvCxnSpPr>
          <p:nvPr/>
        </p:nvCxnSpPr>
        <p:spPr>
          <a:xfrm flipH="1">
            <a:off x="822566" y="2872518"/>
            <a:ext cx="1" cy="4451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Oval 338">
            <a:extLst>
              <a:ext uri="{FF2B5EF4-FFF2-40B4-BE49-F238E27FC236}">
                <a16:creationId xmlns:a16="http://schemas.microsoft.com/office/drawing/2014/main" id="{AACB4FCA-CF22-46B2-98BB-9907571E6D87}"/>
              </a:ext>
            </a:extLst>
          </p:cNvPr>
          <p:cNvSpPr/>
          <p:nvPr/>
        </p:nvSpPr>
        <p:spPr>
          <a:xfrm>
            <a:off x="4502791" y="4603381"/>
            <a:ext cx="76200" cy="8277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5" name="Group 354">
            <a:extLst>
              <a:ext uri="{FF2B5EF4-FFF2-40B4-BE49-F238E27FC236}">
                <a16:creationId xmlns:a16="http://schemas.microsoft.com/office/drawing/2014/main" id="{3177D9E5-D5C7-4262-9EDD-741A345ED6ED}"/>
              </a:ext>
            </a:extLst>
          </p:cNvPr>
          <p:cNvGrpSpPr/>
          <p:nvPr/>
        </p:nvGrpSpPr>
        <p:grpSpPr>
          <a:xfrm rot="10800000">
            <a:off x="5188855" y="3102192"/>
            <a:ext cx="152400" cy="152400"/>
            <a:chOff x="8241561" y="2521378"/>
            <a:chExt cx="152400" cy="152400"/>
          </a:xfrm>
        </p:grpSpPr>
        <p:sp>
          <p:nvSpPr>
            <p:cNvPr id="358" name="Line 40">
              <a:extLst>
                <a:ext uri="{FF2B5EF4-FFF2-40B4-BE49-F238E27FC236}">
                  <a16:creationId xmlns:a16="http://schemas.microsoft.com/office/drawing/2014/main" id="{4D20A3AD-35DD-4BF4-BD01-F900D0CC1F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41561" y="2597578"/>
              <a:ext cx="152400" cy="76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" name="Line 41">
              <a:extLst>
                <a:ext uri="{FF2B5EF4-FFF2-40B4-BE49-F238E27FC236}">
                  <a16:creationId xmlns:a16="http://schemas.microsoft.com/office/drawing/2014/main" id="{6BF2E5B4-DFA1-475D-9987-411B2E852D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241561" y="2521378"/>
              <a:ext cx="152400" cy="76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66" name="Group 365">
            <a:extLst>
              <a:ext uri="{FF2B5EF4-FFF2-40B4-BE49-F238E27FC236}">
                <a16:creationId xmlns:a16="http://schemas.microsoft.com/office/drawing/2014/main" id="{551F7D7D-2BC4-47A0-AD87-429C3AD18BF4}"/>
              </a:ext>
            </a:extLst>
          </p:cNvPr>
          <p:cNvGrpSpPr/>
          <p:nvPr/>
        </p:nvGrpSpPr>
        <p:grpSpPr>
          <a:xfrm>
            <a:off x="5714422" y="1747243"/>
            <a:ext cx="152400" cy="165100"/>
            <a:chOff x="8241561" y="1606295"/>
            <a:chExt cx="152400" cy="165100"/>
          </a:xfrm>
        </p:grpSpPr>
        <p:sp>
          <p:nvSpPr>
            <p:cNvPr id="367" name="Line 36">
              <a:extLst>
                <a:ext uri="{FF2B5EF4-FFF2-40B4-BE49-F238E27FC236}">
                  <a16:creationId xmlns:a16="http://schemas.microsoft.com/office/drawing/2014/main" id="{D8264454-9A16-4A82-B522-09DD6B24100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8241561" y="1606295"/>
              <a:ext cx="152400" cy="76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" name="Line 37">
              <a:extLst>
                <a:ext uri="{FF2B5EF4-FFF2-40B4-BE49-F238E27FC236}">
                  <a16:creationId xmlns:a16="http://schemas.microsoft.com/office/drawing/2014/main" id="{51ED970A-F40F-4C9A-BF55-3E891836049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 flipV="1">
              <a:off x="8241561" y="1695195"/>
              <a:ext cx="152400" cy="76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70" name="Line 40">
            <a:extLst>
              <a:ext uri="{FF2B5EF4-FFF2-40B4-BE49-F238E27FC236}">
                <a16:creationId xmlns:a16="http://schemas.microsoft.com/office/drawing/2014/main" id="{7AE17034-4B50-46BC-9324-DD737A7BFEFC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7149776" y="3112482"/>
            <a:ext cx="15240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1" name="Line 41">
            <a:extLst>
              <a:ext uri="{FF2B5EF4-FFF2-40B4-BE49-F238E27FC236}">
                <a16:creationId xmlns:a16="http://schemas.microsoft.com/office/drawing/2014/main" id="{BE6F9529-7B7B-4400-936E-062639D7BC24}"/>
              </a:ext>
            </a:extLst>
          </p:cNvPr>
          <p:cNvSpPr>
            <a:spLocks noChangeShapeType="1"/>
          </p:cNvSpPr>
          <p:nvPr/>
        </p:nvSpPr>
        <p:spPr bwMode="auto">
          <a:xfrm rot="10800000" flipV="1">
            <a:off x="7149776" y="3188682"/>
            <a:ext cx="15240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72" name="Oval 371">
            <a:extLst>
              <a:ext uri="{FF2B5EF4-FFF2-40B4-BE49-F238E27FC236}">
                <a16:creationId xmlns:a16="http://schemas.microsoft.com/office/drawing/2014/main" id="{D49E6AEE-BE4F-4718-A8DB-83F5A0EBBAEB}"/>
              </a:ext>
            </a:extLst>
          </p:cNvPr>
          <p:cNvSpPr/>
          <p:nvPr/>
        </p:nvSpPr>
        <p:spPr>
          <a:xfrm>
            <a:off x="7295826" y="3147345"/>
            <a:ext cx="76200" cy="8277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7" name="Straight Connector 376">
            <a:extLst>
              <a:ext uri="{FF2B5EF4-FFF2-40B4-BE49-F238E27FC236}">
                <a16:creationId xmlns:a16="http://schemas.microsoft.com/office/drawing/2014/main" id="{D6023CA6-8D21-42CD-95E0-8DA59C1D908E}"/>
              </a:ext>
            </a:extLst>
          </p:cNvPr>
          <p:cNvCxnSpPr>
            <a:cxnSpLocks/>
          </p:cNvCxnSpPr>
          <p:nvPr/>
        </p:nvCxnSpPr>
        <p:spPr>
          <a:xfrm flipV="1">
            <a:off x="6743010" y="605316"/>
            <a:ext cx="0" cy="137736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Connector 377">
            <a:extLst>
              <a:ext uri="{FF2B5EF4-FFF2-40B4-BE49-F238E27FC236}">
                <a16:creationId xmlns:a16="http://schemas.microsoft.com/office/drawing/2014/main" id="{433BD40D-9821-4904-A1FC-42A5F160E11E}"/>
              </a:ext>
            </a:extLst>
          </p:cNvPr>
          <p:cNvCxnSpPr>
            <a:cxnSpLocks/>
          </p:cNvCxnSpPr>
          <p:nvPr/>
        </p:nvCxnSpPr>
        <p:spPr>
          <a:xfrm>
            <a:off x="6787108" y="605314"/>
            <a:ext cx="0" cy="137738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9" name="Group 378">
            <a:extLst>
              <a:ext uri="{FF2B5EF4-FFF2-40B4-BE49-F238E27FC236}">
                <a16:creationId xmlns:a16="http://schemas.microsoft.com/office/drawing/2014/main" id="{09DA5A4C-2B5F-4328-8018-8114C1C006B5}"/>
              </a:ext>
            </a:extLst>
          </p:cNvPr>
          <p:cNvGrpSpPr/>
          <p:nvPr/>
        </p:nvGrpSpPr>
        <p:grpSpPr>
          <a:xfrm rot="16200000">
            <a:off x="1641656" y="789520"/>
            <a:ext cx="152400" cy="152400"/>
            <a:chOff x="6267991" y="1596540"/>
            <a:chExt cx="152400" cy="152400"/>
          </a:xfrm>
        </p:grpSpPr>
        <p:sp>
          <p:nvSpPr>
            <p:cNvPr id="380" name="Line 16">
              <a:extLst>
                <a:ext uri="{FF2B5EF4-FFF2-40B4-BE49-F238E27FC236}">
                  <a16:creationId xmlns:a16="http://schemas.microsoft.com/office/drawing/2014/main" id="{5637BCAF-424D-449C-9D49-D17EC6C297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267991" y="1672740"/>
              <a:ext cx="152400" cy="76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1" name="Line 17">
              <a:extLst>
                <a:ext uri="{FF2B5EF4-FFF2-40B4-BE49-F238E27FC236}">
                  <a16:creationId xmlns:a16="http://schemas.microsoft.com/office/drawing/2014/main" id="{989FCD97-0EBB-456B-B235-06EC33778A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267991" y="1596540"/>
              <a:ext cx="152400" cy="76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383" name="Straight Connector 382">
            <a:extLst>
              <a:ext uri="{FF2B5EF4-FFF2-40B4-BE49-F238E27FC236}">
                <a16:creationId xmlns:a16="http://schemas.microsoft.com/office/drawing/2014/main" id="{AE584EE5-0E76-434A-97B8-E02E133832FB}"/>
              </a:ext>
            </a:extLst>
          </p:cNvPr>
          <p:cNvCxnSpPr>
            <a:cxnSpLocks/>
          </p:cNvCxnSpPr>
          <p:nvPr/>
        </p:nvCxnSpPr>
        <p:spPr>
          <a:xfrm>
            <a:off x="816256" y="1586914"/>
            <a:ext cx="857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Oval 383">
            <a:extLst>
              <a:ext uri="{FF2B5EF4-FFF2-40B4-BE49-F238E27FC236}">
                <a16:creationId xmlns:a16="http://schemas.microsoft.com/office/drawing/2014/main" id="{984EB374-71F9-4F07-B480-1B2C3CA561CD}"/>
              </a:ext>
            </a:extLst>
          </p:cNvPr>
          <p:cNvSpPr/>
          <p:nvPr/>
        </p:nvSpPr>
        <p:spPr>
          <a:xfrm>
            <a:off x="1802951" y="1753764"/>
            <a:ext cx="76200" cy="8277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5" name="Line 38">
            <a:extLst>
              <a:ext uri="{FF2B5EF4-FFF2-40B4-BE49-F238E27FC236}">
                <a16:creationId xmlns:a16="http://schemas.microsoft.com/office/drawing/2014/main" id="{79EAE604-0596-4AF9-AA7F-3EEB14D6769B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734157" y="2863496"/>
            <a:ext cx="85617" cy="12096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6" name="Line 39">
            <a:extLst>
              <a:ext uri="{FF2B5EF4-FFF2-40B4-BE49-F238E27FC236}">
                <a16:creationId xmlns:a16="http://schemas.microsoft.com/office/drawing/2014/main" id="{E9701C19-56E0-44F4-8FB5-C5D73AC0ABC8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819774" y="2863496"/>
            <a:ext cx="85617" cy="12096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3CE9E1-BB7B-4355-B670-63F9B7DC6474}"/>
              </a:ext>
            </a:extLst>
          </p:cNvPr>
          <p:cNvSpPr/>
          <p:nvPr/>
        </p:nvSpPr>
        <p:spPr>
          <a:xfrm>
            <a:off x="3897735" y="1594324"/>
            <a:ext cx="1293962" cy="4830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Repository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368D6C-F41F-461E-8291-5E6B376163A2}"/>
              </a:ext>
            </a:extLst>
          </p:cNvPr>
          <p:cNvSpPr/>
          <p:nvPr/>
        </p:nvSpPr>
        <p:spPr>
          <a:xfrm>
            <a:off x="3897735" y="2940903"/>
            <a:ext cx="1293962" cy="4830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Deposit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0BDE31B-34D9-46EC-9BDD-AB5A7AB5E346}"/>
              </a:ext>
            </a:extLst>
          </p:cNvPr>
          <p:cNvSpPr/>
          <p:nvPr/>
        </p:nvSpPr>
        <p:spPr>
          <a:xfrm>
            <a:off x="8026121" y="1954352"/>
            <a:ext cx="1293962" cy="4830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Grant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1D9A24-88CA-4A46-9E8C-7E462F6F6E1A}"/>
              </a:ext>
            </a:extLst>
          </p:cNvPr>
          <p:cNvSpPr/>
          <p:nvPr/>
        </p:nvSpPr>
        <p:spPr>
          <a:xfrm>
            <a:off x="8029296" y="1098042"/>
            <a:ext cx="1293962" cy="4830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Funder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EB1EB08-09C6-4283-AF19-A821BE833AE2}"/>
              </a:ext>
            </a:extLst>
          </p:cNvPr>
          <p:cNvSpPr/>
          <p:nvPr/>
        </p:nvSpPr>
        <p:spPr>
          <a:xfrm>
            <a:off x="5866822" y="2939460"/>
            <a:ext cx="1293962" cy="4830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Submission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522592-6C98-4A0F-B390-FE0DE1C8C1EB}"/>
              </a:ext>
            </a:extLst>
          </p:cNvPr>
          <p:cNvSpPr/>
          <p:nvPr/>
        </p:nvSpPr>
        <p:spPr>
          <a:xfrm>
            <a:off x="8026121" y="2944838"/>
            <a:ext cx="1293962" cy="4830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User</a:t>
            </a:r>
          </a:p>
        </p:txBody>
      </p:sp>
      <p:grpSp>
        <p:nvGrpSpPr>
          <p:cNvPr id="388" name="Group 387">
            <a:extLst>
              <a:ext uri="{FF2B5EF4-FFF2-40B4-BE49-F238E27FC236}">
                <a16:creationId xmlns:a16="http://schemas.microsoft.com/office/drawing/2014/main" id="{B4DD1812-8024-4F70-A423-3A8926707AA4}"/>
              </a:ext>
            </a:extLst>
          </p:cNvPr>
          <p:cNvGrpSpPr/>
          <p:nvPr/>
        </p:nvGrpSpPr>
        <p:grpSpPr>
          <a:xfrm rot="16200000">
            <a:off x="6787108" y="2790254"/>
            <a:ext cx="152400" cy="152400"/>
            <a:chOff x="6267991" y="1596540"/>
            <a:chExt cx="152400" cy="152400"/>
          </a:xfrm>
        </p:grpSpPr>
        <p:sp>
          <p:nvSpPr>
            <p:cNvPr id="389" name="Line 16">
              <a:extLst>
                <a:ext uri="{FF2B5EF4-FFF2-40B4-BE49-F238E27FC236}">
                  <a16:creationId xmlns:a16="http://schemas.microsoft.com/office/drawing/2014/main" id="{EBF396FE-E773-47B9-8133-512AE9AB53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267991" y="1672740"/>
              <a:ext cx="152400" cy="76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" name="Line 17">
              <a:extLst>
                <a:ext uri="{FF2B5EF4-FFF2-40B4-BE49-F238E27FC236}">
                  <a16:creationId xmlns:a16="http://schemas.microsoft.com/office/drawing/2014/main" id="{B0FCB280-8CAB-4DE5-8C71-0B138F3310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267991" y="1596540"/>
              <a:ext cx="152400" cy="76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91" name="Oval 390">
            <a:extLst>
              <a:ext uri="{FF2B5EF4-FFF2-40B4-BE49-F238E27FC236}">
                <a16:creationId xmlns:a16="http://schemas.microsoft.com/office/drawing/2014/main" id="{88BA29B2-ABA8-4CFD-BDAA-7300A873CB33}"/>
              </a:ext>
            </a:extLst>
          </p:cNvPr>
          <p:cNvSpPr/>
          <p:nvPr/>
        </p:nvSpPr>
        <p:spPr>
          <a:xfrm>
            <a:off x="6825208" y="2692617"/>
            <a:ext cx="76200" cy="8277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8" name="Straight Connector 397">
            <a:extLst>
              <a:ext uri="{FF2B5EF4-FFF2-40B4-BE49-F238E27FC236}">
                <a16:creationId xmlns:a16="http://schemas.microsoft.com/office/drawing/2014/main" id="{0CE845BF-1DE9-40A9-938C-C93166D127B2}"/>
              </a:ext>
            </a:extLst>
          </p:cNvPr>
          <p:cNvCxnSpPr>
            <a:cxnSpLocks/>
          </p:cNvCxnSpPr>
          <p:nvPr/>
        </p:nvCxnSpPr>
        <p:spPr>
          <a:xfrm>
            <a:off x="1932142" y="2422593"/>
            <a:ext cx="857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Straight Connector 398">
            <a:extLst>
              <a:ext uri="{FF2B5EF4-FFF2-40B4-BE49-F238E27FC236}">
                <a16:creationId xmlns:a16="http://schemas.microsoft.com/office/drawing/2014/main" id="{B49B808E-D612-4EC5-B577-7D5D2C79AC68}"/>
              </a:ext>
            </a:extLst>
          </p:cNvPr>
          <p:cNvCxnSpPr>
            <a:cxnSpLocks/>
          </p:cNvCxnSpPr>
          <p:nvPr/>
        </p:nvCxnSpPr>
        <p:spPr>
          <a:xfrm>
            <a:off x="1932142" y="2460693"/>
            <a:ext cx="857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Connector 399">
            <a:extLst>
              <a:ext uri="{FF2B5EF4-FFF2-40B4-BE49-F238E27FC236}">
                <a16:creationId xmlns:a16="http://schemas.microsoft.com/office/drawing/2014/main" id="{F1BF0318-E567-4488-BBE0-CE200131B54D}"/>
              </a:ext>
            </a:extLst>
          </p:cNvPr>
          <p:cNvCxnSpPr>
            <a:cxnSpLocks/>
          </p:cNvCxnSpPr>
          <p:nvPr/>
        </p:nvCxnSpPr>
        <p:spPr>
          <a:xfrm>
            <a:off x="7491271" y="1283107"/>
            <a:ext cx="0" cy="11758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8B31384D-CA86-4763-94EA-85A2F440BC9A}"/>
              </a:ext>
            </a:extLst>
          </p:cNvPr>
          <p:cNvSpPr/>
          <p:nvPr/>
        </p:nvSpPr>
        <p:spPr>
          <a:xfrm>
            <a:off x="5869854" y="4802311"/>
            <a:ext cx="1293962" cy="4830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Publication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6B7ABD2-B513-4CEE-BBF8-233FBBD9F766}"/>
              </a:ext>
            </a:extLst>
          </p:cNvPr>
          <p:cNvSpPr/>
          <p:nvPr/>
        </p:nvSpPr>
        <p:spPr>
          <a:xfrm>
            <a:off x="8027909" y="4809946"/>
            <a:ext cx="1293962" cy="4624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Contributor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02586EA7-4099-437A-A871-AF871181E8F2}"/>
              </a:ext>
            </a:extLst>
          </p:cNvPr>
          <p:cNvSpPr/>
          <p:nvPr/>
        </p:nvSpPr>
        <p:spPr>
          <a:xfrm>
            <a:off x="5867950" y="5785860"/>
            <a:ext cx="1293962" cy="4830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Journal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C8BA0BE8-5F4B-435E-AC20-017F4C8C4184}"/>
              </a:ext>
            </a:extLst>
          </p:cNvPr>
          <p:cNvSpPr/>
          <p:nvPr/>
        </p:nvSpPr>
        <p:spPr>
          <a:xfrm>
            <a:off x="8057486" y="5784388"/>
            <a:ext cx="1293962" cy="4830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Publisher</a:t>
            </a: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011F1BDB-7023-43E0-BEDB-FD59293C41FD}"/>
              </a:ext>
            </a:extLst>
          </p:cNvPr>
          <p:cNvCxnSpPr>
            <a:cxnSpLocks/>
          </p:cNvCxnSpPr>
          <p:nvPr/>
        </p:nvCxnSpPr>
        <p:spPr>
          <a:xfrm>
            <a:off x="784849" y="3203056"/>
            <a:ext cx="857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A17C898F-7167-46AE-B3ED-5C031EDD26BD}"/>
              </a:ext>
            </a:extLst>
          </p:cNvPr>
          <p:cNvCxnSpPr>
            <a:cxnSpLocks/>
          </p:cNvCxnSpPr>
          <p:nvPr/>
        </p:nvCxnSpPr>
        <p:spPr>
          <a:xfrm>
            <a:off x="784849" y="3241156"/>
            <a:ext cx="857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02678E56-BC20-4270-8C66-54DF0C4E81B3}"/>
              </a:ext>
            </a:extLst>
          </p:cNvPr>
          <p:cNvCxnSpPr>
            <a:cxnSpLocks/>
          </p:cNvCxnSpPr>
          <p:nvPr/>
        </p:nvCxnSpPr>
        <p:spPr>
          <a:xfrm>
            <a:off x="784216" y="3011357"/>
            <a:ext cx="857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2BC6FAE6-404E-4F32-8B64-62C80E3BF74A}"/>
              </a:ext>
            </a:extLst>
          </p:cNvPr>
          <p:cNvGrpSpPr/>
          <p:nvPr/>
        </p:nvGrpSpPr>
        <p:grpSpPr>
          <a:xfrm>
            <a:off x="7873721" y="2122166"/>
            <a:ext cx="152400" cy="152400"/>
            <a:chOff x="8241561" y="2521378"/>
            <a:chExt cx="152400" cy="152400"/>
          </a:xfrm>
        </p:grpSpPr>
        <p:sp>
          <p:nvSpPr>
            <p:cNvPr id="136" name="Line 40">
              <a:extLst>
                <a:ext uri="{FF2B5EF4-FFF2-40B4-BE49-F238E27FC236}">
                  <a16:creationId xmlns:a16="http://schemas.microsoft.com/office/drawing/2014/main" id="{7CCA0DC0-13B7-4B17-8AD8-E847249081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41561" y="2597578"/>
              <a:ext cx="152400" cy="76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7" name="Line 41">
              <a:extLst>
                <a:ext uri="{FF2B5EF4-FFF2-40B4-BE49-F238E27FC236}">
                  <a16:creationId xmlns:a16="http://schemas.microsoft.com/office/drawing/2014/main" id="{676A3F2A-370E-4B4C-A685-DE8C6C501A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241561" y="2521378"/>
              <a:ext cx="152400" cy="76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9" name="Oval 138">
            <a:extLst>
              <a:ext uri="{FF2B5EF4-FFF2-40B4-BE49-F238E27FC236}">
                <a16:creationId xmlns:a16="http://schemas.microsoft.com/office/drawing/2014/main" id="{04F2908F-2DC8-4079-AD77-BB084F589AB9}"/>
              </a:ext>
            </a:extLst>
          </p:cNvPr>
          <p:cNvSpPr/>
          <p:nvPr/>
        </p:nvSpPr>
        <p:spPr>
          <a:xfrm rot="10800000">
            <a:off x="7783158" y="2153694"/>
            <a:ext cx="76200" cy="8277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DCB3A1E4-3FEC-418B-9D09-3950E61A0852}"/>
              </a:ext>
            </a:extLst>
          </p:cNvPr>
          <p:cNvCxnSpPr>
            <a:cxnSpLocks/>
          </p:cNvCxnSpPr>
          <p:nvPr/>
        </p:nvCxnSpPr>
        <p:spPr>
          <a:xfrm>
            <a:off x="1134769" y="5859062"/>
            <a:ext cx="0" cy="11758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C7410D16-BA92-4282-B672-BA782F19967C}"/>
              </a:ext>
            </a:extLst>
          </p:cNvPr>
          <p:cNvCxnSpPr>
            <a:cxnSpLocks/>
          </p:cNvCxnSpPr>
          <p:nvPr/>
        </p:nvCxnSpPr>
        <p:spPr>
          <a:xfrm>
            <a:off x="1187232" y="5855824"/>
            <a:ext cx="0" cy="11758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>
            <a:extLst>
              <a:ext uri="{FF2B5EF4-FFF2-40B4-BE49-F238E27FC236}">
                <a16:creationId xmlns:a16="http://schemas.microsoft.com/office/drawing/2014/main" id="{16A78E27-4DC1-4E09-AF57-5B1052F71B18}"/>
              </a:ext>
            </a:extLst>
          </p:cNvPr>
          <p:cNvSpPr/>
          <p:nvPr/>
        </p:nvSpPr>
        <p:spPr>
          <a:xfrm>
            <a:off x="4989939" y="3917036"/>
            <a:ext cx="1293962" cy="4830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File</a:t>
            </a:r>
          </a:p>
        </p:txBody>
      </p: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BB17B328-6381-41DA-9CA1-1BC335652331}"/>
              </a:ext>
            </a:extLst>
          </p:cNvPr>
          <p:cNvCxnSpPr>
            <a:cxnSpLocks/>
          </p:cNvCxnSpPr>
          <p:nvPr/>
        </p:nvCxnSpPr>
        <p:spPr>
          <a:xfrm>
            <a:off x="4483740" y="4736804"/>
            <a:ext cx="11887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Rectangle 164">
            <a:extLst>
              <a:ext uri="{FF2B5EF4-FFF2-40B4-BE49-F238E27FC236}">
                <a16:creationId xmlns:a16="http://schemas.microsoft.com/office/drawing/2014/main" id="{18148912-9377-49D0-BE56-4AB59D5D9B4E}"/>
              </a:ext>
            </a:extLst>
          </p:cNvPr>
          <p:cNvSpPr/>
          <p:nvPr/>
        </p:nvSpPr>
        <p:spPr>
          <a:xfrm>
            <a:off x="3897735" y="4802311"/>
            <a:ext cx="1293962" cy="4830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/>
              <a:t>Repository Copy</a:t>
            </a:r>
          </a:p>
        </p:txBody>
      </p: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22677E14-740F-4443-917F-441BEB7788F8}"/>
              </a:ext>
            </a:extLst>
          </p:cNvPr>
          <p:cNvGrpSpPr/>
          <p:nvPr/>
        </p:nvGrpSpPr>
        <p:grpSpPr>
          <a:xfrm rot="10800000">
            <a:off x="7164317" y="5947068"/>
            <a:ext cx="152400" cy="152400"/>
            <a:chOff x="8241561" y="2521378"/>
            <a:chExt cx="152400" cy="152400"/>
          </a:xfrm>
        </p:grpSpPr>
        <p:sp>
          <p:nvSpPr>
            <p:cNvPr id="179" name="Line 40">
              <a:extLst>
                <a:ext uri="{FF2B5EF4-FFF2-40B4-BE49-F238E27FC236}">
                  <a16:creationId xmlns:a16="http://schemas.microsoft.com/office/drawing/2014/main" id="{0F2126D0-240B-45A0-8D4A-53527346E6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41561" y="2597578"/>
              <a:ext cx="152400" cy="76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0" name="Line 41">
              <a:extLst>
                <a:ext uri="{FF2B5EF4-FFF2-40B4-BE49-F238E27FC236}">
                  <a16:creationId xmlns:a16="http://schemas.microsoft.com/office/drawing/2014/main" id="{85287522-13BF-4BD0-9684-59907F0EFD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241561" y="2521378"/>
              <a:ext cx="152400" cy="76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2" name="Oval 181">
            <a:extLst>
              <a:ext uri="{FF2B5EF4-FFF2-40B4-BE49-F238E27FC236}">
                <a16:creationId xmlns:a16="http://schemas.microsoft.com/office/drawing/2014/main" id="{2AB3755D-89E8-463D-B9A3-4A56E8C331F6}"/>
              </a:ext>
            </a:extLst>
          </p:cNvPr>
          <p:cNvSpPr/>
          <p:nvPr/>
        </p:nvSpPr>
        <p:spPr>
          <a:xfrm>
            <a:off x="4505699" y="3542321"/>
            <a:ext cx="76200" cy="8277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4" name="Connector: Elbow 143">
            <a:extLst>
              <a:ext uri="{FF2B5EF4-FFF2-40B4-BE49-F238E27FC236}">
                <a16:creationId xmlns:a16="http://schemas.microsoft.com/office/drawing/2014/main" id="{7F372B49-B40F-4796-98D0-A52BF0503A32}"/>
              </a:ext>
            </a:extLst>
          </p:cNvPr>
          <p:cNvCxnSpPr>
            <a:cxnSpLocks/>
            <a:stCxn id="12" idx="1"/>
            <a:endCxn id="8" idx="3"/>
          </p:cNvCxnSpPr>
          <p:nvPr/>
        </p:nvCxnSpPr>
        <p:spPr>
          <a:xfrm rot="10800000" flipV="1">
            <a:off x="5191698" y="3180999"/>
            <a:ext cx="675125" cy="1443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27B7830F-B3F9-4638-9DFE-949BA98AFF23}"/>
              </a:ext>
            </a:extLst>
          </p:cNvPr>
          <p:cNvCxnSpPr>
            <a:cxnSpLocks/>
          </p:cNvCxnSpPr>
          <p:nvPr/>
        </p:nvCxnSpPr>
        <p:spPr>
          <a:xfrm>
            <a:off x="7333926" y="5969030"/>
            <a:ext cx="0" cy="11758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B0401EF7-C0E5-4071-8F02-FF760026DC04}"/>
              </a:ext>
            </a:extLst>
          </p:cNvPr>
          <p:cNvCxnSpPr>
            <a:cxnSpLocks/>
          </p:cNvCxnSpPr>
          <p:nvPr/>
        </p:nvCxnSpPr>
        <p:spPr>
          <a:xfrm>
            <a:off x="5758390" y="4988021"/>
            <a:ext cx="0" cy="11887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B061750B-C0AE-4DAF-8037-F2D48B34DBDA}"/>
              </a:ext>
            </a:extLst>
          </p:cNvPr>
          <p:cNvCxnSpPr>
            <a:cxnSpLocks/>
          </p:cNvCxnSpPr>
          <p:nvPr/>
        </p:nvCxnSpPr>
        <p:spPr>
          <a:xfrm>
            <a:off x="5815540" y="4986686"/>
            <a:ext cx="0" cy="11887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Line 38">
            <a:extLst>
              <a:ext uri="{FF2B5EF4-FFF2-40B4-BE49-F238E27FC236}">
                <a16:creationId xmlns:a16="http://schemas.microsoft.com/office/drawing/2014/main" id="{67B60F32-FBA8-4354-8BAD-91C69ADDFA51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2258001" y="990742"/>
            <a:ext cx="93219" cy="14305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7" name="Line 39">
            <a:extLst>
              <a:ext uri="{FF2B5EF4-FFF2-40B4-BE49-F238E27FC236}">
                <a16:creationId xmlns:a16="http://schemas.microsoft.com/office/drawing/2014/main" id="{CF0F1E7E-ADE9-4105-AA67-8E60837072A6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2351220" y="990742"/>
            <a:ext cx="93219" cy="14305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97229927-6C6B-45FF-8085-E5F28A612750}"/>
              </a:ext>
            </a:extLst>
          </p:cNvPr>
          <p:cNvCxnSpPr>
            <a:cxnSpLocks/>
          </p:cNvCxnSpPr>
          <p:nvPr/>
        </p:nvCxnSpPr>
        <p:spPr>
          <a:xfrm>
            <a:off x="2308627" y="1328602"/>
            <a:ext cx="933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573E0763-F64C-4517-A679-8ED951F455CA}"/>
              </a:ext>
            </a:extLst>
          </p:cNvPr>
          <p:cNvCxnSpPr>
            <a:cxnSpLocks/>
          </p:cNvCxnSpPr>
          <p:nvPr/>
        </p:nvCxnSpPr>
        <p:spPr>
          <a:xfrm>
            <a:off x="2355295" y="982557"/>
            <a:ext cx="0" cy="472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9379E882-D14C-4E92-AB0C-4C335B48310D}"/>
              </a:ext>
            </a:extLst>
          </p:cNvPr>
          <p:cNvCxnSpPr>
            <a:cxnSpLocks/>
          </p:cNvCxnSpPr>
          <p:nvPr/>
        </p:nvCxnSpPr>
        <p:spPr>
          <a:xfrm>
            <a:off x="2308627" y="1390550"/>
            <a:ext cx="933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80AF8BF6-8AA1-408C-B085-0B8700AF0F6B}"/>
              </a:ext>
            </a:extLst>
          </p:cNvPr>
          <p:cNvCxnSpPr>
            <a:cxnSpLocks/>
          </p:cNvCxnSpPr>
          <p:nvPr/>
        </p:nvCxnSpPr>
        <p:spPr>
          <a:xfrm>
            <a:off x="2308627" y="1183767"/>
            <a:ext cx="933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nector: Elbow 192">
            <a:extLst>
              <a:ext uri="{FF2B5EF4-FFF2-40B4-BE49-F238E27FC236}">
                <a16:creationId xmlns:a16="http://schemas.microsoft.com/office/drawing/2014/main" id="{BF41CE23-A420-4BC5-85E8-500AC8FD79FC}"/>
              </a:ext>
            </a:extLst>
          </p:cNvPr>
          <p:cNvCxnSpPr>
            <a:cxnSpLocks/>
            <a:stCxn id="113" idx="0"/>
            <a:endCxn id="105" idx="2"/>
          </p:cNvCxnSpPr>
          <p:nvPr/>
        </p:nvCxnSpPr>
        <p:spPr>
          <a:xfrm rot="5400000" flipH="1" flipV="1">
            <a:off x="6265648" y="5534673"/>
            <a:ext cx="500470" cy="1904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91D056E5-086C-469D-861D-1250EA3359B8}"/>
              </a:ext>
            </a:extLst>
          </p:cNvPr>
          <p:cNvCxnSpPr>
            <a:stCxn id="165" idx="3"/>
            <a:endCxn id="105" idx="1"/>
          </p:cNvCxnSpPr>
          <p:nvPr/>
        </p:nvCxnSpPr>
        <p:spPr>
          <a:xfrm>
            <a:off x="5191697" y="5043851"/>
            <a:ext cx="6781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Straight Connector 415">
            <a:extLst>
              <a:ext uri="{FF2B5EF4-FFF2-40B4-BE49-F238E27FC236}">
                <a16:creationId xmlns:a16="http://schemas.microsoft.com/office/drawing/2014/main" id="{265C93BB-9AE8-4148-9AA1-C6B04B62679A}"/>
              </a:ext>
            </a:extLst>
          </p:cNvPr>
          <p:cNvCxnSpPr>
            <a:cxnSpLocks/>
            <a:stCxn id="106" idx="1"/>
            <a:endCxn id="105" idx="3"/>
          </p:cNvCxnSpPr>
          <p:nvPr/>
        </p:nvCxnSpPr>
        <p:spPr>
          <a:xfrm flipH="1">
            <a:off x="7163816" y="5041178"/>
            <a:ext cx="864093" cy="267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Straight Connector 416">
            <a:extLst>
              <a:ext uri="{FF2B5EF4-FFF2-40B4-BE49-F238E27FC236}">
                <a16:creationId xmlns:a16="http://schemas.microsoft.com/office/drawing/2014/main" id="{3BC69632-6750-4037-9EE8-464511A35D6A}"/>
              </a:ext>
            </a:extLst>
          </p:cNvPr>
          <p:cNvCxnSpPr>
            <a:cxnSpLocks/>
            <a:stCxn id="114" idx="1"/>
            <a:endCxn id="113" idx="3"/>
          </p:cNvCxnSpPr>
          <p:nvPr/>
        </p:nvCxnSpPr>
        <p:spPr>
          <a:xfrm flipH="1">
            <a:off x="7161912" y="6025928"/>
            <a:ext cx="895574" cy="147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Straight Connector 417">
            <a:extLst>
              <a:ext uri="{FF2B5EF4-FFF2-40B4-BE49-F238E27FC236}">
                <a16:creationId xmlns:a16="http://schemas.microsoft.com/office/drawing/2014/main" id="{F10EC5D1-CC05-4314-95B1-0287B134A1F9}"/>
              </a:ext>
            </a:extLst>
          </p:cNvPr>
          <p:cNvCxnSpPr>
            <a:cxnSpLocks/>
            <a:stCxn id="13" idx="2"/>
            <a:endCxn id="106" idx="0"/>
          </p:cNvCxnSpPr>
          <p:nvPr/>
        </p:nvCxnSpPr>
        <p:spPr>
          <a:xfrm>
            <a:off x="8673102" y="3427917"/>
            <a:ext cx="1788" cy="138202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Straight Connector 418">
            <a:extLst>
              <a:ext uri="{FF2B5EF4-FFF2-40B4-BE49-F238E27FC236}">
                <a16:creationId xmlns:a16="http://schemas.microsoft.com/office/drawing/2014/main" id="{619ED325-681C-4C57-8732-D9D87C806589}"/>
              </a:ext>
            </a:extLst>
          </p:cNvPr>
          <p:cNvCxnSpPr>
            <a:cxnSpLocks/>
            <a:stCxn id="10" idx="2"/>
            <a:endCxn id="13" idx="0"/>
          </p:cNvCxnSpPr>
          <p:nvPr/>
        </p:nvCxnSpPr>
        <p:spPr>
          <a:xfrm>
            <a:off x="8673102" y="2437431"/>
            <a:ext cx="0" cy="50740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Straight Connector 419">
            <a:extLst>
              <a:ext uri="{FF2B5EF4-FFF2-40B4-BE49-F238E27FC236}">
                <a16:creationId xmlns:a16="http://schemas.microsoft.com/office/drawing/2014/main" id="{C33D4A6C-40B2-4060-86E3-E28A21D96ECA}"/>
              </a:ext>
            </a:extLst>
          </p:cNvPr>
          <p:cNvCxnSpPr>
            <a:cxnSpLocks/>
            <a:stCxn id="11" idx="2"/>
            <a:endCxn id="10" idx="0"/>
          </p:cNvCxnSpPr>
          <p:nvPr/>
        </p:nvCxnSpPr>
        <p:spPr>
          <a:xfrm flipH="1">
            <a:off x="8673102" y="1581121"/>
            <a:ext cx="3175" cy="37323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Straight Connector 422">
            <a:extLst>
              <a:ext uri="{FF2B5EF4-FFF2-40B4-BE49-F238E27FC236}">
                <a16:creationId xmlns:a16="http://schemas.microsoft.com/office/drawing/2014/main" id="{7BC152CC-575C-4C76-B8F8-F24B130EBF9A}"/>
              </a:ext>
            </a:extLst>
          </p:cNvPr>
          <p:cNvCxnSpPr>
            <a:cxnSpLocks/>
          </p:cNvCxnSpPr>
          <p:nvPr/>
        </p:nvCxnSpPr>
        <p:spPr>
          <a:xfrm flipH="1">
            <a:off x="6023373" y="3411984"/>
            <a:ext cx="1" cy="50321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Oval 320">
            <a:extLst>
              <a:ext uri="{FF2B5EF4-FFF2-40B4-BE49-F238E27FC236}">
                <a16:creationId xmlns:a16="http://schemas.microsoft.com/office/drawing/2014/main" id="{CF4312ED-70B4-4569-B43B-10BA0AE7C441}"/>
              </a:ext>
            </a:extLst>
          </p:cNvPr>
          <p:cNvSpPr/>
          <p:nvPr/>
        </p:nvSpPr>
        <p:spPr>
          <a:xfrm>
            <a:off x="5325610" y="5003322"/>
            <a:ext cx="76200" cy="8277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5" name="Straight Connector 424">
            <a:extLst>
              <a:ext uri="{FF2B5EF4-FFF2-40B4-BE49-F238E27FC236}">
                <a16:creationId xmlns:a16="http://schemas.microsoft.com/office/drawing/2014/main" id="{AC2E6AEB-5B2A-4BFA-BAD6-890CA00D38B6}"/>
              </a:ext>
            </a:extLst>
          </p:cNvPr>
          <p:cNvCxnSpPr>
            <a:cxnSpLocks/>
          </p:cNvCxnSpPr>
          <p:nvPr/>
        </p:nvCxnSpPr>
        <p:spPr>
          <a:xfrm>
            <a:off x="7939615" y="5969096"/>
            <a:ext cx="0" cy="11887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Straight Connector 425">
            <a:extLst>
              <a:ext uri="{FF2B5EF4-FFF2-40B4-BE49-F238E27FC236}">
                <a16:creationId xmlns:a16="http://schemas.microsoft.com/office/drawing/2014/main" id="{3D14943E-C3B5-4AE9-A2C8-C1ACB08C330E}"/>
              </a:ext>
            </a:extLst>
          </p:cNvPr>
          <p:cNvCxnSpPr>
            <a:cxnSpLocks/>
          </p:cNvCxnSpPr>
          <p:nvPr/>
        </p:nvCxnSpPr>
        <p:spPr>
          <a:xfrm>
            <a:off x="7996765" y="5967761"/>
            <a:ext cx="0" cy="11887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Straight Connector 426">
            <a:extLst>
              <a:ext uri="{FF2B5EF4-FFF2-40B4-BE49-F238E27FC236}">
                <a16:creationId xmlns:a16="http://schemas.microsoft.com/office/drawing/2014/main" id="{23BA8401-DD19-40A3-BE07-E617FA5F4C8F}"/>
              </a:ext>
            </a:extLst>
          </p:cNvPr>
          <p:cNvCxnSpPr>
            <a:cxnSpLocks/>
          </p:cNvCxnSpPr>
          <p:nvPr/>
        </p:nvCxnSpPr>
        <p:spPr>
          <a:xfrm>
            <a:off x="7225240" y="4988021"/>
            <a:ext cx="0" cy="11887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Connector 427">
            <a:extLst>
              <a:ext uri="{FF2B5EF4-FFF2-40B4-BE49-F238E27FC236}">
                <a16:creationId xmlns:a16="http://schemas.microsoft.com/office/drawing/2014/main" id="{93374D63-2861-4C1D-93E1-B1821CD36309}"/>
              </a:ext>
            </a:extLst>
          </p:cNvPr>
          <p:cNvCxnSpPr>
            <a:cxnSpLocks/>
          </p:cNvCxnSpPr>
          <p:nvPr/>
        </p:nvCxnSpPr>
        <p:spPr>
          <a:xfrm>
            <a:off x="7282390" y="4986686"/>
            <a:ext cx="0" cy="11887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Straight Connector 428">
            <a:extLst>
              <a:ext uri="{FF2B5EF4-FFF2-40B4-BE49-F238E27FC236}">
                <a16:creationId xmlns:a16="http://schemas.microsoft.com/office/drawing/2014/main" id="{9B992A09-95A6-4A7D-8E58-88A529E34762}"/>
              </a:ext>
            </a:extLst>
          </p:cNvPr>
          <p:cNvCxnSpPr>
            <a:cxnSpLocks/>
          </p:cNvCxnSpPr>
          <p:nvPr/>
        </p:nvCxnSpPr>
        <p:spPr>
          <a:xfrm>
            <a:off x="5767915" y="3130646"/>
            <a:ext cx="0" cy="11887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Straight Connector 429">
            <a:extLst>
              <a:ext uri="{FF2B5EF4-FFF2-40B4-BE49-F238E27FC236}">
                <a16:creationId xmlns:a16="http://schemas.microsoft.com/office/drawing/2014/main" id="{A9AE5608-D552-42B3-91E7-AF74D639F1BA}"/>
              </a:ext>
            </a:extLst>
          </p:cNvPr>
          <p:cNvCxnSpPr>
            <a:cxnSpLocks/>
          </p:cNvCxnSpPr>
          <p:nvPr/>
        </p:nvCxnSpPr>
        <p:spPr>
          <a:xfrm>
            <a:off x="5825065" y="3129311"/>
            <a:ext cx="0" cy="11887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Connector 430">
            <a:extLst>
              <a:ext uri="{FF2B5EF4-FFF2-40B4-BE49-F238E27FC236}">
                <a16:creationId xmlns:a16="http://schemas.microsoft.com/office/drawing/2014/main" id="{F6CCA704-E8F2-4CB9-A7FF-77499BFC77B8}"/>
              </a:ext>
            </a:extLst>
          </p:cNvPr>
          <p:cNvCxnSpPr>
            <a:cxnSpLocks/>
          </p:cNvCxnSpPr>
          <p:nvPr/>
        </p:nvCxnSpPr>
        <p:spPr>
          <a:xfrm>
            <a:off x="7891990" y="3130646"/>
            <a:ext cx="0" cy="11887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Straight Connector 431">
            <a:extLst>
              <a:ext uri="{FF2B5EF4-FFF2-40B4-BE49-F238E27FC236}">
                <a16:creationId xmlns:a16="http://schemas.microsoft.com/office/drawing/2014/main" id="{5D4D42A7-B9C6-44E3-B6FA-D631EF0692BF}"/>
              </a:ext>
            </a:extLst>
          </p:cNvPr>
          <p:cNvCxnSpPr>
            <a:cxnSpLocks/>
          </p:cNvCxnSpPr>
          <p:nvPr/>
        </p:nvCxnSpPr>
        <p:spPr>
          <a:xfrm>
            <a:off x="7949140" y="3129311"/>
            <a:ext cx="0" cy="11887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Straight Connector 436">
            <a:extLst>
              <a:ext uri="{FF2B5EF4-FFF2-40B4-BE49-F238E27FC236}">
                <a16:creationId xmlns:a16="http://schemas.microsoft.com/office/drawing/2014/main" id="{00A649FC-2EAC-4365-84A4-DB4CA91F43DB}"/>
              </a:ext>
            </a:extLst>
          </p:cNvPr>
          <p:cNvCxnSpPr>
            <a:cxnSpLocks/>
          </p:cNvCxnSpPr>
          <p:nvPr/>
        </p:nvCxnSpPr>
        <p:spPr>
          <a:xfrm>
            <a:off x="6455055" y="4696631"/>
            <a:ext cx="11887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Straight Connector 437">
            <a:extLst>
              <a:ext uri="{FF2B5EF4-FFF2-40B4-BE49-F238E27FC236}">
                <a16:creationId xmlns:a16="http://schemas.microsoft.com/office/drawing/2014/main" id="{890C93CC-024E-46BD-98BE-84C1024F3655}"/>
              </a:ext>
            </a:extLst>
          </p:cNvPr>
          <p:cNvCxnSpPr>
            <a:cxnSpLocks/>
          </p:cNvCxnSpPr>
          <p:nvPr/>
        </p:nvCxnSpPr>
        <p:spPr>
          <a:xfrm>
            <a:off x="6455055" y="4744256"/>
            <a:ext cx="11887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2" name="Oval 381">
            <a:extLst>
              <a:ext uri="{FF2B5EF4-FFF2-40B4-BE49-F238E27FC236}">
                <a16:creationId xmlns:a16="http://schemas.microsoft.com/office/drawing/2014/main" id="{A8EC60F7-9FA8-43AC-B6DC-6C4ACF6962FF}"/>
              </a:ext>
            </a:extLst>
          </p:cNvPr>
          <p:cNvSpPr/>
          <p:nvPr/>
        </p:nvSpPr>
        <p:spPr>
          <a:xfrm>
            <a:off x="6476391" y="5591945"/>
            <a:ext cx="76200" cy="8277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9" name="Straight Connector 438">
            <a:extLst>
              <a:ext uri="{FF2B5EF4-FFF2-40B4-BE49-F238E27FC236}">
                <a16:creationId xmlns:a16="http://schemas.microsoft.com/office/drawing/2014/main" id="{3AADBA03-A395-4BC7-96B5-5ACD27E49049}"/>
              </a:ext>
            </a:extLst>
          </p:cNvPr>
          <p:cNvCxnSpPr>
            <a:cxnSpLocks/>
          </p:cNvCxnSpPr>
          <p:nvPr/>
        </p:nvCxnSpPr>
        <p:spPr>
          <a:xfrm>
            <a:off x="4483380" y="2143931"/>
            <a:ext cx="11887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Straight Connector 439">
            <a:extLst>
              <a:ext uri="{FF2B5EF4-FFF2-40B4-BE49-F238E27FC236}">
                <a16:creationId xmlns:a16="http://schemas.microsoft.com/office/drawing/2014/main" id="{45E93D1D-5305-43AE-94D6-BEE9E81093B0}"/>
              </a:ext>
            </a:extLst>
          </p:cNvPr>
          <p:cNvCxnSpPr>
            <a:cxnSpLocks/>
          </p:cNvCxnSpPr>
          <p:nvPr/>
        </p:nvCxnSpPr>
        <p:spPr>
          <a:xfrm>
            <a:off x="4483380" y="2191556"/>
            <a:ext cx="11887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Straight Connector 440">
            <a:extLst>
              <a:ext uri="{FF2B5EF4-FFF2-40B4-BE49-F238E27FC236}">
                <a16:creationId xmlns:a16="http://schemas.microsoft.com/office/drawing/2014/main" id="{366429EA-2455-461F-AD37-0B6D25DC6F50}"/>
              </a:ext>
            </a:extLst>
          </p:cNvPr>
          <p:cNvCxnSpPr>
            <a:cxnSpLocks/>
          </p:cNvCxnSpPr>
          <p:nvPr/>
        </p:nvCxnSpPr>
        <p:spPr>
          <a:xfrm>
            <a:off x="5966425" y="3469619"/>
            <a:ext cx="11887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Straight Connector 441">
            <a:extLst>
              <a:ext uri="{FF2B5EF4-FFF2-40B4-BE49-F238E27FC236}">
                <a16:creationId xmlns:a16="http://schemas.microsoft.com/office/drawing/2014/main" id="{106518C6-CD31-47E3-A2A1-53E50C0F054F}"/>
              </a:ext>
            </a:extLst>
          </p:cNvPr>
          <p:cNvCxnSpPr>
            <a:cxnSpLocks/>
          </p:cNvCxnSpPr>
          <p:nvPr/>
        </p:nvCxnSpPr>
        <p:spPr>
          <a:xfrm>
            <a:off x="5966425" y="3517244"/>
            <a:ext cx="11887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5" name="Oval 444">
            <a:extLst>
              <a:ext uri="{FF2B5EF4-FFF2-40B4-BE49-F238E27FC236}">
                <a16:creationId xmlns:a16="http://schemas.microsoft.com/office/drawing/2014/main" id="{DF3E7EBF-FF61-4544-80F2-D766B88EFA2A}"/>
              </a:ext>
            </a:extLst>
          </p:cNvPr>
          <p:cNvSpPr/>
          <p:nvPr/>
        </p:nvSpPr>
        <p:spPr>
          <a:xfrm>
            <a:off x="7541121" y="1299547"/>
            <a:ext cx="76200" cy="8277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7" name="Line 38">
            <a:extLst>
              <a:ext uri="{FF2B5EF4-FFF2-40B4-BE49-F238E27FC236}">
                <a16:creationId xmlns:a16="http://schemas.microsoft.com/office/drawing/2014/main" id="{60CE00B9-835F-4DDC-AEF4-ADBD788266A9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922738" y="1576940"/>
            <a:ext cx="85617" cy="12096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8" name="Line 39">
            <a:extLst>
              <a:ext uri="{FF2B5EF4-FFF2-40B4-BE49-F238E27FC236}">
                <a16:creationId xmlns:a16="http://schemas.microsoft.com/office/drawing/2014/main" id="{BF0392ED-7D13-4F8C-AA77-602D73F01192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1008355" y="1576940"/>
            <a:ext cx="85617" cy="12096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449" name="Straight Connector 448">
            <a:extLst>
              <a:ext uri="{FF2B5EF4-FFF2-40B4-BE49-F238E27FC236}">
                <a16:creationId xmlns:a16="http://schemas.microsoft.com/office/drawing/2014/main" id="{CFCACCDB-27B1-45E6-B360-0A91F6CF087A}"/>
              </a:ext>
            </a:extLst>
          </p:cNvPr>
          <p:cNvCxnSpPr>
            <a:cxnSpLocks/>
          </p:cNvCxnSpPr>
          <p:nvPr/>
        </p:nvCxnSpPr>
        <p:spPr>
          <a:xfrm>
            <a:off x="968656" y="1739314"/>
            <a:ext cx="857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Straight Connector 449">
            <a:extLst>
              <a:ext uri="{FF2B5EF4-FFF2-40B4-BE49-F238E27FC236}">
                <a16:creationId xmlns:a16="http://schemas.microsoft.com/office/drawing/2014/main" id="{8519679A-DCA6-4CF9-AF27-27F31BE0BD4E}"/>
              </a:ext>
            </a:extLst>
          </p:cNvPr>
          <p:cNvCxnSpPr>
            <a:cxnSpLocks/>
          </p:cNvCxnSpPr>
          <p:nvPr/>
        </p:nvCxnSpPr>
        <p:spPr>
          <a:xfrm>
            <a:off x="8617230" y="3477431"/>
            <a:ext cx="11887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1" name="Oval 450">
            <a:extLst>
              <a:ext uri="{FF2B5EF4-FFF2-40B4-BE49-F238E27FC236}">
                <a16:creationId xmlns:a16="http://schemas.microsoft.com/office/drawing/2014/main" id="{F6C153C3-8326-4BB2-8D03-CB38D776DB96}"/>
              </a:ext>
            </a:extLst>
          </p:cNvPr>
          <p:cNvSpPr/>
          <p:nvPr/>
        </p:nvSpPr>
        <p:spPr>
          <a:xfrm>
            <a:off x="8635002" y="3518675"/>
            <a:ext cx="76200" cy="8277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Oval 286">
            <a:extLst>
              <a:ext uri="{FF2B5EF4-FFF2-40B4-BE49-F238E27FC236}">
                <a16:creationId xmlns:a16="http://schemas.microsoft.com/office/drawing/2014/main" id="{44D43C63-B806-41C2-9413-9C375791891E}"/>
              </a:ext>
            </a:extLst>
          </p:cNvPr>
          <p:cNvSpPr/>
          <p:nvPr/>
        </p:nvSpPr>
        <p:spPr>
          <a:xfrm>
            <a:off x="8635002" y="4584331"/>
            <a:ext cx="76200" cy="8277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5" name="Oval 334">
            <a:extLst>
              <a:ext uri="{FF2B5EF4-FFF2-40B4-BE49-F238E27FC236}">
                <a16:creationId xmlns:a16="http://schemas.microsoft.com/office/drawing/2014/main" id="{B9B7C4B6-675E-4A42-8920-AF0A223F11D1}"/>
              </a:ext>
            </a:extLst>
          </p:cNvPr>
          <p:cNvSpPr/>
          <p:nvPr/>
        </p:nvSpPr>
        <p:spPr>
          <a:xfrm>
            <a:off x="7809813" y="5002408"/>
            <a:ext cx="76200" cy="8277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7" name="Oval 456">
            <a:extLst>
              <a:ext uri="{FF2B5EF4-FFF2-40B4-BE49-F238E27FC236}">
                <a16:creationId xmlns:a16="http://schemas.microsoft.com/office/drawing/2014/main" id="{6B53C12C-1B11-4D94-AEF5-834F2D5B07D6}"/>
              </a:ext>
            </a:extLst>
          </p:cNvPr>
          <p:cNvSpPr/>
          <p:nvPr/>
        </p:nvSpPr>
        <p:spPr>
          <a:xfrm>
            <a:off x="6476391" y="5406889"/>
            <a:ext cx="76200" cy="8277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8" name="Straight Connector 457">
            <a:extLst>
              <a:ext uri="{FF2B5EF4-FFF2-40B4-BE49-F238E27FC236}">
                <a16:creationId xmlns:a16="http://schemas.microsoft.com/office/drawing/2014/main" id="{A54B86BA-DBDB-42ED-9D62-1C5B422C7647}"/>
              </a:ext>
            </a:extLst>
          </p:cNvPr>
          <p:cNvCxnSpPr>
            <a:cxnSpLocks/>
            <a:stCxn id="12" idx="2"/>
            <a:endCxn id="105" idx="0"/>
          </p:cNvCxnSpPr>
          <p:nvPr/>
        </p:nvCxnSpPr>
        <p:spPr>
          <a:xfrm>
            <a:off x="6513803" y="3422539"/>
            <a:ext cx="3032" cy="137977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1" name="Oval 360">
            <a:extLst>
              <a:ext uri="{FF2B5EF4-FFF2-40B4-BE49-F238E27FC236}">
                <a16:creationId xmlns:a16="http://schemas.microsoft.com/office/drawing/2014/main" id="{250EAB11-D2F5-49E4-BF85-B811D496C43A}"/>
              </a:ext>
            </a:extLst>
          </p:cNvPr>
          <p:cNvSpPr/>
          <p:nvPr/>
        </p:nvSpPr>
        <p:spPr>
          <a:xfrm>
            <a:off x="5354373" y="3151289"/>
            <a:ext cx="76200" cy="8277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2" name="Oval 471">
            <a:extLst>
              <a:ext uri="{FF2B5EF4-FFF2-40B4-BE49-F238E27FC236}">
                <a16:creationId xmlns:a16="http://schemas.microsoft.com/office/drawing/2014/main" id="{54B8C98B-5708-420C-B559-D76851783FC8}"/>
              </a:ext>
            </a:extLst>
          </p:cNvPr>
          <p:cNvSpPr/>
          <p:nvPr/>
        </p:nvSpPr>
        <p:spPr>
          <a:xfrm>
            <a:off x="8635002" y="2577631"/>
            <a:ext cx="76200" cy="8277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4" name="Straight Connector 473">
            <a:extLst>
              <a:ext uri="{FF2B5EF4-FFF2-40B4-BE49-F238E27FC236}">
                <a16:creationId xmlns:a16="http://schemas.microsoft.com/office/drawing/2014/main" id="{2505F375-FE57-4F38-9E06-0BF6FDA988A4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4544716" y="2077403"/>
            <a:ext cx="0" cy="8635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9" name="Group 478">
            <a:extLst>
              <a:ext uri="{FF2B5EF4-FFF2-40B4-BE49-F238E27FC236}">
                <a16:creationId xmlns:a16="http://schemas.microsoft.com/office/drawing/2014/main" id="{DC991868-B348-438D-9AF7-305DC240EF2E}"/>
              </a:ext>
            </a:extLst>
          </p:cNvPr>
          <p:cNvGrpSpPr/>
          <p:nvPr/>
        </p:nvGrpSpPr>
        <p:grpSpPr>
          <a:xfrm rot="16200000">
            <a:off x="4466456" y="2786427"/>
            <a:ext cx="152400" cy="152400"/>
            <a:chOff x="6267991" y="1596540"/>
            <a:chExt cx="152400" cy="152400"/>
          </a:xfrm>
        </p:grpSpPr>
        <p:sp>
          <p:nvSpPr>
            <p:cNvPr id="480" name="Line 16">
              <a:extLst>
                <a:ext uri="{FF2B5EF4-FFF2-40B4-BE49-F238E27FC236}">
                  <a16:creationId xmlns:a16="http://schemas.microsoft.com/office/drawing/2014/main" id="{3004FDFE-B552-4EC2-B6E4-813AD542E2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267991" y="1672740"/>
              <a:ext cx="152400" cy="76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" name="Line 17">
              <a:extLst>
                <a:ext uri="{FF2B5EF4-FFF2-40B4-BE49-F238E27FC236}">
                  <a16:creationId xmlns:a16="http://schemas.microsoft.com/office/drawing/2014/main" id="{FA41C5EA-65AB-40B9-9F15-E1E588583A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267991" y="1596540"/>
              <a:ext cx="152400" cy="76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82" name="Oval 481">
            <a:extLst>
              <a:ext uri="{FF2B5EF4-FFF2-40B4-BE49-F238E27FC236}">
                <a16:creationId xmlns:a16="http://schemas.microsoft.com/office/drawing/2014/main" id="{5E283199-6B08-42EE-8A83-BF4A9EEBFBEE}"/>
              </a:ext>
            </a:extLst>
          </p:cNvPr>
          <p:cNvSpPr/>
          <p:nvPr/>
        </p:nvSpPr>
        <p:spPr>
          <a:xfrm>
            <a:off x="4504556" y="2688790"/>
            <a:ext cx="76200" cy="8277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3" name="Oval 372">
            <a:extLst>
              <a:ext uri="{FF2B5EF4-FFF2-40B4-BE49-F238E27FC236}">
                <a16:creationId xmlns:a16="http://schemas.microsoft.com/office/drawing/2014/main" id="{FBF61CB1-029D-4F2D-AEED-C56A17277887}"/>
              </a:ext>
            </a:extLst>
          </p:cNvPr>
          <p:cNvSpPr/>
          <p:nvPr/>
        </p:nvSpPr>
        <p:spPr>
          <a:xfrm>
            <a:off x="5981387" y="1073040"/>
            <a:ext cx="76200" cy="8277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3" name="Group 482">
            <a:extLst>
              <a:ext uri="{FF2B5EF4-FFF2-40B4-BE49-F238E27FC236}">
                <a16:creationId xmlns:a16="http://schemas.microsoft.com/office/drawing/2014/main" id="{5CBB3A50-443D-4C3A-81C7-4E49B3AEAE2B}"/>
              </a:ext>
            </a:extLst>
          </p:cNvPr>
          <p:cNvGrpSpPr/>
          <p:nvPr/>
        </p:nvGrpSpPr>
        <p:grpSpPr>
          <a:xfrm rot="10800000">
            <a:off x="2653777" y="1648942"/>
            <a:ext cx="152400" cy="152400"/>
            <a:chOff x="8241561" y="2521378"/>
            <a:chExt cx="152400" cy="152400"/>
          </a:xfrm>
        </p:grpSpPr>
        <p:sp>
          <p:nvSpPr>
            <p:cNvPr id="484" name="Line 40">
              <a:extLst>
                <a:ext uri="{FF2B5EF4-FFF2-40B4-BE49-F238E27FC236}">
                  <a16:creationId xmlns:a16="http://schemas.microsoft.com/office/drawing/2014/main" id="{8173A576-8602-445A-A9CC-F60031D24E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41561" y="2597578"/>
              <a:ext cx="152400" cy="76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5" name="Line 41">
              <a:extLst>
                <a:ext uri="{FF2B5EF4-FFF2-40B4-BE49-F238E27FC236}">
                  <a16:creationId xmlns:a16="http://schemas.microsoft.com/office/drawing/2014/main" id="{B8856040-1346-45AA-9B8F-18FEBDA84C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241561" y="2521378"/>
              <a:ext cx="152400" cy="76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486" name="Straight Connector 485">
            <a:extLst>
              <a:ext uri="{FF2B5EF4-FFF2-40B4-BE49-F238E27FC236}">
                <a16:creationId xmlns:a16="http://schemas.microsoft.com/office/drawing/2014/main" id="{01A6FD81-3F95-4EC5-882F-C03FD1A42E5D}"/>
              </a:ext>
            </a:extLst>
          </p:cNvPr>
          <p:cNvCxnSpPr>
            <a:cxnSpLocks/>
          </p:cNvCxnSpPr>
          <p:nvPr/>
        </p:nvCxnSpPr>
        <p:spPr>
          <a:xfrm>
            <a:off x="2812729" y="1658033"/>
            <a:ext cx="0" cy="11758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7" name="Rectangle 486">
            <a:extLst>
              <a:ext uri="{FF2B5EF4-FFF2-40B4-BE49-F238E27FC236}">
                <a16:creationId xmlns:a16="http://schemas.microsoft.com/office/drawing/2014/main" id="{81FC4E37-FA70-4591-8E5D-E6BC1F36157D}"/>
              </a:ext>
            </a:extLst>
          </p:cNvPr>
          <p:cNvSpPr/>
          <p:nvPr/>
        </p:nvSpPr>
        <p:spPr>
          <a:xfrm>
            <a:off x="8035833" y="430823"/>
            <a:ext cx="1293962" cy="48307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3">
                <a:shade val="50000"/>
              </a:schemeClr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Institution</a:t>
            </a:r>
          </a:p>
        </p:txBody>
      </p:sp>
      <p:sp>
        <p:nvSpPr>
          <p:cNvPr id="491" name="Oval 490">
            <a:extLst>
              <a:ext uri="{FF2B5EF4-FFF2-40B4-BE49-F238E27FC236}">
                <a16:creationId xmlns:a16="http://schemas.microsoft.com/office/drawing/2014/main" id="{09BB2CB8-CBCE-4F38-93F1-6EDF1F56F45E}"/>
              </a:ext>
            </a:extLst>
          </p:cNvPr>
          <p:cNvSpPr/>
          <p:nvPr/>
        </p:nvSpPr>
        <p:spPr>
          <a:xfrm>
            <a:off x="6019487" y="2689853"/>
            <a:ext cx="76200" cy="8277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6" name="Connector: Elbow 495">
            <a:extLst>
              <a:ext uri="{FF2B5EF4-FFF2-40B4-BE49-F238E27FC236}">
                <a16:creationId xmlns:a16="http://schemas.microsoft.com/office/drawing/2014/main" id="{76A4B7F2-243C-48A6-9C9B-74BFFDFE9ED5}"/>
              </a:ext>
            </a:extLst>
          </p:cNvPr>
          <p:cNvCxnSpPr>
            <a:cxnSpLocks/>
            <a:stCxn id="487" idx="1"/>
            <a:endCxn id="6" idx="3"/>
          </p:cNvCxnSpPr>
          <p:nvPr/>
        </p:nvCxnSpPr>
        <p:spPr>
          <a:xfrm rot="10800000" flipV="1">
            <a:off x="6666469" y="672362"/>
            <a:ext cx="1369365" cy="565"/>
          </a:xfrm>
          <a:prstGeom prst="bentConnector3">
            <a:avLst>
              <a:gd name="adj1" fmla="val 50000"/>
            </a:avLst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Straight Connector 497">
            <a:extLst>
              <a:ext uri="{FF2B5EF4-FFF2-40B4-BE49-F238E27FC236}">
                <a16:creationId xmlns:a16="http://schemas.microsoft.com/office/drawing/2014/main" id="{D4FFC123-5253-4ED8-BDD8-934EEA5E8F19}"/>
              </a:ext>
            </a:extLst>
          </p:cNvPr>
          <p:cNvCxnSpPr>
            <a:cxnSpLocks/>
          </p:cNvCxnSpPr>
          <p:nvPr/>
        </p:nvCxnSpPr>
        <p:spPr>
          <a:xfrm>
            <a:off x="7956440" y="617845"/>
            <a:ext cx="0" cy="117587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9" name="Oval 498">
            <a:extLst>
              <a:ext uri="{FF2B5EF4-FFF2-40B4-BE49-F238E27FC236}">
                <a16:creationId xmlns:a16="http://schemas.microsoft.com/office/drawing/2014/main" id="{6FA87CC2-1E55-487D-87A5-58FDA57A135E}"/>
              </a:ext>
            </a:extLst>
          </p:cNvPr>
          <p:cNvSpPr/>
          <p:nvPr/>
        </p:nvSpPr>
        <p:spPr>
          <a:xfrm>
            <a:off x="7825315" y="643810"/>
            <a:ext cx="76200" cy="8277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3" name="Group 502">
            <a:extLst>
              <a:ext uri="{FF2B5EF4-FFF2-40B4-BE49-F238E27FC236}">
                <a16:creationId xmlns:a16="http://schemas.microsoft.com/office/drawing/2014/main" id="{4A9C59E3-104A-487E-9415-932F8397ABF2}"/>
              </a:ext>
            </a:extLst>
          </p:cNvPr>
          <p:cNvGrpSpPr/>
          <p:nvPr/>
        </p:nvGrpSpPr>
        <p:grpSpPr>
          <a:xfrm>
            <a:off x="1928237" y="3186377"/>
            <a:ext cx="174801" cy="566725"/>
            <a:chOff x="8931489" y="924594"/>
            <a:chExt cx="174801" cy="566725"/>
          </a:xfrm>
        </p:grpSpPr>
        <p:sp>
          <p:nvSpPr>
            <p:cNvPr id="504" name="Line 29">
              <a:extLst>
                <a:ext uri="{FF2B5EF4-FFF2-40B4-BE49-F238E27FC236}">
                  <a16:creationId xmlns:a16="http://schemas.microsoft.com/office/drawing/2014/main" id="{C8F79D08-2D3F-42F9-9D1D-E9504F47B54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V="1">
              <a:off x="9020673" y="924594"/>
              <a:ext cx="0" cy="28225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5" name="Line 30">
              <a:extLst>
                <a:ext uri="{FF2B5EF4-FFF2-40B4-BE49-F238E27FC236}">
                  <a16:creationId xmlns:a16="http://schemas.microsoft.com/office/drawing/2014/main" id="{E69DB5B1-CC3E-445B-9E9F-CE214B8203E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V="1">
              <a:off x="9020673" y="1168746"/>
              <a:ext cx="0" cy="32257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6" name="Line 31">
              <a:extLst>
                <a:ext uri="{FF2B5EF4-FFF2-40B4-BE49-F238E27FC236}">
                  <a16:creationId xmlns:a16="http://schemas.microsoft.com/office/drawing/2014/main" id="{6367F246-BD62-4D16-A241-A1962B8BBC5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V="1">
              <a:off x="8935056" y="1331171"/>
              <a:ext cx="85617" cy="12096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7" name="Line 32">
              <a:extLst>
                <a:ext uri="{FF2B5EF4-FFF2-40B4-BE49-F238E27FC236}">
                  <a16:creationId xmlns:a16="http://schemas.microsoft.com/office/drawing/2014/main" id="{3C4EDDA1-890C-4127-9A25-A7F7BA4ACE4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 flipV="1">
              <a:off x="9020673" y="1331171"/>
              <a:ext cx="85617" cy="12096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8" name="Line 38">
              <a:extLst>
                <a:ext uri="{FF2B5EF4-FFF2-40B4-BE49-F238E27FC236}">
                  <a16:creationId xmlns:a16="http://schemas.microsoft.com/office/drawing/2014/main" id="{03608BC0-8C75-460F-A3A2-BA4E470A4F1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8931489" y="982557"/>
              <a:ext cx="85617" cy="12096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9" name="Line 39">
              <a:extLst>
                <a:ext uri="{FF2B5EF4-FFF2-40B4-BE49-F238E27FC236}">
                  <a16:creationId xmlns:a16="http://schemas.microsoft.com/office/drawing/2014/main" id="{59604BED-71F5-4FC0-A3F8-94BF1FF75C5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9017106" y="982557"/>
              <a:ext cx="85617" cy="12096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510" name="Straight Connector 509">
            <a:extLst>
              <a:ext uri="{FF2B5EF4-FFF2-40B4-BE49-F238E27FC236}">
                <a16:creationId xmlns:a16="http://schemas.microsoft.com/office/drawing/2014/main" id="{CD1F1F24-0E88-43D1-9EB6-F9F764A860CB}"/>
              </a:ext>
            </a:extLst>
          </p:cNvPr>
          <p:cNvCxnSpPr>
            <a:cxnSpLocks/>
          </p:cNvCxnSpPr>
          <p:nvPr/>
        </p:nvCxnSpPr>
        <p:spPr>
          <a:xfrm>
            <a:off x="1974155" y="3558156"/>
            <a:ext cx="857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Straight Connector 510">
            <a:extLst>
              <a:ext uri="{FF2B5EF4-FFF2-40B4-BE49-F238E27FC236}">
                <a16:creationId xmlns:a16="http://schemas.microsoft.com/office/drawing/2014/main" id="{6B9BCA49-7834-491F-BC3B-4A8617853181}"/>
              </a:ext>
            </a:extLst>
          </p:cNvPr>
          <p:cNvCxnSpPr>
            <a:cxnSpLocks/>
          </p:cNvCxnSpPr>
          <p:nvPr/>
        </p:nvCxnSpPr>
        <p:spPr>
          <a:xfrm>
            <a:off x="1974155" y="3406714"/>
            <a:ext cx="857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4" name="Line 38">
            <a:extLst>
              <a:ext uri="{FF2B5EF4-FFF2-40B4-BE49-F238E27FC236}">
                <a16:creationId xmlns:a16="http://schemas.microsoft.com/office/drawing/2014/main" id="{4D16D8D0-982E-4525-AED3-46288BA419E1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8588989" y="1582730"/>
            <a:ext cx="85617" cy="12096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5" name="Line 39">
            <a:extLst>
              <a:ext uri="{FF2B5EF4-FFF2-40B4-BE49-F238E27FC236}">
                <a16:creationId xmlns:a16="http://schemas.microsoft.com/office/drawing/2014/main" id="{2FA9609B-1022-4766-8989-C8B2B23A6140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8674606" y="1582730"/>
            <a:ext cx="85617" cy="12096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516" name="Straight Connector 515">
            <a:extLst>
              <a:ext uri="{FF2B5EF4-FFF2-40B4-BE49-F238E27FC236}">
                <a16:creationId xmlns:a16="http://schemas.microsoft.com/office/drawing/2014/main" id="{9BD3A274-5465-465C-9D7B-8D659C708C9A}"/>
              </a:ext>
            </a:extLst>
          </p:cNvPr>
          <p:cNvCxnSpPr>
            <a:cxnSpLocks/>
          </p:cNvCxnSpPr>
          <p:nvPr/>
        </p:nvCxnSpPr>
        <p:spPr>
          <a:xfrm>
            <a:off x="8616436" y="1736429"/>
            <a:ext cx="11887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7" name="Line 31">
            <a:extLst>
              <a:ext uri="{FF2B5EF4-FFF2-40B4-BE49-F238E27FC236}">
                <a16:creationId xmlns:a16="http://schemas.microsoft.com/office/drawing/2014/main" id="{0CA35734-64AE-4CDF-A810-142E3F3F0E9B}"/>
              </a:ext>
            </a:extLst>
          </p:cNvPr>
          <p:cNvSpPr>
            <a:spLocks noChangeShapeType="1"/>
          </p:cNvSpPr>
          <p:nvPr/>
        </p:nvSpPr>
        <p:spPr bwMode="auto">
          <a:xfrm rot="10800000" flipV="1">
            <a:off x="8588989" y="1836140"/>
            <a:ext cx="85617" cy="12096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8" name="Line 32">
            <a:extLst>
              <a:ext uri="{FF2B5EF4-FFF2-40B4-BE49-F238E27FC236}">
                <a16:creationId xmlns:a16="http://schemas.microsoft.com/office/drawing/2014/main" id="{3067CE96-09CF-4E48-B842-4D838723DCCC}"/>
              </a:ext>
            </a:extLst>
          </p:cNvPr>
          <p:cNvSpPr>
            <a:spLocks noChangeShapeType="1"/>
          </p:cNvSpPr>
          <p:nvPr/>
        </p:nvSpPr>
        <p:spPr bwMode="auto">
          <a:xfrm rot="10800000" flipH="1" flipV="1">
            <a:off x="8674606" y="1836140"/>
            <a:ext cx="85617" cy="12096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519" name="Straight Connector 518">
            <a:extLst>
              <a:ext uri="{FF2B5EF4-FFF2-40B4-BE49-F238E27FC236}">
                <a16:creationId xmlns:a16="http://schemas.microsoft.com/office/drawing/2014/main" id="{81F334EF-14D4-4A01-BD90-8FD786F9A171}"/>
              </a:ext>
            </a:extLst>
          </p:cNvPr>
          <p:cNvCxnSpPr>
            <a:cxnSpLocks/>
          </p:cNvCxnSpPr>
          <p:nvPr/>
        </p:nvCxnSpPr>
        <p:spPr>
          <a:xfrm>
            <a:off x="8621814" y="1801342"/>
            <a:ext cx="11887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Straight Connector 521">
            <a:extLst>
              <a:ext uri="{FF2B5EF4-FFF2-40B4-BE49-F238E27FC236}">
                <a16:creationId xmlns:a16="http://schemas.microsoft.com/office/drawing/2014/main" id="{7EA4F1A8-A3CE-4A60-8026-3B25D6B0DDE3}"/>
              </a:ext>
            </a:extLst>
          </p:cNvPr>
          <p:cNvCxnSpPr>
            <a:cxnSpLocks/>
          </p:cNvCxnSpPr>
          <p:nvPr/>
        </p:nvCxnSpPr>
        <p:spPr>
          <a:xfrm>
            <a:off x="7966932" y="1283107"/>
            <a:ext cx="0" cy="11758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3" name="Oval 522">
            <a:extLst>
              <a:ext uri="{FF2B5EF4-FFF2-40B4-BE49-F238E27FC236}">
                <a16:creationId xmlns:a16="http://schemas.microsoft.com/office/drawing/2014/main" id="{46D415BD-8CF4-42E7-912E-EB23FAFF7B10}"/>
              </a:ext>
            </a:extLst>
          </p:cNvPr>
          <p:cNvSpPr/>
          <p:nvPr/>
        </p:nvSpPr>
        <p:spPr>
          <a:xfrm>
            <a:off x="7845332" y="1299547"/>
            <a:ext cx="76200" cy="8277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6" name="Connector: Elbow 215">
            <a:extLst>
              <a:ext uri="{FF2B5EF4-FFF2-40B4-BE49-F238E27FC236}">
                <a16:creationId xmlns:a16="http://schemas.microsoft.com/office/drawing/2014/main" id="{D73C1322-B150-48C2-9FC4-329CADA889DD}"/>
              </a:ext>
            </a:extLst>
          </p:cNvPr>
          <p:cNvCxnSpPr>
            <a:cxnSpLocks/>
            <a:stCxn id="6" idx="1"/>
            <a:endCxn id="5" idx="0"/>
          </p:cNvCxnSpPr>
          <p:nvPr/>
        </p:nvCxnSpPr>
        <p:spPr>
          <a:xfrm rot="10800000" flipV="1">
            <a:off x="4544716" y="672928"/>
            <a:ext cx="827790" cy="921396"/>
          </a:xfrm>
          <a:prstGeom prst="bent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90A3BC1B-075D-40B4-907F-5B54860CA496}"/>
              </a:ext>
            </a:extLst>
          </p:cNvPr>
          <p:cNvGrpSpPr/>
          <p:nvPr/>
        </p:nvGrpSpPr>
        <p:grpSpPr>
          <a:xfrm rot="16200000">
            <a:off x="4468516" y="1435998"/>
            <a:ext cx="152400" cy="152400"/>
            <a:chOff x="6267991" y="1596540"/>
            <a:chExt cx="152400" cy="152400"/>
          </a:xfrm>
        </p:grpSpPr>
        <p:sp>
          <p:nvSpPr>
            <p:cNvPr id="227" name="Line 16">
              <a:extLst>
                <a:ext uri="{FF2B5EF4-FFF2-40B4-BE49-F238E27FC236}">
                  <a16:creationId xmlns:a16="http://schemas.microsoft.com/office/drawing/2014/main" id="{32DD446C-A5A7-4FA1-AD19-3C089B6ACA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267991" y="1672740"/>
              <a:ext cx="152400" cy="76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8" name="Line 17">
              <a:extLst>
                <a:ext uri="{FF2B5EF4-FFF2-40B4-BE49-F238E27FC236}">
                  <a16:creationId xmlns:a16="http://schemas.microsoft.com/office/drawing/2014/main" id="{D29B18A0-9632-4DCB-8CD3-39E3C6CB54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267991" y="1596540"/>
              <a:ext cx="152400" cy="76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ECA79CAB-DC80-40D7-AB44-0BD4479CB594}"/>
              </a:ext>
            </a:extLst>
          </p:cNvPr>
          <p:cNvGrpSpPr/>
          <p:nvPr/>
        </p:nvGrpSpPr>
        <p:grpSpPr>
          <a:xfrm rot="5400000">
            <a:off x="5944370" y="903992"/>
            <a:ext cx="152400" cy="152400"/>
            <a:chOff x="6267991" y="1596540"/>
            <a:chExt cx="152400" cy="152400"/>
          </a:xfrm>
        </p:grpSpPr>
        <p:sp>
          <p:nvSpPr>
            <p:cNvPr id="231" name="Line 16">
              <a:extLst>
                <a:ext uri="{FF2B5EF4-FFF2-40B4-BE49-F238E27FC236}">
                  <a16:creationId xmlns:a16="http://schemas.microsoft.com/office/drawing/2014/main" id="{133F8600-B146-4FB0-9430-DDE829452A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267991" y="1672740"/>
              <a:ext cx="152400" cy="76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2" name="Line 17">
              <a:extLst>
                <a:ext uri="{FF2B5EF4-FFF2-40B4-BE49-F238E27FC236}">
                  <a16:creationId xmlns:a16="http://schemas.microsoft.com/office/drawing/2014/main" id="{704575A0-FF36-4926-9935-82FB4A9060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267991" y="1596540"/>
              <a:ext cx="152400" cy="76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201D7C4B-00CB-43DB-8E4C-ED43732A18A1}"/>
              </a:ext>
            </a:extLst>
          </p:cNvPr>
          <p:cNvCxnSpPr>
            <a:cxnSpLocks/>
          </p:cNvCxnSpPr>
          <p:nvPr/>
        </p:nvCxnSpPr>
        <p:spPr>
          <a:xfrm>
            <a:off x="4482979" y="1399292"/>
            <a:ext cx="11887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Rectangle 258">
            <a:extLst>
              <a:ext uri="{FF2B5EF4-FFF2-40B4-BE49-F238E27FC236}">
                <a16:creationId xmlns:a16="http://schemas.microsoft.com/office/drawing/2014/main" id="{230377C0-082A-447F-8903-B2C293F1B5CA}"/>
              </a:ext>
            </a:extLst>
          </p:cNvPr>
          <p:cNvSpPr/>
          <p:nvPr/>
        </p:nvSpPr>
        <p:spPr>
          <a:xfrm>
            <a:off x="5868778" y="1595112"/>
            <a:ext cx="1293962" cy="48229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Repository</a:t>
            </a:r>
          </a:p>
          <a:p>
            <a:pPr algn="ctr"/>
            <a:r>
              <a:rPr lang="en-US" sz="1600" dirty="0"/>
              <a:t>Agreement</a:t>
            </a:r>
          </a:p>
        </p:txBody>
      </p:sp>
      <p:cxnSp>
        <p:nvCxnSpPr>
          <p:cNvPr id="266" name="Connector: Elbow 265">
            <a:extLst>
              <a:ext uri="{FF2B5EF4-FFF2-40B4-BE49-F238E27FC236}">
                <a16:creationId xmlns:a16="http://schemas.microsoft.com/office/drawing/2014/main" id="{0146685D-F15C-4B72-9230-C174252068B3}"/>
              </a:ext>
            </a:extLst>
          </p:cNvPr>
          <p:cNvCxnSpPr>
            <a:cxnSpLocks/>
            <a:stCxn id="259" idx="1"/>
            <a:endCxn id="5" idx="3"/>
          </p:cNvCxnSpPr>
          <p:nvPr/>
        </p:nvCxnSpPr>
        <p:spPr>
          <a:xfrm rot="10800000">
            <a:off x="5191698" y="1835864"/>
            <a:ext cx="677081" cy="394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Connector: Elbow 269">
            <a:extLst>
              <a:ext uri="{FF2B5EF4-FFF2-40B4-BE49-F238E27FC236}">
                <a16:creationId xmlns:a16="http://schemas.microsoft.com/office/drawing/2014/main" id="{DDAB40D5-7BF6-4DC0-B0FD-55342D0F004E}"/>
              </a:ext>
            </a:extLst>
          </p:cNvPr>
          <p:cNvCxnSpPr>
            <a:cxnSpLocks/>
            <a:stCxn id="12" idx="0"/>
            <a:endCxn id="259" idx="2"/>
          </p:cNvCxnSpPr>
          <p:nvPr/>
        </p:nvCxnSpPr>
        <p:spPr>
          <a:xfrm rot="5400000" flipH="1" flipV="1">
            <a:off x="6083753" y="2507454"/>
            <a:ext cx="862056" cy="1956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Connector: Elbow 273">
            <a:extLst>
              <a:ext uri="{FF2B5EF4-FFF2-40B4-BE49-F238E27FC236}">
                <a16:creationId xmlns:a16="http://schemas.microsoft.com/office/drawing/2014/main" id="{F98EE871-F2E0-4F1C-B352-B4AD1CEBFD73}"/>
              </a:ext>
            </a:extLst>
          </p:cNvPr>
          <p:cNvCxnSpPr>
            <a:cxnSpLocks/>
          </p:cNvCxnSpPr>
          <p:nvPr/>
        </p:nvCxnSpPr>
        <p:spPr>
          <a:xfrm rot="16200000" flipV="1">
            <a:off x="6818843" y="3672317"/>
            <a:ext cx="489034" cy="404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Rectangle 272">
            <a:extLst>
              <a:ext uri="{FF2B5EF4-FFF2-40B4-BE49-F238E27FC236}">
                <a16:creationId xmlns:a16="http://schemas.microsoft.com/office/drawing/2014/main" id="{13915B4B-38E4-4FEA-A8DB-6C18C924856A}"/>
              </a:ext>
            </a:extLst>
          </p:cNvPr>
          <p:cNvSpPr/>
          <p:nvPr/>
        </p:nvSpPr>
        <p:spPr>
          <a:xfrm>
            <a:off x="6954608" y="3905365"/>
            <a:ext cx="1320712" cy="48229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Submission</a:t>
            </a:r>
          </a:p>
          <a:p>
            <a:pPr algn="ctr"/>
            <a:r>
              <a:rPr lang="en-US" sz="1600" dirty="0"/>
              <a:t>Review</a:t>
            </a:r>
          </a:p>
        </p:txBody>
      </p:sp>
      <p:sp>
        <p:nvSpPr>
          <p:cNvPr id="283" name="Oval 282">
            <a:extLst>
              <a:ext uri="{FF2B5EF4-FFF2-40B4-BE49-F238E27FC236}">
                <a16:creationId xmlns:a16="http://schemas.microsoft.com/office/drawing/2014/main" id="{11E0F094-1C92-4E63-915B-2DE7F341075F}"/>
              </a:ext>
            </a:extLst>
          </p:cNvPr>
          <p:cNvSpPr/>
          <p:nvPr/>
        </p:nvSpPr>
        <p:spPr>
          <a:xfrm>
            <a:off x="5628805" y="1791858"/>
            <a:ext cx="76200" cy="8277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03FD45F0-E1BF-4AC9-8364-DDA67989F9F4}"/>
              </a:ext>
            </a:extLst>
          </p:cNvPr>
          <p:cNvCxnSpPr>
            <a:cxnSpLocks/>
          </p:cNvCxnSpPr>
          <p:nvPr/>
        </p:nvCxnSpPr>
        <p:spPr>
          <a:xfrm>
            <a:off x="5255342" y="1775143"/>
            <a:ext cx="0" cy="11887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046940A2-82A7-408F-8C03-1A26C021DA65}"/>
              </a:ext>
            </a:extLst>
          </p:cNvPr>
          <p:cNvCxnSpPr>
            <a:cxnSpLocks/>
          </p:cNvCxnSpPr>
          <p:nvPr/>
        </p:nvCxnSpPr>
        <p:spPr>
          <a:xfrm>
            <a:off x="5312492" y="1773808"/>
            <a:ext cx="0" cy="11887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C910B662-0898-43CB-A32B-372B7FB9AE24}"/>
              </a:ext>
            </a:extLst>
          </p:cNvPr>
          <p:cNvCxnSpPr>
            <a:cxnSpLocks/>
          </p:cNvCxnSpPr>
          <p:nvPr/>
        </p:nvCxnSpPr>
        <p:spPr>
          <a:xfrm>
            <a:off x="8079197" y="3492095"/>
            <a:ext cx="11887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C7EF1F7A-D4E2-4003-BB65-A70858B07C30}"/>
              </a:ext>
            </a:extLst>
          </p:cNvPr>
          <p:cNvCxnSpPr>
            <a:cxnSpLocks/>
          </p:cNvCxnSpPr>
          <p:nvPr/>
        </p:nvCxnSpPr>
        <p:spPr>
          <a:xfrm>
            <a:off x="8079197" y="3539720"/>
            <a:ext cx="11887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Oval 301">
            <a:extLst>
              <a:ext uri="{FF2B5EF4-FFF2-40B4-BE49-F238E27FC236}">
                <a16:creationId xmlns:a16="http://schemas.microsoft.com/office/drawing/2014/main" id="{E30EA807-2C1C-4199-9170-4BEEE230B247}"/>
              </a:ext>
            </a:extLst>
          </p:cNvPr>
          <p:cNvSpPr/>
          <p:nvPr/>
        </p:nvSpPr>
        <p:spPr>
          <a:xfrm>
            <a:off x="8098092" y="3667349"/>
            <a:ext cx="76200" cy="8277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Oval 306">
            <a:extLst>
              <a:ext uri="{FF2B5EF4-FFF2-40B4-BE49-F238E27FC236}">
                <a16:creationId xmlns:a16="http://schemas.microsoft.com/office/drawing/2014/main" id="{626967F0-E3C4-4DEE-800E-545FD85CEB25}"/>
              </a:ext>
            </a:extLst>
          </p:cNvPr>
          <p:cNvSpPr/>
          <p:nvPr/>
        </p:nvSpPr>
        <p:spPr>
          <a:xfrm>
            <a:off x="7023959" y="3658947"/>
            <a:ext cx="76200" cy="8277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8" name="Straight Connector 307">
            <a:extLst>
              <a:ext uri="{FF2B5EF4-FFF2-40B4-BE49-F238E27FC236}">
                <a16:creationId xmlns:a16="http://schemas.microsoft.com/office/drawing/2014/main" id="{1D06310D-9442-4885-86ED-4BFAC172E6B2}"/>
              </a:ext>
            </a:extLst>
          </p:cNvPr>
          <p:cNvCxnSpPr>
            <a:cxnSpLocks/>
          </p:cNvCxnSpPr>
          <p:nvPr/>
        </p:nvCxnSpPr>
        <p:spPr>
          <a:xfrm>
            <a:off x="7003096" y="3469619"/>
            <a:ext cx="11887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>
            <a:extLst>
              <a:ext uri="{FF2B5EF4-FFF2-40B4-BE49-F238E27FC236}">
                <a16:creationId xmlns:a16="http://schemas.microsoft.com/office/drawing/2014/main" id="{90E2272F-877F-4F65-935E-1E039CE44B2F}"/>
              </a:ext>
            </a:extLst>
          </p:cNvPr>
          <p:cNvCxnSpPr>
            <a:cxnSpLocks/>
          </p:cNvCxnSpPr>
          <p:nvPr/>
        </p:nvCxnSpPr>
        <p:spPr>
          <a:xfrm>
            <a:off x="7003096" y="3517244"/>
            <a:ext cx="11887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0" name="Group 309">
            <a:extLst>
              <a:ext uri="{FF2B5EF4-FFF2-40B4-BE49-F238E27FC236}">
                <a16:creationId xmlns:a16="http://schemas.microsoft.com/office/drawing/2014/main" id="{21C1618E-526A-43BE-9C4F-79C5A4BA402D}"/>
              </a:ext>
            </a:extLst>
          </p:cNvPr>
          <p:cNvGrpSpPr/>
          <p:nvPr/>
        </p:nvGrpSpPr>
        <p:grpSpPr>
          <a:xfrm>
            <a:off x="5223562" y="596942"/>
            <a:ext cx="152400" cy="152400"/>
            <a:chOff x="8241561" y="2521378"/>
            <a:chExt cx="152400" cy="152400"/>
          </a:xfrm>
        </p:grpSpPr>
        <p:sp>
          <p:nvSpPr>
            <p:cNvPr id="311" name="Line 40">
              <a:extLst>
                <a:ext uri="{FF2B5EF4-FFF2-40B4-BE49-F238E27FC236}">
                  <a16:creationId xmlns:a16="http://schemas.microsoft.com/office/drawing/2014/main" id="{743632CA-8948-4F10-9839-C125EFCA65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41561" y="2597578"/>
              <a:ext cx="152400" cy="76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" name="Line 41">
              <a:extLst>
                <a:ext uri="{FF2B5EF4-FFF2-40B4-BE49-F238E27FC236}">
                  <a16:creationId xmlns:a16="http://schemas.microsoft.com/office/drawing/2014/main" id="{904B83D8-DED3-4339-ABFC-FE7C87B89E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241561" y="2521378"/>
              <a:ext cx="152400" cy="76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4" name="Oval 313">
            <a:extLst>
              <a:ext uri="{FF2B5EF4-FFF2-40B4-BE49-F238E27FC236}">
                <a16:creationId xmlns:a16="http://schemas.microsoft.com/office/drawing/2014/main" id="{FB330082-679F-4CC2-95B8-B33A0B1E02D9}"/>
              </a:ext>
            </a:extLst>
          </p:cNvPr>
          <p:cNvSpPr/>
          <p:nvPr/>
        </p:nvSpPr>
        <p:spPr>
          <a:xfrm rot="10800000">
            <a:off x="5132999" y="628470"/>
            <a:ext cx="76200" cy="8277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5B1B20-A1F8-4802-9637-B7EA333B3E13}"/>
              </a:ext>
            </a:extLst>
          </p:cNvPr>
          <p:cNvSpPr/>
          <p:nvPr/>
        </p:nvSpPr>
        <p:spPr>
          <a:xfrm>
            <a:off x="5372506" y="431388"/>
            <a:ext cx="1293962" cy="4830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Policy</a:t>
            </a:r>
          </a:p>
        </p:txBody>
      </p:sp>
    </p:spTree>
    <p:extLst>
      <p:ext uri="{BB962C8B-B14F-4D97-AF65-F5344CB8AC3E}">
        <p14:creationId xmlns:p14="http://schemas.microsoft.com/office/powerpoint/2010/main" val="3029467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71AC54D2-D1E9-4415-A83A-CBA832D45F06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flipH="1">
            <a:off x="5175936" y="1353211"/>
            <a:ext cx="690094" cy="124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B150A8E3-4680-4B83-9B5D-265172E8E83A}"/>
              </a:ext>
            </a:extLst>
          </p:cNvPr>
          <p:cNvCxnSpPr>
            <a:cxnSpLocks/>
            <a:stCxn id="11" idx="1"/>
            <a:endCxn id="6" idx="3"/>
          </p:cNvCxnSpPr>
          <p:nvPr/>
        </p:nvCxnSpPr>
        <p:spPr>
          <a:xfrm flipH="1" flipV="1">
            <a:off x="7159992" y="1353211"/>
            <a:ext cx="869304" cy="124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3" name="Group 302">
            <a:extLst>
              <a:ext uri="{FF2B5EF4-FFF2-40B4-BE49-F238E27FC236}">
                <a16:creationId xmlns:a16="http://schemas.microsoft.com/office/drawing/2014/main" id="{9D3B7BA0-E534-4D22-B80A-DF64DCADB756}"/>
              </a:ext>
            </a:extLst>
          </p:cNvPr>
          <p:cNvGrpSpPr/>
          <p:nvPr/>
        </p:nvGrpSpPr>
        <p:grpSpPr>
          <a:xfrm rot="16200000">
            <a:off x="6985859" y="3756584"/>
            <a:ext cx="152400" cy="152400"/>
            <a:chOff x="6267991" y="1596540"/>
            <a:chExt cx="152400" cy="152400"/>
          </a:xfrm>
        </p:grpSpPr>
        <p:sp>
          <p:nvSpPr>
            <p:cNvPr id="304" name="Line 16">
              <a:extLst>
                <a:ext uri="{FF2B5EF4-FFF2-40B4-BE49-F238E27FC236}">
                  <a16:creationId xmlns:a16="http://schemas.microsoft.com/office/drawing/2014/main" id="{5001E193-A752-4172-A31D-8FE17F0ECF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267991" y="1672740"/>
              <a:ext cx="152400" cy="76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6" name="Line 17">
              <a:extLst>
                <a:ext uri="{FF2B5EF4-FFF2-40B4-BE49-F238E27FC236}">
                  <a16:creationId xmlns:a16="http://schemas.microsoft.com/office/drawing/2014/main" id="{28B7B20B-4DC1-461D-ABFF-8E68032AB2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267991" y="1596540"/>
              <a:ext cx="152400" cy="76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93" name="Group 292">
            <a:extLst>
              <a:ext uri="{FF2B5EF4-FFF2-40B4-BE49-F238E27FC236}">
                <a16:creationId xmlns:a16="http://schemas.microsoft.com/office/drawing/2014/main" id="{B7C027A5-F124-4217-9079-BCB663009D93}"/>
              </a:ext>
            </a:extLst>
          </p:cNvPr>
          <p:cNvGrpSpPr/>
          <p:nvPr/>
        </p:nvGrpSpPr>
        <p:grpSpPr>
          <a:xfrm rot="16200000">
            <a:off x="8066342" y="3764986"/>
            <a:ext cx="152400" cy="152400"/>
            <a:chOff x="6267991" y="1596540"/>
            <a:chExt cx="152400" cy="152400"/>
          </a:xfrm>
        </p:grpSpPr>
        <p:sp>
          <p:nvSpPr>
            <p:cNvPr id="299" name="Line 16">
              <a:extLst>
                <a:ext uri="{FF2B5EF4-FFF2-40B4-BE49-F238E27FC236}">
                  <a16:creationId xmlns:a16="http://schemas.microsoft.com/office/drawing/2014/main" id="{47EB5069-45F5-40CC-B73D-31865B45D1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267991" y="1672740"/>
              <a:ext cx="152400" cy="76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0" name="Line 17">
              <a:extLst>
                <a:ext uri="{FF2B5EF4-FFF2-40B4-BE49-F238E27FC236}">
                  <a16:creationId xmlns:a16="http://schemas.microsoft.com/office/drawing/2014/main" id="{77CA40B8-B4EC-4CFA-92D3-7CFA425C14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267991" y="1596540"/>
              <a:ext cx="152400" cy="76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282" name="Connector: Elbow 281">
            <a:extLst>
              <a:ext uri="{FF2B5EF4-FFF2-40B4-BE49-F238E27FC236}">
                <a16:creationId xmlns:a16="http://schemas.microsoft.com/office/drawing/2014/main" id="{9E91A297-A483-476E-9AE0-414EAEEB7AC9}"/>
              </a:ext>
            </a:extLst>
          </p:cNvPr>
          <p:cNvCxnSpPr>
            <a:cxnSpLocks/>
          </p:cNvCxnSpPr>
          <p:nvPr/>
        </p:nvCxnSpPr>
        <p:spPr>
          <a:xfrm rot="16200000" flipV="1">
            <a:off x="7895877" y="3656299"/>
            <a:ext cx="489034" cy="404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Rectangle 263">
            <a:extLst>
              <a:ext uri="{FF2B5EF4-FFF2-40B4-BE49-F238E27FC236}">
                <a16:creationId xmlns:a16="http://schemas.microsoft.com/office/drawing/2014/main" id="{F7C6170E-44C6-4092-B08A-715E1820C125}"/>
              </a:ext>
            </a:extLst>
          </p:cNvPr>
          <p:cNvSpPr/>
          <p:nvPr/>
        </p:nvSpPr>
        <p:spPr>
          <a:xfrm>
            <a:off x="6028900" y="2938565"/>
            <a:ext cx="60014" cy="56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7726B548-4313-4025-86EC-A7AB454E64AB}"/>
              </a:ext>
            </a:extLst>
          </p:cNvPr>
          <p:cNvSpPr/>
          <p:nvPr/>
        </p:nvSpPr>
        <p:spPr>
          <a:xfrm>
            <a:off x="4989939" y="1489332"/>
            <a:ext cx="60014" cy="56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0" name="Line 38">
            <a:extLst>
              <a:ext uri="{FF2B5EF4-FFF2-40B4-BE49-F238E27FC236}">
                <a16:creationId xmlns:a16="http://schemas.microsoft.com/office/drawing/2014/main" id="{23584B87-0053-44F5-BB29-23162C9AC1BA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4454512" y="3410016"/>
            <a:ext cx="85617" cy="12096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1" name="Line 39">
            <a:extLst>
              <a:ext uri="{FF2B5EF4-FFF2-40B4-BE49-F238E27FC236}">
                <a16:creationId xmlns:a16="http://schemas.microsoft.com/office/drawing/2014/main" id="{BC9FD0DF-EAE5-4C2F-BCB3-41282475D893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4540129" y="3410016"/>
            <a:ext cx="85617" cy="12096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531C847C-C67A-4A29-875A-46212558A258}"/>
              </a:ext>
            </a:extLst>
          </p:cNvPr>
          <p:cNvGrpSpPr/>
          <p:nvPr/>
        </p:nvGrpSpPr>
        <p:grpSpPr>
          <a:xfrm>
            <a:off x="4936719" y="1603289"/>
            <a:ext cx="171234" cy="120965"/>
            <a:chOff x="4729888" y="2078720"/>
            <a:chExt cx="171234" cy="120965"/>
          </a:xfrm>
        </p:grpSpPr>
        <p:sp>
          <p:nvSpPr>
            <p:cNvPr id="492" name="Line 38">
              <a:extLst>
                <a:ext uri="{FF2B5EF4-FFF2-40B4-BE49-F238E27FC236}">
                  <a16:creationId xmlns:a16="http://schemas.microsoft.com/office/drawing/2014/main" id="{FF18C8C8-81BE-4CA4-B58E-A91825412A0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4729888" y="2078720"/>
              <a:ext cx="85617" cy="12096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3" name="Line 39">
              <a:extLst>
                <a:ext uri="{FF2B5EF4-FFF2-40B4-BE49-F238E27FC236}">
                  <a16:creationId xmlns:a16="http://schemas.microsoft.com/office/drawing/2014/main" id="{F05DF22E-6780-4A1A-B2EB-C42CB85C99F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815505" y="2078720"/>
              <a:ext cx="85617" cy="12096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494" name="Straight Connector 493">
            <a:extLst>
              <a:ext uri="{FF2B5EF4-FFF2-40B4-BE49-F238E27FC236}">
                <a16:creationId xmlns:a16="http://schemas.microsoft.com/office/drawing/2014/main" id="{548DD340-DF7C-476B-8D92-4A70AD381727}"/>
              </a:ext>
            </a:extLst>
          </p:cNvPr>
          <p:cNvCxnSpPr>
            <a:cxnSpLocks/>
          </p:cNvCxnSpPr>
          <p:nvPr/>
        </p:nvCxnSpPr>
        <p:spPr>
          <a:xfrm>
            <a:off x="4964166" y="1766513"/>
            <a:ext cx="11887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8" name="Group 487">
            <a:extLst>
              <a:ext uri="{FF2B5EF4-FFF2-40B4-BE49-F238E27FC236}">
                <a16:creationId xmlns:a16="http://schemas.microsoft.com/office/drawing/2014/main" id="{673ECC5F-4CB7-47EE-B8B0-33C732A55020}"/>
              </a:ext>
            </a:extLst>
          </p:cNvPr>
          <p:cNvGrpSpPr/>
          <p:nvPr/>
        </p:nvGrpSpPr>
        <p:grpSpPr>
          <a:xfrm rot="16200000">
            <a:off x="5981387" y="2787490"/>
            <a:ext cx="152400" cy="152400"/>
            <a:chOff x="6267991" y="1596540"/>
            <a:chExt cx="152400" cy="152400"/>
          </a:xfrm>
        </p:grpSpPr>
        <p:sp>
          <p:nvSpPr>
            <p:cNvPr id="489" name="Line 16">
              <a:extLst>
                <a:ext uri="{FF2B5EF4-FFF2-40B4-BE49-F238E27FC236}">
                  <a16:creationId xmlns:a16="http://schemas.microsoft.com/office/drawing/2014/main" id="{6741B620-4AF2-40CD-BF02-188E1DC2DE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267991" y="1672740"/>
              <a:ext cx="152400" cy="76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0" name="Line 17">
              <a:extLst>
                <a:ext uri="{FF2B5EF4-FFF2-40B4-BE49-F238E27FC236}">
                  <a16:creationId xmlns:a16="http://schemas.microsoft.com/office/drawing/2014/main" id="{D92289B5-04F7-4682-AC14-5747C56179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267991" y="1596540"/>
              <a:ext cx="152400" cy="76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70" name="Line 38">
            <a:extLst>
              <a:ext uri="{FF2B5EF4-FFF2-40B4-BE49-F238E27FC236}">
                <a16:creationId xmlns:a16="http://schemas.microsoft.com/office/drawing/2014/main" id="{1951B380-8C88-43C1-A083-94C907D73AAD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8595870" y="2428096"/>
            <a:ext cx="85617" cy="12096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" name="Line 39">
            <a:extLst>
              <a:ext uri="{FF2B5EF4-FFF2-40B4-BE49-F238E27FC236}">
                <a16:creationId xmlns:a16="http://schemas.microsoft.com/office/drawing/2014/main" id="{94EBFAAE-7802-4F8D-8C0E-270A2FB0C9BA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8681487" y="2428096"/>
            <a:ext cx="85617" cy="12096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7" name="Line 31">
            <a:extLst>
              <a:ext uri="{FF2B5EF4-FFF2-40B4-BE49-F238E27FC236}">
                <a16:creationId xmlns:a16="http://schemas.microsoft.com/office/drawing/2014/main" id="{BDFE3FD2-4327-4B81-AAA0-7E322534E7F8}"/>
              </a:ext>
            </a:extLst>
          </p:cNvPr>
          <p:cNvSpPr>
            <a:spLocks noChangeShapeType="1"/>
          </p:cNvSpPr>
          <p:nvPr/>
        </p:nvSpPr>
        <p:spPr bwMode="auto">
          <a:xfrm rot="10800000" flipV="1">
            <a:off x="8590833" y="2834567"/>
            <a:ext cx="85617" cy="12096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8" name="Line 32">
            <a:extLst>
              <a:ext uri="{FF2B5EF4-FFF2-40B4-BE49-F238E27FC236}">
                <a16:creationId xmlns:a16="http://schemas.microsoft.com/office/drawing/2014/main" id="{D82C8A75-30AC-4762-8EE9-B3CC1AFF9650}"/>
              </a:ext>
            </a:extLst>
          </p:cNvPr>
          <p:cNvSpPr>
            <a:spLocks noChangeShapeType="1"/>
          </p:cNvSpPr>
          <p:nvPr/>
        </p:nvSpPr>
        <p:spPr bwMode="auto">
          <a:xfrm rot="10800000" flipH="1" flipV="1">
            <a:off x="8676450" y="2834567"/>
            <a:ext cx="85617" cy="12096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469" name="Straight Connector 468">
            <a:extLst>
              <a:ext uri="{FF2B5EF4-FFF2-40B4-BE49-F238E27FC236}">
                <a16:creationId xmlns:a16="http://schemas.microsoft.com/office/drawing/2014/main" id="{C94C3335-0CFB-44A9-BF0C-C20290733E74}"/>
              </a:ext>
            </a:extLst>
          </p:cNvPr>
          <p:cNvCxnSpPr>
            <a:cxnSpLocks/>
          </p:cNvCxnSpPr>
          <p:nvPr/>
        </p:nvCxnSpPr>
        <p:spPr>
          <a:xfrm>
            <a:off x="8623658" y="2799769"/>
            <a:ext cx="11887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5" name="Line 38">
            <a:extLst>
              <a:ext uri="{FF2B5EF4-FFF2-40B4-BE49-F238E27FC236}">
                <a16:creationId xmlns:a16="http://schemas.microsoft.com/office/drawing/2014/main" id="{9FC17B5D-E5A2-4104-9F25-7AC72B19558C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6424113" y="5274928"/>
            <a:ext cx="85617" cy="12096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6" name="Line 39">
            <a:extLst>
              <a:ext uri="{FF2B5EF4-FFF2-40B4-BE49-F238E27FC236}">
                <a16:creationId xmlns:a16="http://schemas.microsoft.com/office/drawing/2014/main" id="{23319F89-D233-4824-B01B-EA6992AD4403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6509730" y="5274928"/>
            <a:ext cx="85617" cy="12096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2" name="Line 31">
            <a:extLst>
              <a:ext uri="{FF2B5EF4-FFF2-40B4-BE49-F238E27FC236}">
                <a16:creationId xmlns:a16="http://schemas.microsoft.com/office/drawing/2014/main" id="{E85A1CC4-41CF-4515-8E4C-00680A729638}"/>
              </a:ext>
            </a:extLst>
          </p:cNvPr>
          <p:cNvSpPr>
            <a:spLocks noChangeShapeType="1"/>
          </p:cNvSpPr>
          <p:nvPr/>
        </p:nvSpPr>
        <p:spPr bwMode="auto">
          <a:xfrm rot="10800000" flipV="1">
            <a:off x="5932408" y="3788780"/>
            <a:ext cx="85617" cy="12096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3" name="Line 32">
            <a:extLst>
              <a:ext uri="{FF2B5EF4-FFF2-40B4-BE49-F238E27FC236}">
                <a16:creationId xmlns:a16="http://schemas.microsoft.com/office/drawing/2014/main" id="{6A262301-1116-4691-B479-5EDD220BF9BF}"/>
              </a:ext>
            </a:extLst>
          </p:cNvPr>
          <p:cNvSpPr>
            <a:spLocks noChangeShapeType="1"/>
          </p:cNvSpPr>
          <p:nvPr/>
        </p:nvSpPr>
        <p:spPr bwMode="auto">
          <a:xfrm rot="10800000" flipH="1" flipV="1">
            <a:off x="6018025" y="3788780"/>
            <a:ext cx="85617" cy="12096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454" name="Straight Connector 453">
            <a:extLst>
              <a:ext uri="{FF2B5EF4-FFF2-40B4-BE49-F238E27FC236}">
                <a16:creationId xmlns:a16="http://schemas.microsoft.com/office/drawing/2014/main" id="{0CBDAD45-99C0-41F8-AA4C-D25180BA5EC3}"/>
              </a:ext>
            </a:extLst>
          </p:cNvPr>
          <p:cNvCxnSpPr>
            <a:cxnSpLocks/>
          </p:cNvCxnSpPr>
          <p:nvPr/>
        </p:nvCxnSpPr>
        <p:spPr>
          <a:xfrm>
            <a:off x="5965233" y="3753982"/>
            <a:ext cx="11887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47634F5A-E21E-4CA5-9060-87C1BBBE6E3F}"/>
              </a:ext>
            </a:extLst>
          </p:cNvPr>
          <p:cNvGrpSpPr/>
          <p:nvPr/>
        </p:nvGrpSpPr>
        <p:grpSpPr>
          <a:xfrm rot="16200000">
            <a:off x="8596902" y="4681968"/>
            <a:ext cx="152400" cy="152400"/>
            <a:chOff x="6267991" y="1596540"/>
            <a:chExt cx="152400" cy="152400"/>
          </a:xfrm>
        </p:grpSpPr>
        <p:sp>
          <p:nvSpPr>
            <p:cNvPr id="277" name="Line 16">
              <a:extLst>
                <a:ext uri="{FF2B5EF4-FFF2-40B4-BE49-F238E27FC236}">
                  <a16:creationId xmlns:a16="http://schemas.microsoft.com/office/drawing/2014/main" id="{D69877F0-2080-4B24-832F-8C928B9F59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267991" y="1672740"/>
              <a:ext cx="152400" cy="76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8" name="Line 17">
              <a:extLst>
                <a:ext uri="{FF2B5EF4-FFF2-40B4-BE49-F238E27FC236}">
                  <a16:creationId xmlns:a16="http://schemas.microsoft.com/office/drawing/2014/main" id="{49ADF8E8-4BCE-4608-98F1-15BE2B4E86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267991" y="1596540"/>
              <a:ext cx="152400" cy="76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468A2CFB-0872-416D-8836-13CFE97423F2}"/>
              </a:ext>
            </a:extLst>
          </p:cNvPr>
          <p:cNvGrpSpPr/>
          <p:nvPr/>
        </p:nvGrpSpPr>
        <p:grpSpPr>
          <a:xfrm rot="10800000">
            <a:off x="5160092" y="4963750"/>
            <a:ext cx="152400" cy="152400"/>
            <a:chOff x="8241561" y="2521378"/>
            <a:chExt cx="152400" cy="152400"/>
          </a:xfrm>
        </p:grpSpPr>
        <p:sp>
          <p:nvSpPr>
            <p:cNvPr id="240" name="Line 40">
              <a:extLst>
                <a:ext uri="{FF2B5EF4-FFF2-40B4-BE49-F238E27FC236}">
                  <a16:creationId xmlns:a16="http://schemas.microsoft.com/office/drawing/2014/main" id="{FF0BD219-340D-4DBC-B161-52E3B29BBE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41561" y="2597578"/>
              <a:ext cx="152400" cy="76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1" name="Line 41">
              <a:extLst>
                <a:ext uri="{FF2B5EF4-FFF2-40B4-BE49-F238E27FC236}">
                  <a16:creationId xmlns:a16="http://schemas.microsoft.com/office/drawing/2014/main" id="{FA32F429-7F65-4573-B877-7791795CF4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241561" y="2521378"/>
              <a:ext cx="152400" cy="76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413" name="Straight Connector 412">
            <a:extLst>
              <a:ext uri="{FF2B5EF4-FFF2-40B4-BE49-F238E27FC236}">
                <a16:creationId xmlns:a16="http://schemas.microsoft.com/office/drawing/2014/main" id="{B9583BCF-B9B1-45D6-9321-4697DC888870}"/>
              </a:ext>
            </a:extLst>
          </p:cNvPr>
          <p:cNvCxnSpPr>
            <a:stCxn id="8" idx="2"/>
            <a:endCxn id="165" idx="0"/>
          </p:cNvCxnSpPr>
          <p:nvPr/>
        </p:nvCxnSpPr>
        <p:spPr>
          <a:xfrm>
            <a:off x="4544716" y="3423982"/>
            <a:ext cx="0" cy="1378329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5" name="Connector: Elbow 304">
            <a:extLst>
              <a:ext uri="{FF2B5EF4-FFF2-40B4-BE49-F238E27FC236}">
                <a16:creationId xmlns:a16="http://schemas.microsoft.com/office/drawing/2014/main" id="{35A64EC2-067C-4F56-83F7-3717F759328F}"/>
              </a:ext>
            </a:extLst>
          </p:cNvPr>
          <p:cNvCxnSpPr>
            <a:cxnSpLocks/>
            <a:stCxn id="160" idx="2"/>
            <a:endCxn id="264" idx="0"/>
          </p:cNvCxnSpPr>
          <p:nvPr/>
        </p:nvCxnSpPr>
        <p:spPr>
          <a:xfrm rot="16200000" flipH="1">
            <a:off x="4842896" y="1722554"/>
            <a:ext cx="1393060" cy="1038961"/>
          </a:xfrm>
          <a:prstGeom prst="bentConnector3">
            <a:avLst>
              <a:gd name="adj1" fmla="val 47265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Connector: Elbow 339">
            <a:extLst>
              <a:ext uri="{FF2B5EF4-FFF2-40B4-BE49-F238E27FC236}">
                <a16:creationId xmlns:a16="http://schemas.microsoft.com/office/drawing/2014/main" id="{2D7257A4-4E60-440C-98A0-E258EBC60FE7}"/>
              </a:ext>
            </a:extLst>
          </p:cNvPr>
          <p:cNvCxnSpPr>
            <a:cxnSpLocks/>
            <a:stCxn id="13" idx="1"/>
          </p:cNvCxnSpPr>
          <p:nvPr/>
        </p:nvCxnSpPr>
        <p:spPr>
          <a:xfrm rot="10800000" flipV="1">
            <a:off x="6356291" y="3186377"/>
            <a:ext cx="1669830" cy="1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BA5A9BE3-E55C-4BC9-8B6B-B1BDD521E7A3}"/>
              </a:ext>
            </a:extLst>
          </p:cNvPr>
          <p:cNvGrpSpPr/>
          <p:nvPr/>
        </p:nvGrpSpPr>
        <p:grpSpPr>
          <a:xfrm rot="5400000">
            <a:off x="2381303" y="2130201"/>
            <a:ext cx="152400" cy="152400"/>
            <a:chOff x="6267991" y="1596540"/>
            <a:chExt cx="152400" cy="152400"/>
          </a:xfrm>
        </p:grpSpPr>
        <p:sp>
          <p:nvSpPr>
            <p:cNvPr id="150" name="Line 16">
              <a:extLst>
                <a:ext uri="{FF2B5EF4-FFF2-40B4-BE49-F238E27FC236}">
                  <a16:creationId xmlns:a16="http://schemas.microsoft.com/office/drawing/2014/main" id="{5B8A6E8F-F3E3-4042-952B-1A496AF23D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267991" y="1672740"/>
              <a:ext cx="152400" cy="76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" name="Line 17">
              <a:extLst>
                <a:ext uri="{FF2B5EF4-FFF2-40B4-BE49-F238E27FC236}">
                  <a16:creationId xmlns:a16="http://schemas.microsoft.com/office/drawing/2014/main" id="{41037F43-CF4C-4AB2-87A4-462AE2DB67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267991" y="1596540"/>
              <a:ext cx="152400" cy="76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1" name="Line 38">
            <a:extLst>
              <a:ext uri="{FF2B5EF4-FFF2-40B4-BE49-F238E27FC236}">
                <a16:creationId xmlns:a16="http://schemas.microsoft.com/office/drawing/2014/main" id="{46D2BE90-2973-45CC-96FE-092FE128CBD0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6426814" y="3430580"/>
            <a:ext cx="85617" cy="12096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" name="Line 39">
            <a:extLst>
              <a:ext uri="{FF2B5EF4-FFF2-40B4-BE49-F238E27FC236}">
                <a16:creationId xmlns:a16="http://schemas.microsoft.com/office/drawing/2014/main" id="{BF4B8A63-415D-4EB8-BAA2-470C22613FEE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6512431" y="3430580"/>
            <a:ext cx="85617" cy="12096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0ABB68B5-8B2B-44C7-A21A-EAECDDFE9A99}"/>
              </a:ext>
            </a:extLst>
          </p:cNvPr>
          <p:cNvCxnSpPr>
            <a:cxnSpLocks/>
          </p:cNvCxnSpPr>
          <p:nvPr/>
        </p:nvCxnSpPr>
        <p:spPr>
          <a:xfrm>
            <a:off x="2571159" y="4093140"/>
            <a:ext cx="857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D7630F3F-D957-407D-877B-B2D02F8E9FD4}"/>
              </a:ext>
            </a:extLst>
          </p:cNvPr>
          <p:cNvCxnSpPr>
            <a:cxnSpLocks/>
          </p:cNvCxnSpPr>
          <p:nvPr/>
        </p:nvCxnSpPr>
        <p:spPr>
          <a:xfrm>
            <a:off x="1560102" y="3198767"/>
            <a:ext cx="0" cy="3994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23915D3C-7CD5-4BC2-88FB-0770566FBB70}"/>
              </a:ext>
            </a:extLst>
          </p:cNvPr>
          <p:cNvCxnSpPr>
            <a:cxnSpLocks/>
          </p:cNvCxnSpPr>
          <p:nvPr/>
        </p:nvCxnSpPr>
        <p:spPr>
          <a:xfrm>
            <a:off x="2571159" y="4145524"/>
            <a:ext cx="857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ACDA33EC-6685-4A54-9E42-4CF5619B91A9}"/>
              </a:ext>
            </a:extLst>
          </p:cNvPr>
          <p:cNvCxnSpPr>
            <a:cxnSpLocks/>
          </p:cNvCxnSpPr>
          <p:nvPr/>
        </p:nvCxnSpPr>
        <p:spPr>
          <a:xfrm>
            <a:off x="6454261" y="3593804"/>
            <a:ext cx="11887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Line 38">
            <a:extLst>
              <a:ext uri="{FF2B5EF4-FFF2-40B4-BE49-F238E27FC236}">
                <a16:creationId xmlns:a16="http://schemas.microsoft.com/office/drawing/2014/main" id="{2B02DC88-5D61-4FFA-9D6C-3108BA9C5C18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1287835" y="806043"/>
            <a:ext cx="85617" cy="12096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" name="Line 39">
            <a:extLst>
              <a:ext uri="{FF2B5EF4-FFF2-40B4-BE49-F238E27FC236}">
                <a16:creationId xmlns:a16="http://schemas.microsoft.com/office/drawing/2014/main" id="{7B3AD76F-3FA2-4DCC-A1E4-74C0BBB25276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1373452" y="806043"/>
            <a:ext cx="85617" cy="12096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7A05502C-8C1C-4FF7-A7C2-88F317A6CD1E}"/>
              </a:ext>
            </a:extLst>
          </p:cNvPr>
          <p:cNvCxnSpPr>
            <a:cxnSpLocks/>
          </p:cNvCxnSpPr>
          <p:nvPr/>
        </p:nvCxnSpPr>
        <p:spPr>
          <a:xfrm>
            <a:off x="1334333" y="1091741"/>
            <a:ext cx="857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A457802A-9582-4386-8213-5C425DF25DB6}"/>
              </a:ext>
            </a:extLst>
          </p:cNvPr>
          <p:cNvCxnSpPr>
            <a:cxnSpLocks/>
          </p:cNvCxnSpPr>
          <p:nvPr/>
        </p:nvCxnSpPr>
        <p:spPr>
          <a:xfrm>
            <a:off x="1334333" y="1144125"/>
            <a:ext cx="857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26DDEF89-CD1F-4F79-BF5D-A27C391BEFE6}"/>
              </a:ext>
            </a:extLst>
          </p:cNvPr>
          <p:cNvCxnSpPr>
            <a:cxnSpLocks/>
          </p:cNvCxnSpPr>
          <p:nvPr/>
        </p:nvCxnSpPr>
        <p:spPr>
          <a:xfrm>
            <a:off x="1334333" y="978792"/>
            <a:ext cx="857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EF8C8E09-3AAC-4704-8001-DC792C27BD43}"/>
              </a:ext>
            </a:extLst>
          </p:cNvPr>
          <p:cNvCxnSpPr>
            <a:cxnSpLocks/>
          </p:cNvCxnSpPr>
          <p:nvPr/>
        </p:nvCxnSpPr>
        <p:spPr>
          <a:xfrm flipV="1">
            <a:off x="465430" y="4453197"/>
            <a:ext cx="5105" cy="47456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B0EE3D53-2683-4A59-A24F-329213F610D0}"/>
              </a:ext>
            </a:extLst>
          </p:cNvPr>
          <p:cNvGrpSpPr/>
          <p:nvPr/>
        </p:nvGrpSpPr>
        <p:grpSpPr>
          <a:xfrm rot="16200000">
            <a:off x="390372" y="4753228"/>
            <a:ext cx="152400" cy="152400"/>
            <a:chOff x="6267991" y="1596540"/>
            <a:chExt cx="152400" cy="152400"/>
          </a:xfrm>
        </p:grpSpPr>
        <p:sp>
          <p:nvSpPr>
            <p:cNvPr id="129" name="Line 16">
              <a:extLst>
                <a:ext uri="{FF2B5EF4-FFF2-40B4-BE49-F238E27FC236}">
                  <a16:creationId xmlns:a16="http://schemas.microsoft.com/office/drawing/2014/main" id="{BAED1ACF-1149-4A4D-9E89-8919ED1BFF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267991" y="1672740"/>
              <a:ext cx="152400" cy="76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0" name="Line 17">
              <a:extLst>
                <a:ext uri="{FF2B5EF4-FFF2-40B4-BE49-F238E27FC236}">
                  <a16:creationId xmlns:a16="http://schemas.microsoft.com/office/drawing/2014/main" id="{413C23C0-738A-48E9-ACE1-87E8623196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267991" y="1596540"/>
              <a:ext cx="152400" cy="76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1" name="Oval 130">
            <a:extLst>
              <a:ext uri="{FF2B5EF4-FFF2-40B4-BE49-F238E27FC236}">
                <a16:creationId xmlns:a16="http://schemas.microsoft.com/office/drawing/2014/main" id="{5AE9E153-DB49-4EC6-8D19-5BCCAA7390D0}"/>
              </a:ext>
            </a:extLst>
          </p:cNvPr>
          <p:cNvSpPr/>
          <p:nvPr/>
        </p:nvSpPr>
        <p:spPr>
          <a:xfrm>
            <a:off x="428472" y="4655591"/>
            <a:ext cx="76200" cy="8277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6CF78951-9E19-497D-91DF-8089A563E143}"/>
              </a:ext>
            </a:extLst>
          </p:cNvPr>
          <p:cNvCxnSpPr>
            <a:cxnSpLocks/>
          </p:cNvCxnSpPr>
          <p:nvPr/>
        </p:nvCxnSpPr>
        <p:spPr>
          <a:xfrm>
            <a:off x="428472" y="4512636"/>
            <a:ext cx="857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922B47BB-2541-465D-B676-E2C32335BE54}"/>
              </a:ext>
            </a:extLst>
          </p:cNvPr>
          <p:cNvCxnSpPr>
            <a:cxnSpLocks/>
          </p:cNvCxnSpPr>
          <p:nvPr/>
        </p:nvCxnSpPr>
        <p:spPr>
          <a:xfrm>
            <a:off x="428472" y="4550736"/>
            <a:ext cx="857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Straight Connector 391">
            <a:extLst>
              <a:ext uri="{FF2B5EF4-FFF2-40B4-BE49-F238E27FC236}">
                <a16:creationId xmlns:a16="http://schemas.microsoft.com/office/drawing/2014/main" id="{99E49B37-420E-44D9-9670-56EAF678BC6F}"/>
              </a:ext>
            </a:extLst>
          </p:cNvPr>
          <p:cNvCxnSpPr>
            <a:cxnSpLocks/>
          </p:cNvCxnSpPr>
          <p:nvPr/>
        </p:nvCxnSpPr>
        <p:spPr>
          <a:xfrm flipV="1">
            <a:off x="1969100" y="2372679"/>
            <a:ext cx="5105" cy="47456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E52387C3-238A-44D0-87EA-04ECB1A99799}"/>
              </a:ext>
            </a:extLst>
          </p:cNvPr>
          <p:cNvGrpSpPr/>
          <p:nvPr/>
        </p:nvGrpSpPr>
        <p:grpSpPr>
          <a:xfrm>
            <a:off x="7883433" y="4957400"/>
            <a:ext cx="152400" cy="165100"/>
            <a:chOff x="8241561" y="1606295"/>
            <a:chExt cx="152400" cy="165100"/>
          </a:xfrm>
        </p:grpSpPr>
        <p:sp>
          <p:nvSpPr>
            <p:cNvPr id="333" name="Line 36">
              <a:extLst>
                <a:ext uri="{FF2B5EF4-FFF2-40B4-BE49-F238E27FC236}">
                  <a16:creationId xmlns:a16="http://schemas.microsoft.com/office/drawing/2014/main" id="{D58093ED-977E-4576-A864-8645978FBF5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8241561" y="1606295"/>
              <a:ext cx="152400" cy="76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4" name="Line 37">
              <a:extLst>
                <a:ext uri="{FF2B5EF4-FFF2-40B4-BE49-F238E27FC236}">
                  <a16:creationId xmlns:a16="http://schemas.microsoft.com/office/drawing/2014/main" id="{A19336AC-40FD-4D2B-B9A7-C3F1D4BBBFB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 flipV="1">
              <a:off x="8241561" y="1695195"/>
              <a:ext cx="152400" cy="76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4" name="Line 31">
            <a:extLst>
              <a:ext uri="{FF2B5EF4-FFF2-40B4-BE49-F238E27FC236}">
                <a16:creationId xmlns:a16="http://schemas.microsoft.com/office/drawing/2014/main" id="{06792436-DB56-4555-9688-66FE9868C40A}"/>
              </a:ext>
            </a:extLst>
          </p:cNvPr>
          <p:cNvSpPr>
            <a:spLocks noChangeShapeType="1"/>
          </p:cNvSpPr>
          <p:nvPr/>
        </p:nvSpPr>
        <p:spPr bwMode="auto">
          <a:xfrm rot="10800000" flipV="1">
            <a:off x="1765034" y="1970417"/>
            <a:ext cx="85617" cy="12096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5" name="Line 32">
            <a:extLst>
              <a:ext uri="{FF2B5EF4-FFF2-40B4-BE49-F238E27FC236}">
                <a16:creationId xmlns:a16="http://schemas.microsoft.com/office/drawing/2014/main" id="{78251641-9C87-46CF-9597-5DAB11E34BFF}"/>
              </a:ext>
            </a:extLst>
          </p:cNvPr>
          <p:cNvSpPr>
            <a:spLocks noChangeShapeType="1"/>
          </p:cNvSpPr>
          <p:nvPr/>
        </p:nvSpPr>
        <p:spPr bwMode="auto">
          <a:xfrm rot="10800000" flipH="1" flipV="1">
            <a:off x="1850651" y="1970417"/>
            <a:ext cx="85617" cy="12096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6" name="Line 38">
            <a:extLst>
              <a:ext uri="{FF2B5EF4-FFF2-40B4-BE49-F238E27FC236}">
                <a16:creationId xmlns:a16="http://schemas.microsoft.com/office/drawing/2014/main" id="{B873210D-069A-4D65-BE41-F3E8C566FE14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1751942" y="1621803"/>
            <a:ext cx="85617" cy="12096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" name="Line 39">
            <a:extLst>
              <a:ext uri="{FF2B5EF4-FFF2-40B4-BE49-F238E27FC236}">
                <a16:creationId xmlns:a16="http://schemas.microsoft.com/office/drawing/2014/main" id="{B2DA2869-354E-44AB-831A-BA7C80DD7518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1837559" y="1621803"/>
            <a:ext cx="85617" cy="12096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9" name="Line 29">
            <a:extLst>
              <a:ext uri="{FF2B5EF4-FFF2-40B4-BE49-F238E27FC236}">
                <a16:creationId xmlns:a16="http://schemas.microsoft.com/office/drawing/2014/main" id="{C717742F-83BA-4EE3-BAFE-8B311B0F4F3F}"/>
              </a:ext>
            </a:extLst>
          </p:cNvPr>
          <p:cNvSpPr>
            <a:spLocks noChangeShapeType="1"/>
          </p:cNvSpPr>
          <p:nvPr/>
        </p:nvSpPr>
        <p:spPr bwMode="auto">
          <a:xfrm rot="10800000" flipV="1">
            <a:off x="859522" y="1366577"/>
            <a:ext cx="0" cy="282252"/>
          </a:xfrm>
          <a:prstGeom prst="line">
            <a:avLst/>
          </a:prstGeom>
          <a:noFill/>
          <a:ln w="25400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0" name="Line 30">
            <a:extLst>
              <a:ext uri="{FF2B5EF4-FFF2-40B4-BE49-F238E27FC236}">
                <a16:creationId xmlns:a16="http://schemas.microsoft.com/office/drawing/2014/main" id="{9C7843DB-D849-49E0-9A31-D4BF4A737F4D}"/>
              </a:ext>
            </a:extLst>
          </p:cNvPr>
          <p:cNvSpPr>
            <a:spLocks noChangeShapeType="1"/>
          </p:cNvSpPr>
          <p:nvPr/>
        </p:nvSpPr>
        <p:spPr bwMode="auto">
          <a:xfrm rot="10800000" flipV="1">
            <a:off x="859522" y="1610729"/>
            <a:ext cx="0" cy="32257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1" name="Line 31">
            <a:extLst>
              <a:ext uri="{FF2B5EF4-FFF2-40B4-BE49-F238E27FC236}">
                <a16:creationId xmlns:a16="http://schemas.microsoft.com/office/drawing/2014/main" id="{62A29425-4CE0-4355-94A8-F0F8B6629A86}"/>
              </a:ext>
            </a:extLst>
          </p:cNvPr>
          <p:cNvSpPr>
            <a:spLocks noChangeShapeType="1"/>
          </p:cNvSpPr>
          <p:nvPr/>
        </p:nvSpPr>
        <p:spPr bwMode="auto">
          <a:xfrm rot="10800000" flipV="1">
            <a:off x="773905" y="1773154"/>
            <a:ext cx="85617" cy="12096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2" name="Line 32">
            <a:extLst>
              <a:ext uri="{FF2B5EF4-FFF2-40B4-BE49-F238E27FC236}">
                <a16:creationId xmlns:a16="http://schemas.microsoft.com/office/drawing/2014/main" id="{01F26A3F-107B-45A6-89E1-7C9E7FD04B9C}"/>
              </a:ext>
            </a:extLst>
          </p:cNvPr>
          <p:cNvSpPr>
            <a:spLocks noChangeShapeType="1"/>
          </p:cNvSpPr>
          <p:nvPr/>
        </p:nvSpPr>
        <p:spPr bwMode="auto">
          <a:xfrm rot="10800000" flipH="1" flipV="1">
            <a:off x="859522" y="1773154"/>
            <a:ext cx="85617" cy="12096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3" name="Line 38">
            <a:extLst>
              <a:ext uri="{FF2B5EF4-FFF2-40B4-BE49-F238E27FC236}">
                <a16:creationId xmlns:a16="http://schemas.microsoft.com/office/drawing/2014/main" id="{088AB793-FD79-4DF3-AD75-46238EF5949B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770338" y="1424540"/>
            <a:ext cx="85617" cy="12096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4" name="Line 39">
            <a:extLst>
              <a:ext uri="{FF2B5EF4-FFF2-40B4-BE49-F238E27FC236}">
                <a16:creationId xmlns:a16="http://schemas.microsoft.com/office/drawing/2014/main" id="{31CE1DB9-43D6-4973-A8C4-2B0E9BE1A258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855955" y="1424540"/>
            <a:ext cx="85617" cy="12096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284" name="Connector: Elbow 283">
            <a:extLst>
              <a:ext uri="{FF2B5EF4-FFF2-40B4-BE49-F238E27FC236}">
                <a16:creationId xmlns:a16="http://schemas.microsoft.com/office/drawing/2014/main" id="{48972144-598C-4E92-A21C-D3120C34C0DF}"/>
              </a:ext>
            </a:extLst>
          </p:cNvPr>
          <p:cNvCxnSpPr>
            <a:cxnSpLocks/>
            <a:stCxn id="10" idx="1"/>
          </p:cNvCxnSpPr>
          <p:nvPr/>
        </p:nvCxnSpPr>
        <p:spPr>
          <a:xfrm rot="10800000" flipV="1">
            <a:off x="6856535" y="2195891"/>
            <a:ext cx="1169587" cy="742935"/>
          </a:xfrm>
          <a:prstGeom prst="bentConnector3">
            <a:avLst>
              <a:gd name="adj1" fmla="val 100154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65A34E86-E1AF-4F4A-AB1D-698174038B8C}"/>
              </a:ext>
            </a:extLst>
          </p:cNvPr>
          <p:cNvCxnSpPr>
            <a:cxnSpLocks/>
          </p:cNvCxnSpPr>
          <p:nvPr/>
        </p:nvCxnSpPr>
        <p:spPr>
          <a:xfrm>
            <a:off x="816256" y="1738356"/>
            <a:ext cx="857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>
            <a:extLst>
              <a:ext uri="{FF2B5EF4-FFF2-40B4-BE49-F238E27FC236}">
                <a16:creationId xmlns:a16="http://schemas.microsoft.com/office/drawing/2014/main" id="{BF54F0DE-81C3-4284-AEA7-F3B89D66859E}"/>
              </a:ext>
            </a:extLst>
          </p:cNvPr>
          <p:cNvCxnSpPr>
            <a:cxnSpLocks/>
          </p:cNvCxnSpPr>
          <p:nvPr/>
        </p:nvCxnSpPr>
        <p:spPr>
          <a:xfrm>
            <a:off x="1805809" y="1950360"/>
            <a:ext cx="857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>
            <a:extLst>
              <a:ext uri="{FF2B5EF4-FFF2-40B4-BE49-F238E27FC236}">
                <a16:creationId xmlns:a16="http://schemas.microsoft.com/office/drawing/2014/main" id="{1FD1D5B8-1507-49A3-8022-05082D3E076E}"/>
              </a:ext>
            </a:extLst>
          </p:cNvPr>
          <p:cNvCxnSpPr>
            <a:cxnSpLocks/>
          </p:cNvCxnSpPr>
          <p:nvPr/>
        </p:nvCxnSpPr>
        <p:spPr>
          <a:xfrm>
            <a:off x="6455055" y="5715806"/>
            <a:ext cx="11887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>
            <a:extLst>
              <a:ext uri="{FF2B5EF4-FFF2-40B4-BE49-F238E27FC236}">
                <a16:creationId xmlns:a16="http://schemas.microsoft.com/office/drawing/2014/main" id="{C77D7BEC-05D4-4F35-B869-AEFC301D49F6}"/>
              </a:ext>
            </a:extLst>
          </p:cNvPr>
          <p:cNvCxnSpPr>
            <a:cxnSpLocks/>
          </p:cNvCxnSpPr>
          <p:nvPr/>
        </p:nvCxnSpPr>
        <p:spPr>
          <a:xfrm>
            <a:off x="1840461" y="1585655"/>
            <a:ext cx="0" cy="46669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Connector 337">
            <a:extLst>
              <a:ext uri="{FF2B5EF4-FFF2-40B4-BE49-F238E27FC236}">
                <a16:creationId xmlns:a16="http://schemas.microsoft.com/office/drawing/2014/main" id="{59F72CBC-2775-4BF4-ACFC-5F73ED5B6A20}"/>
              </a:ext>
            </a:extLst>
          </p:cNvPr>
          <p:cNvCxnSpPr>
            <a:cxnSpLocks/>
          </p:cNvCxnSpPr>
          <p:nvPr/>
        </p:nvCxnSpPr>
        <p:spPr>
          <a:xfrm flipH="1">
            <a:off x="822566" y="2872518"/>
            <a:ext cx="1" cy="4451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Oval 338">
            <a:extLst>
              <a:ext uri="{FF2B5EF4-FFF2-40B4-BE49-F238E27FC236}">
                <a16:creationId xmlns:a16="http://schemas.microsoft.com/office/drawing/2014/main" id="{AACB4FCA-CF22-46B2-98BB-9907571E6D87}"/>
              </a:ext>
            </a:extLst>
          </p:cNvPr>
          <p:cNvSpPr/>
          <p:nvPr/>
        </p:nvSpPr>
        <p:spPr>
          <a:xfrm>
            <a:off x="4502791" y="4603381"/>
            <a:ext cx="76200" cy="8277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5" name="Group 354">
            <a:extLst>
              <a:ext uri="{FF2B5EF4-FFF2-40B4-BE49-F238E27FC236}">
                <a16:creationId xmlns:a16="http://schemas.microsoft.com/office/drawing/2014/main" id="{3177D9E5-D5C7-4262-9EDD-741A345ED6ED}"/>
              </a:ext>
            </a:extLst>
          </p:cNvPr>
          <p:cNvGrpSpPr/>
          <p:nvPr/>
        </p:nvGrpSpPr>
        <p:grpSpPr>
          <a:xfrm rot="10800000">
            <a:off x="5188855" y="3102192"/>
            <a:ext cx="152400" cy="152400"/>
            <a:chOff x="8241561" y="2521378"/>
            <a:chExt cx="152400" cy="152400"/>
          </a:xfrm>
        </p:grpSpPr>
        <p:sp>
          <p:nvSpPr>
            <p:cNvPr id="358" name="Line 40">
              <a:extLst>
                <a:ext uri="{FF2B5EF4-FFF2-40B4-BE49-F238E27FC236}">
                  <a16:creationId xmlns:a16="http://schemas.microsoft.com/office/drawing/2014/main" id="{4D20A3AD-35DD-4BF4-BD01-F900D0CC1F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41561" y="2597578"/>
              <a:ext cx="152400" cy="76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" name="Line 41">
              <a:extLst>
                <a:ext uri="{FF2B5EF4-FFF2-40B4-BE49-F238E27FC236}">
                  <a16:creationId xmlns:a16="http://schemas.microsoft.com/office/drawing/2014/main" id="{6BF2E5B4-DFA1-475D-9987-411B2E852D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241561" y="2521378"/>
              <a:ext cx="152400" cy="76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70" name="Line 40">
            <a:extLst>
              <a:ext uri="{FF2B5EF4-FFF2-40B4-BE49-F238E27FC236}">
                <a16:creationId xmlns:a16="http://schemas.microsoft.com/office/drawing/2014/main" id="{7AE17034-4B50-46BC-9324-DD737A7BFEFC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7149776" y="3112482"/>
            <a:ext cx="15240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1" name="Line 41">
            <a:extLst>
              <a:ext uri="{FF2B5EF4-FFF2-40B4-BE49-F238E27FC236}">
                <a16:creationId xmlns:a16="http://schemas.microsoft.com/office/drawing/2014/main" id="{BE6F9529-7B7B-4400-936E-062639D7BC24}"/>
              </a:ext>
            </a:extLst>
          </p:cNvPr>
          <p:cNvSpPr>
            <a:spLocks noChangeShapeType="1"/>
          </p:cNvSpPr>
          <p:nvPr/>
        </p:nvSpPr>
        <p:spPr bwMode="auto">
          <a:xfrm rot="10800000" flipV="1">
            <a:off x="7149776" y="3188682"/>
            <a:ext cx="15240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72" name="Oval 371">
            <a:extLst>
              <a:ext uri="{FF2B5EF4-FFF2-40B4-BE49-F238E27FC236}">
                <a16:creationId xmlns:a16="http://schemas.microsoft.com/office/drawing/2014/main" id="{D49E6AEE-BE4F-4718-A8DB-83F5A0EBBAEB}"/>
              </a:ext>
            </a:extLst>
          </p:cNvPr>
          <p:cNvSpPr/>
          <p:nvPr/>
        </p:nvSpPr>
        <p:spPr>
          <a:xfrm>
            <a:off x="7295826" y="3147345"/>
            <a:ext cx="76200" cy="8277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7" name="Straight Connector 376">
            <a:extLst>
              <a:ext uri="{FF2B5EF4-FFF2-40B4-BE49-F238E27FC236}">
                <a16:creationId xmlns:a16="http://schemas.microsoft.com/office/drawing/2014/main" id="{D6023CA6-8D21-42CD-95E0-8DA59C1D908E}"/>
              </a:ext>
            </a:extLst>
          </p:cNvPr>
          <p:cNvCxnSpPr>
            <a:cxnSpLocks/>
          </p:cNvCxnSpPr>
          <p:nvPr/>
        </p:nvCxnSpPr>
        <p:spPr>
          <a:xfrm flipV="1">
            <a:off x="6743010" y="605316"/>
            <a:ext cx="0" cy="137736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Connector 377">
            <a:extLst>
              <a:ext uri="{FF2B5EF4-FFF2-40B4-BE49-F238E27FC236}">
                <a16:creationId xmlns:a16="http://schemas.microsoft.com/office/drawing/2014/main" id="{433BD40D-9821-4904-A1FC-42A5F160E11E}"/>
              </a:ext>
            </a:extLst>
          </p:cNvPr>
          <p:cNvCxnSpPr>
            <a:cxnSpLocks/>
          </p:cNvCxnSpPr>
          <p:nvPr/>
        </p:nvCxnSpPr>
        <p:spPr>
          <a:xfrm>
            <a:off x="6787108" y="605314"/>
            <a:ext cx="0" cy="137738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9" name="Group 378">
            <a:extLst>
              <a:ext uri="{FF2B5EF4-FFF2-40B4-BE49-F238E27FC236}">
                <a16:creationId xmlns:a16="http://schemas.microsoft.com/office/drawing/2014/main" id="{09DA5A4C-2B5F-4328-8018-8114C1C006B5}"/>
              </a:ext>
            </a:extLst>
          </p:cNvPr>
          <p:cNvGrpSpPr/>
          <p:nvPr/>
        </p:nvGrpSpPr>
        <p:grpSpPr>
          <a:xfrm rot="16200000">
            <a:off x="1641656" y="789520"/>
            <a:ext cx="152400" cy="152400"/>
            <a:chOff x="6267991" y="1596540"/>
            <a:chExt cx="152400" cy="152400"/>
          </a:xfrm>
        </p:grpSpPr>
        <p:sp>
          <p:nvSpPr>
            <p:cNvPr id="380" name="Line 16">
              <a:extLst>
                <a:ext uri="{FF2B5EF4-FFF2-40B4-BE49-F238E27FC236}">
                  <a16:creationId xmlns:a16="http://schemas.microsoft.com/office/drawing/2014/main" id="{5637BCAF-424D-449C-9D49-D17EC6C297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267991" y="1672740"/>
              <a:ext cx="152400" cy="76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1" name="Line 17">
              <a:extLst>
                <a:ext uri="{FF2B5EF4-FFF2-40B4-BE49-F238E27FC236}">
                  <a16:creationId xmlns:a16="http://schemas.microsoft.com/office/drawing/2014/main" id="{989FCD97-0EBB-456B-B235-06EC33778A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267991" y="1596540"/>
              <a:ext cx="152400" cy="76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383" name="Straight Connector 382">
            <a:extLst>
              <a:ext uri="{FF2B5EF4-FFF2-40B4-BE49-F238E27FC236}">
                <a16:creationId xmlns:a16="http://schemas.microsoft.com/office/drawing/2014/main" id="{AE584EE5-0E76-434A-97B8-E02E133832FB}"/>
              </a:ext>
            </a:extLst>
          </p:cNvPr>
          <p:cNvCxnSpPr>
            <a:cxnSpLocks/>
          </p:cNvCxnSpPr>
          <p:nvPr/>
        </p:nvCxnSpPr>
        <p:spPr>
          <a:xfrm>
            <a:off x="816256" y="1586914"/>
            <a:ext cx="857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Oval 383">
            <a:extLst>
              <a:ext uri="{FF2B5EF4-FFF2-40B4-BE49-F238E27FC236}">
                <a16:creationId xmlns:a16="http://schemas.microsoft.com/office/drawing/2014/main" id="{984EB374-71F9-4F07-B480-1B2C3CA561CD}"/>
              </a:ext>
            </a:extLst>
          </p:cNvPr>
          <p:cNvSpPr/>
          <p:nvPr/>
        </p:nvSpPr>
        <p:spPr>
          <a:xfrm>
            <a:off x="1802951" y="1753764"/>
            <a:ext cx="76200" cy="8277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5" name="Line 38">
            <a:extLst>
              <a:ext uri="{FF2B5EF4-FFF2-40B4-BE49-F238E27FC236}">
                <a16:creationId xmlns:a16="http://schemas.microsoft.com/office/drawing/2014/main" id="{79EAE604-0596-4AF9-AA7F-3EEB14D6769B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734157" y="2863496"/>
            <a:ext cx="85617" cy="12096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6" name="Line 39">
            <a:extLst>
              <a:ext uri="{FF2B5EF4-FFF2-40B4-BE49-F238E27FC236}">
                <a16:creationId xmlns:a16="http://schemas.microsoft.com/office/drawing/2014/main" id="{E9701C19-56E0-44F4-8FB5-C5D73AC0ABC8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819774" y="2863496"/>
            <a:ext cx="85617" cy="12096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3CE9E1-BB7B-4355-B670-63F9B7DC6474}"/>
              </a:ext>
            </a:extLst>
          </p:cNvPr>
          <p:cNvSpPr/>
          <p:nvPr/>
        </p:nvSpPr>
        <p:spPr>
          <a:xfrm>
            <a:off x="3881974" y="1112919"/>
            <a:ext cx="1293962" cy="4830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Repository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368D6C-F41F-461E-8291-5E6B376163A2}"/>
              </a:ext>
            </a:extLst>
          </p:cNvPr>
          <p:cNvSpPr/>
          <p:nvPr/>
        </p:nvSpPr>
        <p:spPr>
          <a:xfrm>
            <a:off x="3897735" y="2940903"/>
            <a:ext cx="1293962" cy="4830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Deposit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0BDE31B-34D9-46EC-9BDD-AB5A7AB5E346}"/>
              </a:ext>
            </a:extLst>
          </p:cNvPr>
          <p:cNvSpPr/>
          <p:nvPr/>
        </p:nvSpPr>
        <p:spPr>
          <a:xfrm>
            <a:off x="8026121" y="1954352"/>
            <a:ext cx="1293962" cy="4830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Grant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1D9A24-88CA-4A46-9E8C-7E462F6F6E1A}"/>
              </a:ext>
            </a:extLst>
          </p:cNvPr>
          <p:cNvSpPr/>
          <p:nvPr/>
        </p:nvSpPr>
        <p:spPr>
          <a:xfrm>
            <a:off x="8029296" y="1112919"/>
            <a:ext cx="1293962" cy="4830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Funder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522592-6C98-4A0F-B390-FE0DE1C8C1EB}"/>
              </a:ext>
            </a:extLst>
          </p:cNvPr>
          <p:cNvSpPr/>
          <p:nvPr/>
        </p:nvSpPr>
        <p:spPr>
          <a:xfrm>
            <a:off x="8026121" y="2944838"/>
            <a:ext cx="1293962" cy="4830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User</a:t>
            </a:r>
          </a:p>
        </p:txBody>
      </p:sp>
      <p:grpSp>
        <p:nvGrpSpPr>
          <p:cNvPr id="388" name="Group 387">
            <a:extLst>
              <a:ext uri="{FF2B5EF4-FFF2-40B4-BE49-F238E27FC236}">
                <a16:creationId xmlns:a16="http://schemas.microsoft.com/office/drawing/2014/main" id="{B4DD1812-8024-4F70-A423-3A8926707AA4}"/>
              </a:ext>
            </a:extLst>
          </p:cNvPr>
          <p:cNvGrpSpPr/>
          <p:nvPr/>
        </p:nvGrpSpPr>
        <p:grpSpPr>
          <a:xfrm rot="16200000">
            <a:off x="6787108" y="2790254"/>
            <a:ext cx="152400" cy="152400"/>
            <a:chOff x="6267991" y="1596540"/>
            <a:chExt cx="152400" cy="152400"/>
          </a:xfrm>
        </p:grpSpPr>
        <p:sp>
          <p:nvSpPr>
            <p:cNvPr id="389" name="Line 16">
              <a:extLst>
                <a:ext uri="{FF2B5EF4-FFF2-40B4-BE49-F238E27FC236}">
                  <a16:creationId xmlns:a16="http://schemas.microsoft.com/office/drawing/2014/main" id="{EBF396FE-E773-47B9-8133-512AE9AB53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267991" y="1672740"/>
              <a:ext cx="152400" cy="76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" name="Line 17">
              <a:extLst>
                <a:ext uri="{FF2B5EF4-FFF2-40B4-BE49-F238E27FC236}">
                  <a16:creationId xmlns:a16="http://schemas.microsoft.com/office/drawing/2014/main" id="{B0FCB280-8CAB-4DE5-8C71-0B138F3310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267991" y="1596540"/>
              <a:ext cx="152400" cy="76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91" name="Oval 390">
            <a:extLst>
              <a:ext uri="{FF2B5EF4-FFF2-40B4-BE49-F238E27FC236}">
                <a16:creationId xmlns:a16="http://schemas.microsoft.com/office/drawing/2014/main" id="{88BA29B2-ABA8-4CFD-BDAA-7300A873CB33}"/>
              </a:ext>
            </a:extLst>
          </p:cNvPr>
          <p:cNvSpPr/>
          <p:nvPr/>
        </p:nvSpPr>
        <p:spPr>
          <a:xfrm>
            <a:off x="6825208" y="2692617"/>
            <a:ext cx="76200" cy="8277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8" name="Straight Connector 397">
            <a:extLst>
              <a:ext uri="{FF2B5EF4-FFF2-40B4-BE49-F238E27FC236}">
                <a16:creationId xmlns:a16="http://schemas.microsoft.com/office/drawing/2014/main" id="{0CE845BF-1DE9-40A9-938C-C93166D127B2}"/>
              </a:ext>
            </a:extLst>
          </p:cNvPr>
          <p:cNvCxnSpPr>
            <a:cxnSpLocks/>
          </p:cNvCxnSpPr>
          <p:nvPr/>
        </p:nvCxnSpPr>
        <p:spPr>
          <a:xfrm>
            <a:off x="1932142" y="2422593"/>
            <a:ext cx="857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Straight Connector 398">
            <a:extLst>
              <a:ext uri="{FF2B5EF4-FFF2-40B4-BE49-F238E27FC236}">
                <a16:creationId xmlns:a16="http://schemas.microsoft.com/office/drawing/2014/main" id="{B49B808E-D612-4EC5-B577-7D5D2C79AC68}"/>
              </a:ext>
            </a:extLst>
          </p:cNvPr>
          <p:cNvCxnSpPr>
            <a:cxnSpLocks/>
          </p:cNvCxnSpPr>
          <p:nvPr/>
        </p:nvCxnSpPr>
        <p:spPr>
          <a:xfrm>
            <a:off x="1932142" y="2460693"/>
            <a:ext cx="857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Connector 399">
            <a:extLst>
              <a:ext uri="{FF2B5EF4-FFF2-40B4-BE49-F238E27FC236}">
                <a16:creationId xmlns:a16="http://schemas.microsoft.com/office/drawing/2014/main" id="{F1BF0318-E567-4488-BBE0-CE200131B54D}"/>
              </a:ext>
            </a:extLst>
          </p:cNvPr>
          <p:cNvCxnSpPr>
            <a:cxnSpLocks/>
          </p:cNvCxnSpPr>
          <p:nvPr/>
        </p:nvCxnSpPr>
        <p:spPr>
          <a:xfrm>
            <a:off x="7210045" y="1289818"/>
            <a:ext cx="0" cy="11758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8B31384D-CA86-4763-94EA-85A2F440BC9A}"/>
              </a:ext>
            </a:extLst>
          </p:cNvPr>
          <p:cNvSpPr/>
          <p:nvPr/>
        </p:nvSpPr>
        <p:spPr>
          <a:xfrm>
            <a:off x="5869854" y="4802311"/>
            <a:ext cx="1293962" cy="4830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Publication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6B7ABD2-B513-4CEE-BBF8-233FBBD9F766}"/>
              </a:ext>
            </a:extLst>
          </p:cNvPr>
          <p:cNvSpPr/>
          <p:nvPr/>
        </p:nvSpPr>
        <p:spPr>
          <a:xfrm>
            <a:off x="8027909" y="4809946"/>
            <a:ext cx="1293962" cy="4624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Contributor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02586EA7-4099-437A-A871-AF871181E8F2}"/>
              </a:ext>
            </a:extLst>
          </p:cNvPr>
          <p:cNvSpPr/>
          <p:nvPr/>
        </p:nvSpPr>
        <p:spPr>
          <a:xfrm>
            <a:off x="5867950" y="5785860"/>
            <a:ext cx="1293962" cy="4830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Journal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C8BA0BE8-5F4B-435E-AC20-017F4C8C4184}"/>
              </a:ext>
            </a:extLst>
          </p:cNvPr>
          <p:cNvSpPr/>
          <p:nvPr/>
        </p:nvSpPr>
        <p:spPr>
          <a:xfrm>
            <a:off x="8057486" y="5784388"/>
            <a:ext cx="1293962" cy="4830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Publisher</a:t>
            </a: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011F1BDB-7023-43E0-BEDB-FD59293C41FD}"/>
              </a:ext>
            </a:extLst>
          </p:cNvPr>
          <p:cNvCxnSpPr>
            <a:cxnSpLocks/>
          </p:cNvCxnSpPr>
          <p:nvPr/>
        </p:nvCxnSpPr>
        <p:spPr>
          <a:xfrm>
            <a:off x="784849" y="3203056"/>
            <a:ext cx="857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A17C898F-7167-46AE-B3ED-5C031EDD26BD}"/>
              </a:ext>
            </a:extLst>
          </p:cNvPr>
          <p:cNvCxnSpPr>
            <a:cxnSpLocks/>
          </p:cNvCxnSpPr>
          <p:nvPr/>
        </p:nvCxnSpPr>
        <p:spPr>
          <a:xfrm>
            <a:off x="784849" y="3241156"/>
            <a:ext cx="857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02678E56-BC20-4270-8C66-54DF0C4E81B3}"/>
              </a:ext>
            </a:extLst>
          </p:cNvPr>
          <p:cNvCxnSpPr>
            <a:cxnSpLocks/>
          </p:cNvCxnSpPr>
          <p:nvPr/>
        </p:nvCxnSpPr>
        <p:spPr>
          <a:xfrm>
            <a:off x="784216" y="3011357"/>
            <a:ext cx="857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2BC6FAE6-404E-4F32-8B64-62C80E3BF74A}"/>
              </a:ext>
            </a:extLst>
          </p:cNvPr>
          <p:cNvGrpSpPr/>
          <p:nvPr/>
        </p:nvGrpSpPr>
        <p:grpSpPr>
          <a:xfrm>
            <a:off x="7873721" y="2122166"/>
            <a:ext cx="152400" cy="152400"/>
            <a:chOff x="8241561" y="2521378"/>
            <a:chExt cx="152400" cy="152400"/>
          </a:xfrm>
        </p:grpSpPr>
        <p:sp>
          <p:nvSpPr>
            <p:cNvPr id="136" name="Line 40">
              <a:extLst>
                <a:ext uri="{FF2B5EF4-FFF2-40B4-BE49-F238E27FC236}">
                  <a16:creationId xmlns:a16="http://schemas.microsoft.com/office/drawing/2014/main" id="{7CCA0DC0-13B7-4B17-8AD8-E847249081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41561" y="2597578"/>
              <a:ext cx="152400" cy="76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7" name="Line 41">
              <a:extLst>
                <a:ext uri="{FF2B5EF4-FFF2-40B4-BE49-F238E27FC236}">
                  <a16:creationId xmlns:a16="http://schemas.microsoft.com/office/drawing/2014/main" id="{676A3F2A-370E-4B4C-A685-DE8C6C501A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241561" y="2521378"/>
              <a:ext cx="152400" cy="76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9" name="Oval 138">
            <a:extLst>
              <a:ext uri="{FF2B5EF4-FFF2-40B4-BE49-F238E27FC236}">
                <a16:creationId xmlns:a16="http://schemas.microsoft.com/office/drawing/2014/main" id="{04F2908F-2DC8-4079-AD77-BB084F589AB9}"/>
              </a:ext>
            </a:extLst>
          </p:cNvPr>
          <p:cNvSpPr/>
          <p:nvPr/>
        </p:nvSpPr>
        <p:spPr>
          <a:xfrm rot="10800000">
            <a:off x="7783158" y="2153694"/>
            <a:ext cx="76200" cy="8277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DCB3A1E4-3FEC-418B-9D09-3950E61A0852}"/>
              </a:ext>
            </a:extLst>
          </p:cNvPr>
          <p:cNvCxnSpPr>
            <a:cxnSpLocks/>
          </p:cNvCxnSpPr>
          <p:nvPr/>
        </p:nvCxnSpPr>
        <p:spPr>
          <a:xfrm>
            <a:off x="1134769" y="5859062"/>
            <a:ext cx="0" cy="11758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C7410D16-BA92-4282-B672-BA782F19967C}"/>
              </a:ext>
            </a:extLst>
          </p:cNvPr>
          <p:cNvCxnSpPr>
            <a:cxnSpLocks/>
          </p:cNvCxnSpPr>
          <p:nvPr/>
        </p:nvCxnSpPr>
        <p:spPr>
          <a:xfrm>
            <a:off x="1187232" y="5855824"/>
            <a:ext cx="0" cy="11758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>
            <a:extLst>
              <a:ext uri="{FF2B5EF4-FFF2-40B4-BE49-F238E27FC236}">
                <a16:creationId xmlns:a16="http://schemas.microsoft.com/office/drawing/2014/main" id="{16A78E27-4DC1-4E09-AF57-5B1052F71B18}"/>
              </a:ext>
            </a:extLst>
          </p:cNvPr>
          <p:cNvSpPr/>
          <p:nvPr/>
        </p:nvSpPr>
        <p:spPr>
          <a:xfrm>
            <a:off x="4989939" y="3917036"/>
            <a:ext cx="1293962" cy="4830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File</a:t>
            </a:r>
          </a:p>
        </p:txBody>
      </p: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BB17B328-6381-41DA-9CA1-1BC335652331}"/>
              </a:ext>
            </a:extLst>
          </p:cNvPr>
          <p:cNvCxnSpPr>
            <a:cxnSpLocks/>
          </p:cNvCxnSpPr>
          <p:nvPr/>
        </p:nvCxnSpPr>
        <p:spPr>
          <a:xfrm>
            <a:off x="4483740" y="4736804"/>
            <a:ext cx="11887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Rectangle 164">
            <a:extLst>
              <a:ext uri="{FF2B5EF4-FFF2-40B4-BE49-F238E27FC236}">
                <a16:creationId xmlns:a16="http://schemas.microsoft.com/office/drawing/2014/main" id="{18148912-9377-49D0-BE56-4AB59D5D9B4E}"/>
              </a:ext>
            </a:extLst>
          </p:cNvPr>
          <p:cNvSpPr/>
          <p:nvPr/>
        </p:nvSpPr>
        <p:spPr>
          <a:xfrm>
            <a:off x="3897735" y="4802311"/>
            <a:ext cx="1293962" cy="4830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/>
              <a:t>Repository Copy</a:t>
            </a:r>
          </a:p>
        </p:txBody>
      </p: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22677E14-740F-4443-917F-441BEB7788F8}"/>
              </a:ext>
            </a:extLst>
          </p:cNvPr>
          <p:cNvGrpSpPr/>
          <p:nvPr/>
        </p:nvGrpSpPr>
        <p:grpSpPr>
          <a:xfrm rot="10800000">
            <a:off x="7164317" y="5947068"/>
            <a:ext cx="152400" cy="152400"/>
            <a:chOff x="8241561" y="2521378"/>
            <a:chExt cx="152400" cy="152400"/>
          </a:xfrm>
        </p:grpSpPr>
        <p:sp>
          <p:nvSpPr>
            <p:cNvPr id="179" name="Line 40">
              <a:extLst>
                <a:ext uri="{FF2B5EF4-FFF2-40B4-BE49-F238E27FC236}">
                  <a16:creationId xmlns:a16="http://schemas.microsoft.com/office/drawing/2014/main" id="{0F2126D0-240B-45A0-8D4A-53527346E6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41561" y="2597578"/>
              <a:ext cx="152400" cy="76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0" name="Line 41">
              <a:extLst>
                <a:ext uri="{FF2B5EF4-FFF2-40B4-BE49-F238E27FC236}">
                  <a16:creationId xmlns:a16="http://schemas.microsoft.com/office/drawing/2014/main" id="{85287522-13BF-4BD0-9684-59907F0EFD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241561" y="2521378"/>
              <a:ext cx="152400" cy="76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2" name="Oval 181">
            <a:extLst>
              <a:ext uri="{FF2B5EF4-FFF2-40B4-BE49-F238E27FC236}">
                <a16:creationId xmlns:a16="http://schemas.microsoft.com/office/drawing/2014/main" id="{2AB3755D-89E8-463D-B9A3-4A56E8C331F6}"/>
              </a:ext>
            </a:extLst>
          </p:cNvPr>
          <p:cNvSpPr/>
          <p:nvPr/>
        </p:nvSpPr>
        <p:spPr>
          <a:xfrm>
            <a:off x="4505699" y="3542321"/>
            <a:ext cx="76200" cy="8277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4" name="Connector: Elbow 143">
            <a:extLst>
              <a:ext uri="{FF2B5EF4-FFF2-40B4-BE49-F238E27FC236}">
                <a16:creationId xmlns:a16="http://schemas.microsoft.com/office/drawing/2014/main" id="{7F372B49-B40F-4796-98D0-A52BF0503A32}"/>
              </a:ext>
            </a:extLst>
          </p:cNvPr>
          <p:cNvCxnSpPr>
            <a:cxnSpLocks/>
            <a:stCxn id="12" idx="1"/>
            <a:endCxn id="8" idx="3"/>
          </p:cNvCxnSpPr>
          <p:nvPr/>
        </p:nvCxnSpPr>
        <p:spPr>
          <a:xfrm rot="10800000" flipV="1">
            <a:off x="5191698" y="3180999"/>
            <a:ext cx="675125" cy="1443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27B7830F-B3F9-4638-9DFE-949BA98AFF23}"/>
              </a:ext>
            </a:extLst>
          </p:cNvPr>
          <p:cNvCxnSpPr>
            <a:cxnSpLocks/>
          </p:cNvCxnSpPr>
          <p:nvPr/>
        </p:nvCxnSpPr>
        <p:spPr>
          <a:xfrm>
            <a:off x="7333926" y="5969030"/>
            <a:ext cx="0" cy="11758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B0401EF7-C0E5-4071-8F02-FF760026DC04}"/>
              </a:ext>
            </a:extLst>
          </p:cNvPr>
          <p:cNvCxnSpPr>
            <a:cxnSpLocks/>
          </p:cNvCxnSpPr>
          <p:nvPr/>
        </p:nvCxnSpPr>
        <p:spPr>
          <a:xfrm>
            <a:off x="5758390" y="4988021"/>
            <a:ext cx="0" cy="11887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B061750B-C0AE-4DAF-8037-F2D48B34DBDA}"/>
              </a:ext>
            </a:extLst>
          </p:cNvPr>
          <p:cNvCxnSpPr>
            <a:cxnSpLocks/>
          </p:cNvCxnSpPr>
          <p:nvPr/>
        </p:nvCxnSpPr>
        <p:spPr>
          <a:xfrm>
            <a:off x="5815540" y="4986686"/>
            <a:ext cx="0" cy="11887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Line 38">
            <a:extLst>
              <a:ext uri="{FF2B5EF4-FFF2-40B4-BE49-F238E27FC236}">
                <a16:creationId xmlns:a16="http://schemas.microsoft.com/office/drawing/2014/main" id="{67B60F32-FBA8-4354-8BAD-91C69ADDFA51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2258001" y="990742"/>
            <a:ext cx="93219" cy="14305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7" name="Line 39">
            <a:extLst>
              <a:ext uri="{FF2B5EF4-FFF2-40B4-BE49-F238E27FC236}">
                <a16:creationId xmlns:a16="http://schemas.microsoft.com/office/drawing/2014/main" id="{CF0F1E7E-ADE9-4105-AA67-8E60837072A6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2351220" y="990742"/>
            <a:ext cx="93219" cy="143051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97229927-6C6B-45FF-8085-E5F28A612750}"/>
              </a:ext>
            </a:extLst>
          </p:cNvPr>
          <p:cNvCxnSpPr>
            <a:cxnSpLocks/>
          </p:cNvCxnSpPr>
          <p:nvPr/>
        </p:nvCxnSpPr>
        <p:spPr>
          <a:xfrm>
            <a:off x="2308627" y="1328602"/>
            <a:ext cx="933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573E0763-F64C-4517-A679-8ED951F455CA}"/>
              </a:ext>
            </a:extLst>
          </p:cNvPr>
          <p:cNvCxnSpPr>
            <a:cxnSpLocks/>
          </p:cNvCxnSpPr>
          <p:nvPr/>
        </p:nvCxnSpPr>
        <p:spPr>
          <a:xfrm>
            <a:off x="2355295" y="982557"/>
            <a:ext cx="0" cy="472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9379E882-D14C-4E92-AB0C-4C335B48310D}"/>
              </a:ext>
            </a:extLst>
          </p:cNvPr>
          <p:cNvCxnSpPr>
            <a:cxnSpLocks/>
          </p:cNvCxnSpPr>
          <p:nvPr/>
        </p:nvCxnSpPr>
        <p:spPr>
          <a:xfrm>
            <a:off x="2308627" y="1390550"/>
            <a:ext cx="933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80AF8BF6-8AA1-408C-B085-0B8700AF0F6B}"/>
              </a:ext>
            </a:extLst>
          </p:cNvPr>
          <p:cNvCxnSpPr>
            <a:cxnSpLocks/>
          </p:cNvCxnSpPr>
          <p:nvPr/>
        </p:nvCxnSpPr>
        <p:spPr>
          <a:xfrm>
            <a:off x="2308627" y="1183767"/>
            <a:ext cx="933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nector: Elbow 192">
            <a:extLst>
              <a:ext uri="{FF2B5EF4-FFF2-40B4-BE49-F238E27FC236}">
                <a16:creationId xmlns:a16="http://schemas.microsoft.com/office/drawing/2014/main" id="{BF41CE23-A420-4BC5-85E8-500AC8FD79FC}"/>
              </a:ext>
            </a:extLst>
          </p:cNvPr>
          <p:cNvCxnSpPr>
            <a:cxnSpLocks/>
            <a:stCxn id="113" idx="0"/>
            <a:endCxn id="105" idx="2"/>
          </p:cNvCxnSpPr>
          <p:nvPr/>
        </p:nvCxnSpPr>
        <p:spPr>
          <a:xfrm rot="5400000" flipH="1" flipV="1">
            <a:off x="6265648" y="5534673"/>
            <a:ext cx="500470" cy="1904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91D056E5-086C-469D-861D-1250EA3359B8}"/>
              </a:ext>
            </a:extLst>
          </p:cNvPr>
          <p:cNvCxnSpPr>
            <a:stCxn id="165" idx="3"/>
            <a:endCxn id="105" idx="1"/>
          </p:cNvCxnSpPr>
          <p:nvPr/>
        </p:nvCxnSpPr>
        <p:spPr>
          <a:xfrm>
            <a:off x="5191697" y="5043851"/>
            <a:ext cx="67815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Straight Connector 415">
            <a:extLst>
              <a:ext uri="{FF2B5EF4-FFF2-40B4-BE49-F238E27FC236}">
                <a16:creationId xmlns:a16="http://schemas.microsoft.com/office/drawing/2014/main" id="{265C93BB-9AE8-4148-9AA1-C6B04B62679A}"/>
              </a:ext>
            </a:extLst>
          </p:cNvPr>
          <p:cNvCxnSpPr>
            <a:cxnSpLocks/>
            <a:stCxn id="106" idx="1"/>
            <a:endCxn id="105" idx="3"/>
          </p:cNvCxnSpPr>
          <p:nvPr/>
        </p:nvCxnSpPr>
        <p:spPr>
          <a:xfrm flipH="1">
            <a:off x="7163816" y="5041178"/>
            <a:ext cx="864093" cy="267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Straight Connector 416">
            <a:extLst>
              <a:ext uri="{FF2B5EF4-FFF2-40B4-BE49-F238E27FC236}">
                <a16:creationId xmlns:a16="http://schemas.microsoft.com/office/drawing/2014/main" id="{3BC69632-6750-4037-9EE8-464511A35D6A}"/>
              </a:ext>
            </a:extLst>
          </p:cNvPr>
          <p:cNvCxnSpPr>
            <a:cxnSpLocks/>
            <a:stCxn id="114" idx="1"/>
            <a:endCxn id="113" idx="3"/>
          </p:cNvCxnSpPr>
          <p:nvPr/>
        </p:nvCxnSpPr>
        <p:spPr>
          <a:xfrm flipH="1">
            <a:off x="7161912" y="6025928"/>
            <a:ext cx="895574" cy="147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Straight Connector 417">
            <a:extLst>
              <a:ext uri="{FF2B5EF4-FFF2-40B4-BE49-F238E27FC236}">
                <a16:creationId xmlns:a16="http://schemas.microsoft.com/office/drawing/2014/main" id="{F10EC5D1-CC05-4314-95B1-0287B134A1F9}"/>
              </a:ext>
            </a:extLst>
          </p:cNvPr>
          <p:cNvCxnSpPr>
            <a:cxnSpLocks/>
            <a:stCxn id="13" idx="2"/>
            <a:endCxn id="106" idx="0"/>
          </p:cNvCxnSpPr>
          <p:nvPr/>
        </p:nvCxnSpPr>
        <p:spPr>
          <a:xfrm>
            <a:off x="8673102" y="3427917"/>
            <a:ext cx="1788" cy="138202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Straight Connector 418">
            <a:extLst>
              <a:ext uri="{FF2B5EF4-FFF2-40B4-BE49-F238E27FC236}">
                <a16:creationId xmlns:a16="http://schemas.microsoft.com/office/drawing/2014/main" id="{619ED325-681C-4C57-8732-D9D87C806589}"/>
              </a:ext>
            </a:extLst>
          </p:cNvPr>
          <p:cNvCxnSpPr>
            <a:cxnSpLocks/>
            <a:stCxn id="10" idx="2"/>
            <a:endCxn id="13" idx="0"/>
          </p:cNvCxnSpPr>
          <p:nvPr/>
        </p:nvCxnSpPr>
        <p:spPr>
          <a:xfrm>
            <a:off x="8673102" y="2437431"/>
            <a:ext cx="0" cy="50740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Straight Connector 419">
            <a:extLst>
              <a:ext uri="{FF2B5EF4-FFF2-40B4-BE49-F238E27FC236}">
                <a16:creationId xmlns:a16="http://schemas.microsoft.com/office/drawing/2014/main" id="{C33D4A6C-40B2-4060-86E3-E28A21D96ECA}"/>
              </a:ext>
            </a:extLst>
          </p:cNvPr>
          <p:cNvCxnSpPr>
            <a:cxnSpLocks/>
            <a:stCxn id="11" idx="2"/>
            <a:endCxn id="10" idx="0"/>
          </p:cNvCxnSpPr>
          <p:nvPr/>
        </p:nvCxnSpPr>
        <p:spPr>
          <a:xfrm flipH="1">
            <a:off x="8673102" y="1595998"/>
            <a:ext cx="3175" cy="35835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Straight Connector 422">
            <a:extLst>
              <a:ext uri="{FF2B5EF4-FFF2-40B4-BE49-F238E27FC236}">
                <a16:creationId xmlns:a16="http://schemas.microsoft.com/office/drawing/2014/main" id="{7BC152CC-575C-4C76-B8F8-F24B130EBF9A}"/>
              </a:ext>
            </a:extLst>
          </p:cNvPr>
          <p:cNvCxnSpPr>
            <a:cxnSpLocks/>
          </p:cNvCxnSpPr>
          <p:nvPr/>
        </p:nvCxnSpPr>
        <p:spPr>
          <a:xfrm flipH="1">
            <a:off x="6023373" y="3411984"/>
            <a:ext cx="1" cy="50321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Oval 320">
            <a:extLst>
              <a:ext uri="{FF2B5EF4-FFF2-40B4-BE49-F238E27FC236}">
                <a16:creationId xmlns:a16="http://schemas.microsoft.com/office/drawing/2014/main" id="{CF4312ED-70B4-4569-B43B-10BA0AE7C441}"/>
              </a:ext>
            </a:extLst>
          </p:cNvPr>
          <p:cNvSpPr/>
          <p:nvPr/>
        </p:nvSpPr>
        <p:spPr>
          <a:xfrm>
            <a:off x="5325610" y="5003322"/>
            <a:ext cx="76200" cy="8277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5" name="Straight Connector 424">
            <a:extLst>
              <a:ext uri="{FF2B5EF4-FFF2-40B4-BE49-F238E27FC236}">
                <a16:creationId xmlns:a16="http://schemas.microsoft.com/office/drawing/2014/main" id="{AC2E6AEB-5B2A-4BFA-BAD6-890CA00D38B6}"/>
              </a:ext>
            </a:extLst>
          </p:cNvPr>
          <p:cNvCxnSpPr>
            <a:cxnSpLocks/>
          </p:cNvCxnSpPr>
          <p:nvPr/>
        </p:nvCxnSpPr>
        <p:spPr>
          <a:xfrm>
            <a:off x="7939615" y="5969096"/>
            <a:ext cx="0" cy="11887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Straight Connector 425">
            <a:extLst>
              <a:ext uri="{FF2B5EF4-FFF2-40B4-BE49-F238E27FC236}">
                <a16:creationId xmlns:a16="http://schemas.microsoft.com/office/drawing/2014/main" id="{3D14943E-C3B5-4AE9-A2C8-C1ACB08C330E}"/>
              </a:ext>
            </a:extLst>
          </p:cNvPr>
          <p:cNvCxnSpPr>
            <a:cxnSpLocks/>
          </p:cNvCxnSpPr>
          <p:nvPr/>
        </p:nvCxnSpPr>
        <p:spPr>
          <a:xfrm>
            <a:off x="7996765" y="5967761"/>
            <a:ext cx="0" cy="11887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Straight Connector 426">
            <a:extLst>
              <a:ext uri="{FF2B5EF4-FFF2-40B4-BE49-F238E27FC236}">
                <a16:creationId xmlns:a16="http://schemas.microsoft.com/office/drawing/2014/main" id="{23BA8401-DD19-40A3-BE07-E617FA5F4C8F}"/>
              </a:ext>
            </a:extLst>
          </p:cNvPr>
          <p:cNvCxnSpPr>
            <a:cxnSpLocks/>
          </p:cNvCxnSpPr>
          <p:nvPr/>
        </p:nvCxnSpPr>
        <p:spPr>
          <a:xfrm>
            <a:off x="7225240" y="4988021"/>
            <a:ext cx="0" cy="11887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Connector 427">
            <a:extLst>
              <a:ext uri="{FF2B5EF4-FFF2-40B4-BE49-F238E27FC236}">
                <a16:creationId xmlns:a16="http://schemas.microsoft.com/office/drawing/2014/main" id="{93374D63-2861-4C1D-93E1-B1821CD36309}"/>
              </a:ext>
            </a:extLst>
          </p:cNvPr>
          <p:cNvCxnSpPr>
            <a:cxnSpLocks/>
          </p:cNvCxnSpPr>
          <p:nvPr/>
        </p:nvCxnSpPr>
        <p:spPr>
          <a:xfrm>
            <a:off x="7282390" y="4986686"/>
            <a:ext cx="0" cy="11887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Straight Connector 428">
            <a:extLst>
              <a:ext uri="{FF2B5EF4-FFF2-40B4-BE49-F238E27FC236}">
                <a16:creationId xmlns:a16="http://schemas.microsoft.com/office/drawing/2014/main" id="{9B992A09-95A6-4A7D-8E58-88A529E34762}"/>
              </a:ext>
            </a:extLst>
          </p:cNvPr>
          <p:cNvCxnSpPr>
            <a:cxnSpLocks/>
          </p:cNvCxnSpPr>
          <p:nvPr/>
        </p:nvCxnSpPr>
        <p:spPr>
          <a:xfrm>
            <a:off x="5767915" y="3130646"/>
            <a:ext cx="0" cy="11887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Straight Connector 429">
            <a:extLst>
              <a:ext uri="{FF2B5EF4-FFF2-40B4-BE49-F238E27FC236}">
                <a16:creationId xmlns:a16="http://schemas.microsoft.com/office/drawing/2014/main" id="{A9AE5608-D552-42B3-91E7-AF74D639F1BA}"/>
              </a:ext>
            </a:extLst>
          </p:cNvPr>
          <p:cNvCxnSpPr>
            <a:cxnSpLocks/>
          </p:cNvCxnSpPr>
          <p:nvPr/>
        </p:nvCxnSpPr>
        <p:spPr>
          <a:xfrm>
            <a:off x="5825065" y="3129311"/>
            <a:ext cx="0" cy="11887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Connector 430">
            <a:extLst>
              <a:ext uri="{FF2B5EF4-FFF2-40B4-BE49-F238E27FC236}">
                <a16:creationId xmlns:a16="http://schemas.microsoft.com/office/drawing/2014/main" id="{F6CCA704-E8F2-4CB9-A7FF-77499BFC77B8}"/>
              </a:ext>
            </a:extLst>
          </p:cNvPr>
          <p:cNvCxnSpPr>
            <a:cxnSpLocks/>
          </p:cNvCxnSpPr>
          <p:nvPr/>
        </p:nvCxnSpPr>
        <p:spPr>
          <a:xfrm>
            <a:off x="7891990" y="3130646"/>
            <a:ext cx="0" cy="11887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Straight Connector 431">
            <a:extLst>
              <a:ext uri="{FF2B5EF4-FFF2-40B4-BE49-F238E27FC236}">
                <a16:creationId xmlns:a16="http://schemas.microsoft.com/office/drawing/2014/main" id="{5D4D42A7-B9C6-44E3-B6FA-D631EF0692BF}"/>
              </a:ext>
            </a:extLst>
          </p:cNvPr>
          <p:cNvCxnSpPr>
            <a:cxnSpLocks/>
          </p:cNvCxnSpPr>
          <p:nvPr/>
        </p:nvCxnSpPr>
        <p:spPr>
          <a:xfrm>
            <a:off x="7949140" y="3129311"/>
            <a:ext cx="0" cy="11887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Straight Connector 436">
            <a:extLst>
              <a:ext uri="{FF2B5EF4-FFF2-40B4-BE49-F238E27FC236}">
                <a16:creationId xmlns:a16="http://schemas.microsoft.com/office/drawing/2014/main" id="{00A649FC-2EAC-4365-84A4-DB4CA91F43DB}"/>
              </a:ext>
            </a:extLst>
          </p:cNvPr>
          <p:cNvCxnSpPr>
            <a:cxnSpLocks/>
          </p:cNvCxnSpPr>
          <p:nvPr/>
        </p:nvCxnSpPr>
        <p:spPr>
          <a:xfrm>
            <a:off x="6455055" y="4696631"/>
            <a:ext cx="11887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Straight Connector 437">
            <a:extLst>
              <a:ext uri="{FF2B5EF4-FFF2-40B4-BE49-F238E27FC236}">
                <a16:creationId xmlns:a16="http://schemas.microsoft.com/office/drawing/2014/main" id="{890C93CC-024E-46BD-98BE-84C1024F3655}"/>
              </a:ext>
            </a:extLst>
          </p:cNvPr>
          <p:cNvCxnSpPr>
            <a:cxnSpLocks/>
          </p:cNvCxnSpPr>
          <p:nvPr/>
        </p:nvCxnSpPr>
        <p:spPr>
          <a:xfrm>
            <a:off x="6455055" y="4744256"/>
            <a:ext cx="11887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2" name="Oval 381">
            <a:extLst>
              <a:ext uri="{FF2B5EF4-FFF2-40B4-BE49-F238E27FC236}">
                <a16:creationId xmlns:a16="http://schemas.microsoft.com/office/drawing/2014/main" id="{A8EC60F7-9FA8-43AC-B6DC-6C4ACF6962FF}"/>
              </a:ext>
            </a:extLst>
          </p:cNvPr>
          <p:cNvSpPr/>
          <p:nvPr/>
        </p:nvSpPr>
        <p:spPr>
          <a:xfrm>
            <a:off x="6476391" y="5591945"/>
            <a:ext cx="76200" cy="8277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9" name="Straight Connector 438">
            <a:extLst>
              <a:ext uri="{FF2B5EF4-FFF2-40B4-BE49-F238E27FC236}">
                <a16:creationId xmlns:a16="http://schemas.microsoft.com/office/drawing/2014/main" id="{3AADBA03-A395-4BC7-96B5-5ACD27E49049}"/>
              </a:ext>
            </a:extLst>
          </p:cNvPr>
          <p:cNvCxnSpPr>
            <a:cxnSpLocks/>
          </p:cNvCxnSpPr>
          <p:nvPr/>
        </p:nvCxnSpPr>
        <p:spPr>
          <a:xfrm>
            <a:off x="4483380" y="2143931"/>
            <a:ext cx="11887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Straight Connector 439">
            <a:extLst>
              <a:ext uri="{FF2B5EF4-FFF2-40B4-BE49-F238E27FC236}">
                <a16:creationId xmlns:a16="http://schemas.microsoft.com/office/drawing/2014/main" id="{45E93D1D-5305-43AE-94D6-BEE9E81093B0}"/>
              </a:ext>
            </a:extLst>
          </p:cNvPr>
          <p:cNvCxnSpPr>
            <a:cxnSpLocks/>
          </p:cNvCxnSpPr>
          <p:nvPr/>
        </p:nvCxnSpPr>
        <p:spPr>
          <a:xfrm>
            <a:off x="4483380" y="2191556"/>
            <a:ext cx="11887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Straight Connector 440">
            <a:extLst>
              <a:ext uri="{FF2B5EF4-FFF2-40B4-BE49-F238E27FC236}">
                <a16:creationId xmlns:a16="http://schemas.microsoft.com/office/drawing/2014/main" id="{366429EA-2455-461F-AD37-0B6D25DC6F50}"/>
              </a:ext>
            </a:extLst>
          </p:cNvPr>
          <p:cNvCxnSpPr>
            <a:cxnSpLocks/>
          </p:cNvCxnSpPr>
          <p:nvPr/>
        </p:nvCxnSpPr>
        <p:spPr>
          <a:xfrm>
            <a:off x="5966425" y="3469619"/>
            <a:ext cx="11887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Straight Connector 441">
            <a:extLst>
              <a:ext uri="{FF2B5EF4-FFF2-40B4-BE49-F238E27FC236}">
                <a16:creationId xmlns:a16="http://schemas.microsoft.com/office/drawing/2014/main" id="{106518C6-CD31-47E3-A2A1-53E50C0F054F}"/>
              </a:ext>
            </a:extLst>
          </p:cNvPr>
          <p:cNvCxnSpPr>
            <a:cxnSpLocks/>
          </p:cNvCxnSpPr>
          <p:nvPr/>
        </p:nvCxnSpPr>
        <p:spPr>
          <a:xfrm>
            <a:off x="5966425" y="3517244"/>
            <a:ext cx="11887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5" name="Oval 444">
            <a:extLst>
              <a:ext uri="{FF2B5EF4-FFF2-40B4-BE49-F238E27FC236}">
                <a16:creationId xmlns:a16="http://schemas.microsoft.com/office/drawing/2014/main" id="{DF3E7EBF-FF61-4544-80F2-D766B88EFA2A}"/>
              </a:ext>
            </a:extLst>
          </p:cNvPr>
          <p:cNvSpPr/>
          <p:nvPr/>
        </p:nvSpPr>
        <p:spPr>
          <a:xfrm>
            <a:off x="7259895" y="1306258"/>
            <a:ext cx="76200" cy="8277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7" name="Line 38">
            <a:extLst>
              <a:ext uri="{FF2B5EF4-FFF2-40B4-BE49-F238E27FC236}">
                <a16:creationId xmlns:a16="http://schemas.microsoft.com/office/drawing/2014/main" id="{60CE00B9-835F-4DDC-AEF4-ADBD788266A9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922738" y="1576940"/>
            <a:ext cx="85617" cy="12096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8" name="Line 39">
            <a:extLst>
              <a:ext uri="{FF2B5EF4-FFF2-40B4-BE49-F238E27FC236}">
                <a16:creationId xmlns:a16="http://schemas.microsoft.com/office/drawing/2014/main" id="{BF0392ED-7D13-4F8C-AA77-602D73F01192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1008355" y="1576940"/>
            <a:ext cx="85617" cy="12096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449" name="Straight Connector 448">
            <a:extLst>
              <a:ext uri="{FF2B5EF4-FFF2-40B4-BE49-F238E27FC236}">
                <a16:creationId xmlns:a16="http://schemas.microsoft.com/office/drawing/2014/main" id="{CFCACCDB-27B1-45E6-B360-0A91F6CF087A}"/>
              </a:ext>
            </a:extLst>
          </p:cNvPr>
          <p:cNvCxnSpPr>
            <a:cxnSpLocks/>
          </p:cNvCxnSpPr>
          <p:nvPr/>
        </p:nvCxnSpPr>
        <p:spPr>
          <a:xfrm>
            <a:off x="968656" y="1739314"/>
            <a:ext cx="857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Straight Connector 449">
            <a:extLst>
              <a:ext uri="{FF2B5EF4-FFF2-40B4-BE49-F238E27FC236}">
                <a16:creationId xmlns:a16="http://schemas.microsoft.com/office/drawing/2014/main" id="{8519679A-DCA6-4CF9-AF27-27F31BE0BD4E}"/>
              </a:ext>
            </a:extLst>
          </p:cNvPr>
          <p:cNvCxnSpPr>
            <a:cxnSpLocks/>
          </p:cNvCxnSpPr>
          <p:nvPr/>
        </p:nvCxnSpPr>
        <p:spPr>
          <a:xfrm>
            <a:off x="8617230" y="3477431"/>
            <a:ext cx="11887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1" name="Oval 450">
            <a:extLst>
              <a:ext uri="{FF2B5EF4-FFF2-40B4-BE49-F238E27FC236}">
                <a16:creationId xmlns:a16="http://schemas.microsoft.com/office/drawing/2014/main" id="{F6C153C3-8326-4BB2-8D03-CB38D776DB96}"/>
              </a:ext>
            </a:extLst>
          </p:cNvPr>
          <p:cNvSpPr/>
          <p:nvPr/>
        </p:nvSpPr>
        <p:spPr>
          <a:xfrm>
            <a:off x="8635002" y="3518675"/>
            <a:ext cx="76200" cy="8277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Oval 286">
            <a:extLst>
              <a:ext uri="{FF2B5EF4-FFF2-40B4-BE49-F238E27FC236}">
                <a16:creationId xmlns:a16="http://schemas.microsoft.com/office/drawing/2014/main" id="{44D43C63-B806-41C2-9413-9C375791891E}"/>
              </a:ext>
            </a:extLst>
          </p:cNvPr>
          <p:cNvSpPr/>
          <p:nvPr/>
        </p:nvSpPr>
        <p:spPr>
          <a:xfrm>
            <a:off x="8635002" y="4584331"/>
            <a:ext cx="76200" cy="8277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5" name="Oval 334">
            <a:extLst>
              <a:ext uri="{FF2B5EF4-FFF2-40B4-BE49-F238E27FC236}">
                <a16:creationId xmlns:a16="http://schemas.microsoft.com/office/drawing/2014/main" id="{B9B7C4B6-675E-4A42-8920-AF0A223F11D1}"/>
              </a:ext>
            </a:extLst>
          </p:cNvPr>
          <p:cNvSpPr/>
          <p:nvPr/>
        </p:nvSpPr>
        <p:spPr>
          <a:xfrm>
            <a:off x="7809813" y="5002408"/>
            <a:ext cx="76200" cy="8277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7" name="Oval 456">
            <a:extLst>
              <a:ext uri="{FF2B5EF4-FFF2-40B4-BE49-F238E27FC236}">
                <a16:creationId xmlns:a16="http://schemas.microsoft.com/office/drawing/2014/main" id="{6B53C12C-1B11-4D94-AEF5-834F2D5B07D6}"/>
              </a:ext>
            </a:extLst>
          </p:cNvPr>
          <p:cNvSpPr/>
          <p:nvPr/>
        </p:nvSpPr>
        <p:spPr>
          <a:xfrm>
            <a:off x="6476391" y="5406889"/>
            <a:ext cx="76200" cy="8277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8" name="Straight Connector 457">
            <a:extLst>
              <a:ext uri="{FF2B5EF4-FFF2-40B4-BE49-F238E27FC236}">
                <a16:creationId xmlns:a16="http://schemas.microsoft.com/office/drawing/2014/main" id="{A54B86BA-DBDB-42ED-9D62-1C5B422C7647}"/>
              </a:ext>
            </a:extLst>
          </p:cNvPr>
          <p:cNvCxnSpPr>
            <a:cxnSpLocks/>
            <a:stCxn id="12" idx="2"/>
            <a:endCxn id="105" idx="0"/>
          </p:cNvCxnSpPr>
          <p:nvPr/>
        </p:nvCxnSpPr>
        <p:spPr>
          <a:xfrm>
            <a:off x="6513803" y="3422539"/>
            <a:ext cx="3032" cy="1379772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1" name="Oval 360">
            <a:extLst>
              <a:ext uri="{FF2B5EF4-FFF2-40B4-BE49-F238E27FC236}">
                <a16:creationId xmlns:a16="http://schemas.microsoft.com/office/drawing/2014/main" id="{250EAB11-D2F5-49E4-BF85-B811D496C43A}"/>
              </a:ext>
            </a:extLst>
          </p:cNvPr>
          <p:cNvSpPr/>
          <p:nvPr/>
        </p:nvSpPr>
        <p:spPr>
          <a:xfrm>
            <a:off x="5354373" y="3151289"/>
            <a:ext cx="76200" cy="8277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2" name="Oval 471">
            <a:extLst>
              <a:ext uri="{FF2B5EF4-FFF2-40B4-BE49-F238E27FC236}">
                <a16:creationId xmlns:a16="http://schemas.microsoft.com/office/drawing/2014/main" id="{54B8C98B-5708-420C-B559-D76851783FC8}"/>
              </a:ext>
            </a:extLst>
          </p:cNvPr>
          <p:cNvSpPr/>
          <p:nvPr/>
        </p:nvSpPr>
        <p:spPr>
          <a:xfrm>
            <a:off x="8635002" y="2577631"/>
            <a:ext cx="76200" cy="8277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4" name="Straight Connector 473">
            <a:extLst>
              <a:ext uri="{FF2B5EF4-FFF2-40B4-BE49-F238E27FC236}">
                <a16:creationId xmlns:a16="http://schemas.microsoft.com/office/drawing/2014/main" id="{2505F375-FE57-4F38-9E06-0BF6FDA988A4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4528955" y="1595998"/>
            <a:ext cx="15761" cy="134490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9" name="Group 478">
            <a:extLst>
              <a:ext uri="{FF2B5EF4-FFF2-40B4-BE49-F238E27FC236}">
                <a16:creationId xmlns:a16="http://schemas.microsoft.com/office/drawing/2014/main" id="{DC991868-B348-438D-9AF7-305DC240EF2E}"/>
              </a:ext>
            </a:extLst>
          </p:cNvPr>
          <p:cNvGrpSpPr/>
          <p:nvPr/>
        </p:nvGrpSpPr>
        <p:grpSpPr>
          <a:xfrm rot="16200000">
            <a:off x="4466456" y="2786427"/>
            <a:ext cx="152400" cy="152400"/>
            <a:chOff x="6267991" y="1596540"/>
            <a:chExt cx="152400" cy="152400"/>
          </a:xfrm>
        </p:grpSpPr>
        <p:sp>
          <p:nvSpPr>
            <p:cNvPr id="480" name="Line 16">
              <a:extLst>
                <a:ext uri="{FF2B5EF4-FFF2-40B4-BE49-F238E27FC236}">
                  <a16:creationId xmlns:a16="http://schemas.microsoft.com/office/drawing/2014/main" id="{3004FDFE-B552-4EC2-B6E4-813AD542E2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267991" y="1672740"/>
              <a:ext cx="152400" cy="76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" name="Line 17">
              <a:extLst>
                <a:ext uri="{FF2B5EF4-FFF2-40B4-BE49-F238E27FC236}">
                  <a16:creationId xmlns:a16="http://schemas.microsoft.com/office/drawing/2014/main" id="{FA41C5EA-65AB-40B9-9F15-E1E588583A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267991" y="1596540"/>
              <a:ext cx="152400" cy="76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82" name="Oval 481">
            <a:extLst>
              <a:ext uri="{FF2B5EF4-FFF2-40B4-BE49-F238E27FC236}">
                <a16:creationId xmlns:a16="http://schemas.microsoft.com/office/drawing/2014/main" id="{5E283199-6B08-42EE-8A83-BF4A9EEBFBEE}"/>
              </a:ext>
            </a:extLst>
          </p:cNvPr>
          <p:cNvSpPr/>
          <p:nvPr/>
        </p:nvSpPr>
        <p:spPr>
          <a:xfrm>
            <a:off x="4504556" y="2688790"/>
            <a:ext cx="76200" cy="8277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3" name="Group 482">
            <a:extLst>
              <a:ext uri="{FF2B5EF4-FFF2-40B4-BE49-F238E27FC236}">
                <a16:creationId xmlns:a16="http://schemas.microsoft.com/office/drawing/2014/main" id="{5CBB3A50-443D-4C3A-81C7-4E49B3AEAE2B}"/>
              </a:ext>
            </a:extLst>
          </p:cNvPr>
          <p:cNvGrpSpPr/>
          <p:nvPr/>
        </p:nvGrpSpPr>
        <p:grpSpPr>
          <a:xfrm rot="10800000">
            <a:off x="2653777" y="1648942"/>
            <a:ext cx="152400" cy="152400"/>
            <a:chOff x="8241561" y="2521378"/>
            <a:chExt cx="152400" cy="152400"/>
          </a:xfrm>
        </p:grpSpPr>
        <p:sp>
          <p:nvSpPr>
            <p:cNvPr id="484" name="Line 40">
              <a:extLst>
                <a:ext uri="{FF2B5EF4-FFF2-40B4-BE49-F238E27FC236}">
                  <a16:creationId xmlns:a16="http://schemas.microsoft.com/office/drawing/2014/main" id="{8173A576-8602-445A-A9CC-F60031D24E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41561" y="2597578"/>
              <a:ext cx="152400" cy="76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5" name="Line 41">
              <a:extLst>
                <a:ext uri="{FF2B5EF4-FFF2-40B4-BE49-F238E27FC236}">
                  <a16:creationId xmlns:a16="http://schemas.microsoft.com/office/drawing/2014/main" id="{B8856040-1346-45AA-9B8F-18FEBDA84C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241561" y="2521378"/>
              <a:ext cx="152400" cy="76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486" name="Straight Connector 485">
            <a:extLst>
              <a:ext uri="{FF2B5EF4-FFF2-40B4-BE49-F238E27FC236}">
                <a16:creationId xmlns:a16="http://schemas.microsoft.com/office/drawing/2014/main" id="{01A6FD81-3F95-4EC5-882F-C03FD1A42E5D}"/>
              </a:ext>
            </a:extLst>
          </p:cNvPr>
          <p:cNvCxnSpPr>
            <a:cxnSpLocks/>
          </p:cNvCxnSpPr>
          <p:nvPr/>
        </p:nvCxnSpPr>
        <p:spPr>
          <a:xfrm>
            <a:off x="2812729" y="1658033"/>
            <a:ext cx="0" cy="11758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7" name="Rectangle 486">
            <a:extLst>
              <a:ext uri="{FF2B5EF4-FFF2-40B4-BE49-F238E27FC236}">
                <a16:creationId xmlns:a16="http://schemas.microsoft.com/office/drawing/2014/main" id="{81FC4E37-FA70-4591-8E5D-E6BC1F36157D}"/>
              </a:ext>
            </a:extLst>
          </p:cNvPr>
          <p:cNvSpPr/>
          <p:nvPr/>
        </p:nvSpPr>
        <p:spPr>
          <a:xfrm>
            <a:off x="8035833" y="430823"/>
            <a:ext cx="1293962" cy="48307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3">
                <a:shade val="50000"/>
              </a:schemeClr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Institution</a:t>
            </a:r>
          </a:p>
        </p:txBody>
      </p:sp>
      <p:sp>
        <p:nvSpPr>
          <p:cNvPr id="491" name="Oval 490">
            <a:extLst>
              <a:ext uri="{FF2B5EF4-FFF2-40B4-BE49-F238E27FC236}">
                <a16:creationId xmlns:a16="http://schemas.microsoft.com/office/drawing/2014/main" id="{09BB2CB8-CBCE-4F38-93F1-6EDF1F56F45E}"/>
              </a:ext>
            </a:extLst>
          </p:cNvPr>
          <p:cNvSpPr/>
          <p:nvPr/>
        </p:nvSpPr>
        <p:spPr>
          <a:xfrm>
            <a:off x="6019487" y="2689853"/>
            <a:ext cx="76200" cy="8277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6" name="Connector: Elbow 495">
            <a:extLst>
              <a:ext uri="{FF2B5EF4-FFF2-40B4-BE49-F238E27FC236}">
                <a16:creationId xmlns:a16="http://schemas.microsoft.com/office/drawing/2014/main" id="{76A4B7F2-243C-48A6-9C9B-74BFFDFE9ED5}"/>
              </a:ext>
            </a:extLst>
          </p:cNvPr>
          <p:cNvCxnSpPr>
            <a:cxnSpLocks/>
            <a:stCxn id="487" idx="1"/>
            <a:endCxn id="6" idx="0"/>
          </p:cNvCxnSpPr>
          <p:nvPr/>
        </p:nvCxnSpPr>
        <p:spPr>
          <a:xfrm rot="10800000" flipV="1">
            <a:off x="6513011" y="672363"/>
            <a:ext cx="1522822" cy="439308"/>
          </a:xfrm>
          <a:prstGeom prst="bentConnector2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Straight Connector 497">
            <a:extLst>
              <a:ext uri="{FF2B5EF4-FFF2-40B4-BE49-F238E27FC236}">
                <a16:creationId xmlns:a16="http://schemas.microsoft.com/office/drawing/2014/main" id="{D4FFC123-5253-4ED8-BDD8-934EEA5E8F19}"/>
              </a:ext>
            </a:extLst>
          </p:cNvPr>
          <p:cNvCxnSpPr>
            <a:cxnSpLocks/>
          </p:cNvCxnSpPr>
          <p:nvPr/>
        </p:nvCxnSpPr>
        <p:spPr>
          <a:xfrm>
            <a:off x="7956440" y="617845"/>
            <a:ext cx="0" cy="117587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9" name="Oval 498">
            <a:extLst>
              <a:ext uri="{FF2B5EF4-FFF2-40B4-BE49-F238E27FC236}">
                <a16:creationId xmlns:a16="http://schemas.microsoft.com/office/drawing/2014/main" id="{6FA87CC2-1E55-487D-87A5-58FDA57A135E}"/>
              </a:ext>
            </a:extLst>
          </p:cNvPr>
          <p:cNvSpPr/>
          <p:nvPr/>
        </p:nvSpPr>
        <p:spPr>
          <a:xfrm>
            <a:off x="7825315" y="643810"/>
            <a:ext cx="76200" cy="8277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3" name="Group 502">
            <a:extLst>
              <a:ext uri="{FF2B5EF4-FFF2-40B4-BE49-F238E27FC236}">
                <a16:creationId xmlns:a16="http://schemas.microsoft.com/office/drawing/2014/main" id="{4A9C59E3-104A-487E-9415-932F8397ABF2}"/>
              </a:ext>
            </a:extLst>
          </p:cNvPr>
          <p:cNvGrpSpPr/>
          <p:nvPr/>
        </p:nvGrpSpPr>
        <p:grpSpPr>
          <a:xfrm>
            <a:off x="1928237" y="3186377"/>
            <a:ext cx="174801" cy="566725"/>
            <a:chOff x="8931489" y="924594"/>
            <a:chExt cx="174801" cy="566725"/>
          </a:xfrm>
        </p:grpSpPr>
        <p:sp>
          <p:nvSpPr>
            <p:cNvPr id="504" name="Line 29">
              <a:extLst>
                <a:ext uri="{FF2B5EF4-FFF2-40B4-BE49-F238E27FC236}">
                  <a16:creationId xmlns:a16="http://schemas.microsoft.com/office/drawing/2014/main" id="{C8F79D08-2D3F-42F9-9D1D-E9504F47B54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V="1">
              <a:off x="9020673" y="924594"/>
              <a:ext cx="0" cy="28225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5" name="Line 30">
              <a:extLst>
                <a:ext uri="{FF2B5EF4-FFF2-40B4-BE49-F238E27FC236}">
                  <a16:creationId xmlns:a16="http://schemas.microsoft.com/office/drawing/2014/main" id="{E69DB5B1-CC3E-445B-9E9F-CE214B8203E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V="1">
              <a:off x="9020673" y="1168746"/>
              <a:ext cx="0" cy="32257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6" name="Line 31">
              <a:extLst>
                <a:ext uri="{FF2B5EF4-FFF2-40B4-BE49-F238E27FC236}">
                  <a16:creationId xmlns:a16="http://schemas.microsoft.com/office/drawing/2014/main" id="{6367F246-BD62-4D16-A241-A1962B8BBC5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V="1">
              <a:off x="8935056" y="1331171"/>
              <a:ext cx="85617" cy="12096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7" name="Line 32">
              <a:extLst>
                <a:ext uri="{FF2B5EF4-FFF2-40B4-BE49-F238E27FC236}">
                  <a16:creationId xmlns:a16="http://schemas.microsoft.com/office/drawing/2014/main" id="{3C4EDDA1-890C-4127-9A25-A7F7BA4ACE4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 flipV="1">
              <a:off x="9020673" y="1331171"/>
              <a:ext cx="85617" cy="12096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8" name="Line 38">
              <a:extLst>
                <a:ext uri="{FF2B5EF4-FFF2-40B4-BE49-F238E27FC236}">
                  <a16:creationId xmlns:a16="http://schemas.microsoft.com/office/drawing/2014/main" id="{03608BC0-8C75-460F-A3A2-BA4E470A4F1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8931489" y="982557"/>
              <a:ext cx="85617" cy="12096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9" name="Line 39">
              <a:extLst>
                <a:ext uri="{FF2B5EF4-FFF2-40B4-BE49-F238E27FC236}">
                  <a16:creationId xmlns:a16="http://schemas.microsoft.com/office/drawing/2014/main" id="{59604BED-71F5-4FC0-A3F8-94BF1FF75C5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9017106" y="982557"/>
              <a:ext cx="85617" cy="12096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510" name="Straight Connector 509">
            <a:extLst>
              <a:ext uri="{FF2B5EF4-FFF2-40B4-BE49-F238E27FC236}">
                <a16:creationId xmlns:a16="http://schemas.microsoft.com/office/drawing/2014/main" id="{CD1F1F24-0E88-43D1-9EB6-F9F764A860CB}"/>
              </a:ext>
            </a:extLst>
          </p:cNvPr>
          <p:cNvCxnSpPr>
            <a:cxnSpLocks/>
          </p:cNvCxnSpPr>
          <p:nvPr/>
        </p:nvCxnSpPr>
        <p:spPr>
          <a:xfrm>
            <a:off x="1974155" y="3558156"/>
            <a:ext cx="857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Straight Connector 510">
            <a:extLst>
              <a:ext uri="{FF2B5EF4-FFF2-40B4-BE49-F238E27FC236}">
                <a16:creationId xmlns:a16="http://schemas.microsoft.com/office/drawing/2014/main" id="{6B9BCA49-7834-491F-BC3B-4A8617853181}"/>
              </a:ext>
            </a:extLst>
          </p:cNvPr>
          <p:cNvCxnSpPr>
            <a:cxnSpLocks/>
          </p:cNvCxnSpPr>
          <p:nvPr/>
        </p:nvCxnSpPr>
        <p:spPr>
          <a:xfrm>
            <a:off x="1974155" y="3406714"/>
            <a:ext cx="8572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4" name="Line 38">
            <a:extLst>
              <a:ext uri="{FF2B5EF4-FFF2-40B4-BE49-F238E27FC236}">
                <a16:creationId xmlns:a16="http://schemas.microsoft.com/office/drawing/2014/main" id="{4D16D8D0-982E-4525-AED3-46288BA419E1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8588989" y="1582730"/>
            <a:ext cx="85617" cy="12096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5" name="Line 39">
            <a:extLst>
              <a:ext uri="{FF2B5EF4-FFF2-40B4-BE49-F238E27FC236}">
                <a16:creationId xmlns:a16="http://schemas.microsoft.com/office/drawing/2014/main" id="{2FA9609B-1022-4766-8989-C8B2B23A6140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8674606" y="1582730"/>
            <a:ext cx="85617" cy="12096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516" name="Straight Connector 515">
            <a:extLst>
              <a:ext uri="{FF2B5EF4-FFF2-40B4-BE49-F238E27FC236}">
                <a16:creationId xmlns:a16="http://schemas.microsoft.com/office/drawing/2014/main" id="{9BD3A274-5465-465C-9D7B-8D659C708C9A}"/>
              </a:ext>
            </a:extLst>
          </p:cNvPr>
          <p:cNvCxnSpPr>
            <a:cxnSpLocks/>
          </p:cNvCxnSpPr>
          <p:nvPr/>
        </p:nvCxnSpPr>
        <p:spPr>
          <a:xfrm>
            <a:off x="8616436" y="1736429"/>
            <a:ext cx="11887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7" name="Line 31">
            <a:extLst>
              <a:ext uri="{FF2B5EF4-FFF2-40B4-BE49-F238E27FC236}">
                <a16:creationId xmlns:a16="http://schemas.microsoft.com/office/drawing/2014/main" id="{0CA35734-64AE-4CDF-A810-142E3F3F0E9B}"/>
              </a:ext>
            </a:extLst>
          </p:cNvPr>
          <p:cNvSpPr>
            <a:spLocks noChangeShapeType="1"/>
          </p:cNvSpPr>
          <p:nvPr/>
        </p:nvSpPr>
        <p:spPr bwMode="auto">
          <a:xfrm rot="10800000" flipV="1">
            <a:off x="8588989" y="1836140"/>
            <a:ext cx="85617" cy="12096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8" name="Line 32">
            <a:extLst>
              <a:ext uri="{FF2B5EF4-FFF2-40B4-BE49-F238E27FC236}">
                <a16:creationId xmlns:a16="http://schemas.microsoft.com/office/drawing/2014/main" id="{3067CE96-09CF-4E48-B842-4D838723DCCC}"/>
              </a:ext>
            </a:extLst>
          </p:cNvPr>
          <p:cNvSpPr>
            <a:spLocks noChangeShapeType="1"/>
          </p:cNvSpPr>
          <p:nvPr/>
        </p:nvSpPr>
        <p:spPr bwMode="auto">
          <a:xfrm rot="10800000" flipH="1" flipV="1">
            <a:off x="8674606" y="1836140"/>
            <a:ext cx="85617" cy="12096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519" name="Straight Connector 518">
            <a:extLst>
              <a:ext uri="{FF2B5EF4-FFF2-40B4-BE49-F238E27FC236}">
                <a16:creationId xmlns:a16="http://schemas.microsoft.com/office/drawing/2014/main" id="{81F334EF-14D4-4A01-BD90-8FD786F9A171}"/>
              </a:ext>
            </a:extLst>
          </p:cNvPr>
          <p:cNvCxnSpPr>
            <a:cxnSpLocks/>
          </p:cNvCxnSpPr>
          <p:nvPr/>
        </p:nvCxnSpPr>
        <p:spPr>
          <a:xfrm>
            <a:off x="8621814" y="1801342"/>
            <a:ext cx="11887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Straight Connector 521">
            <a:extLst>
              <a:ext uri="{FF2B5EF4-FFF2-40B4-BE49-F238E27FC236}">
                <a16:creationId xmlns:a16="http://schemas.microsoft.com/office/drawing/2014/main" id="{7EA4F1A8-A3CE-4A60-8026-3B25D6B0DDE3}"/>
              </a:ext>
            </a:extLst>
          </p:cNvPr>
          <p:cNvCxnSpPr>
            <a:cxnSpLocks/>
          </p:cNvCxnSpPr>
          <p:nvPr/>
        </p:nvCxnSpPr>
        <p:spPr>
          <a:xfrm>
            <a:off x="7966932" y="1289457"/>
            <a:ext cx="0" cy="11758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3" name="Oval 522">
            <a:extLst>
              <a:ext uri="{FF2B5EF4-FFF2-40B4-BE49-F238E27FC236}">
                <a16:creationId xmlns:a16="http://schemas.microsoft.com/office/drawing/2014/main" id="{46D415BD-8CF4-42E7-912E-EB23FAFF7B10}"/>
              </a:ext>
            </a:extLst>
          </p:cNvPr>
          <p:cNvSpPr/>
          <p:nvPr/>
        </p:nvSpPr>
        <p:spPr>
          <a:xfrm>
            <a:off x="7845332" y="1305897"/>
            <a:ext cx="76200" cy="8277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90A3BC1B-075D-40B4-907F-5B54860CA496}"/>
              </a:ext>
            </a:extLst>
          </p:cNvPr>
          <p:cNvGrpSpPr/>
          <p:nvPr/>
        </p:nvGrpSpPr>
        <p:grpSpPr>
          <a:xfrm>
            <a:off x="5177831" y="1274432"/>
            <a:ext cx="152400" cy="152400"/>
            <a:chOff x="6267991" y="1596540"/>
            <a:chExt cx="152400" cy="152400"/>
          </a:xfrm>
        </p:grpSpPr>
        <p:sp>
          <p:nvSpPr>
            <p:cNvPr id="227" name="Line 16">
              <a:extLst>
                <a:ext uri="{FF2B5EF4-FFF2-40B4-BE49-F238E27FC236}">
                  <a16:creationId xmlns:a16="http://schemas.microsoft.com/office/drawing/2014/main" id="{32DD446C-A5A7-4FA1-AD19-3C089B6ACA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267991" y="1672740"/>
              <a:ext cx="152400" cy="76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8" name="Line 17">
              <a:extLst>
                <a:ext uri="{FF2B5EF4-FFF2-40B4-BE49-F238E27FC236}">
                  <a16:creationId xmlns:a16="http://schemas.microsoft.com/office/drawing/2014/main" id="{D29B18A0-9632-4DCB-8CD3-39E3C6CB54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267991" y="1596540"/>
              <a:ext cx="152400" cy="76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201D7C4B-00CB-43DB-8E4C-ED43732A18A1}"/>
              </a:ext>
            </a:extLst>
          </p:cNvPr>
          <p:cNvCxnSpPr>
            <a:cxnSpLocks/>
          </p:cNvCxnSpPr>
          <p:nvPr/>
        </p:nvCxnSpPr>
        <p:spPr>
          <a:xfrm flipH="1">
            <a:off x="5328973" y="1295984"/>
            <a:ext cx="2527" cy="1117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Connector: Elbow 273">
            <a:extLst>
              <a:ext uri="{FF2B5EF4-FFF2-40B4-BE49-F238E27FC236}">
                <a16:creationId xmlns:a16="http://schemas.microsoft.com/office/drawing/2014/main" id="{F98EE871-F2E0-4F1C-B352-B4AD1CEBFD73}"/>
              </a:ext>
            </a:extLst>
          </p:cNvPr>
          <p:cNvCxnSpPr>
            <a:cxnSpLocks/>
          </p:cNvCxnSpPr>
          <p:nvPr/>
        </p:nvCxnSpPr>
        <p:spPr>
          <a:xfrm rot="16200000" flipV="1">
            <a:off x="6818843" y="3672317"/>
            <a:ext cx="489034" cy="404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Rectangle 272">
            <a:extLst>
              <a:ext uri="{FF2B5EF4-FFF2-40B4-BE49-F238E27FC236}">
                <a16:creationId xmlns:a16="http://schemas.microsoft.com/office/drawing/2014/main" id="{13915B4B-38E4-4FEA-A8DB-6C18C924856A}"/>
              </a:ext>
            </a:extLst>
          </p:cNvPr>
          <p:cNvSpPr/>
          <p:nvPr/>
        </p:nvSpPr>
        <p:spPr>
          <a:xfrm>
            <a:off x="6954608" y="3905365"/>
            <a:ext cx="1320712" cy="48229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Submission</a:t>
            </a:r>
          </a:p>
          <a:p>
            <a:pPr algn="ctr"/>
            <a:r>
              <a:rPr lang="en-US" sz="1600" dirty="0"/>
              <a:t>Event</a:t>
            </a:r>
          </a:p>
        </p:txBody>
      </p: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C910B662-0898-43CB-A32B-372B7FB9AE24}"/>
              </a:ext>
            </a:extLst>
          </p:cNvPr>
          <p:cNvCxnSpPr>
            <a:cxnSpLocks/>
          </p:cNvCxnSpPr>
          <p:nvPr/>
        </p:nvCxnSpPr>
        <p:spPr>
          <a:xfrm>
            <a:off x="8079197" y="3478125"/>
            <a:ext cx="11887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Oval 301">
            <a:extLst>
              <a:ext uri="{FF2B5EF4-FFF2-40B4-BE49-F238E27FC236}">
                <a16:creationId xmlns:a16="http://schemas.microsoft.com/office/drawing/2014/main" id="{E30EA807-2C1C-4199-9170-4BEEE230B247}"/>
              </a:ext>
            </a:extLst>
          </p:cNvPr>
          <p:cNvSpPr/>
          <p:nvPr/>
        </p:nvSpPr>
        <p:spPr>
          <a:xfrm>
            <a:off x="8110792" y="3667349"/>
            <a:ext cx="76200" cy="8277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8" name="Straight Connector 307">
            <a:extLst>
              <a:ext uri="{FF2B5EF4-FFF2-40B4-BE49-F238E27FC236}">
                <a16:creationId xmlns:a16="http://schemas.microsoft.com/office/drawing/2014/main" id="{1D06310D-9442-4885-86ED-4BFAC172E6B2}"/>
              </a:ext>
            </a:extLst>
          </p:cNvPr>
          <p:cNvCxnSpPr>
            <a:cxnSpLocks/>
          </p:cNvCxnSpPr>
          <p:nvPr/>
        </p:nvCxnSpPr>
        <p:spPr>
          <a:xfrm>
            <a:off x="7003096" y="3469619"/>
            <a:ext cx="11887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>
            <a:extLst>
              <a:ext uri="{FF2B5EF4-FFF2-40B4-BE49-F238E27FC236}">
                <a16:creationId xmlns:a16="http://schemas.microsoft.com/office/drawing/2014/main" id="{90E2272F-877F-4F65-935E-1E039CE44B2F}"/>
              </a:ext>
            </a:extLst>
          </p:cNvPr>
          <p:cNvCxnSpPr>
            <a:cxnSpLocks/>
          </p:cNvCxnSpPr>
          <p:nvPr/>
        </p:nvCxnSpPr>
        <p:spPr>
          <a:xfrm>
            <a:off x="7003096" y="3517244"/>
            <a:ext cx="11887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0" name="Group 309">
            <a:extLst>
              <a:ext uri="{FF2B5EF4-FFF2-40B4-BE49-F238E27FC236}">
                <a16:creationId xmlns:a16="http://schemas.microsoft.com/office/drawing/2014/main" id="{21C1618E-526A-43BE-9C4F-79C5A4BA402D}"/>
              </a:ext>
            </a:extLst>
          </p:cNvPr>
          <p:cNvGrpSpPr/>
          <p:nvPr/>
        </p:nvGrpSpPr>
        <p:grpSpPr>
          <a:xfrm>
            <a:off x="5720080" y="1278259"/>
            <a:ext cx="152400" cy="152400"/>
            <a:chOff x="8241561" y="2521378"/>
            <a:chExt cx="152400" cy="152400"/>
          </a:xfrm>
        </p:grpSpPr>
        <p:sp>
          <p:nvSpPr>
            <p:cNvPr id="311" name="Line 40">
              <a:extLst>
                <a:ext uri="{FF2B5EF4-FFF2-40B4-BE49-F238E27FC236}">
                  <a16:creationId xmlns:a16="http://schemas.microsoft.com/office/drawing/2014/main" id="{743632CA-8948-4F10-9839-C125EFCA65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41561" y="2597578"/>
              <a:ext cx="152400" cy="76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" name="Line 41">
              <a:extLst>
                <a:ext uri="{FF2B5EF4-FFF2-40B4-BE49-F238E27FC236}">
                  <a16:creationId xmlns:a16="http://schemas.microsoft.com/office/drawing/2014/main" id="{904B83D8-DED3-4339-ABFC-FE7C87B89E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241561" y="2521378"/>
              <a:ext cx="152400" cy="76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4" name="Oval 313">
            <a:extLst>
              <a:ext uri="{FF2B5EF4-FFF2-40B4-BE49-F238E27FC236}">
                <a16:creationId xmlns:a16="http://schemas.microsoft.com/office/drawing/2014/main" id="{FB330082-679F-4CC2-95B8-B33A0B1E02D9}"/>
              </a:ext>
            </a:extLst>
          </p:cNvPr>
          <p:cNvSpPr/>
          <p:nvPr/>
        </p:nvSpPr>
        <p:spPr>
          <a:xfrm rot="10800000">
            <a:off x="5629517" y="1309787"/>
            <a:ext cx="76200" cy="8277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5B1B20-A1F8-4802-9637-B7EA333B3E13}"/>
              </a:ext>
            </a:extLst>
          </p:cNvPr>
          <p:cNvSpPr/>
          <p:nvPr/>
        </p:nvSpPr>
        <p:spPr>
          <a:xfrm>
            <a:off x="5866030" y="1111671"/>
            <a:ext cx="1293962" cy="4830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Policy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EB1EB08-09C6-4283-AF19-A821BE833AE2}"/>
              </a:ext>
            </a:extLst>
          </p:cNvPr>
          <p:cNvSpPr/>
          <p:nvPr/>
        </p:nvSpPr>
        <p:spPr>
          <a:xfrm>
            <a:off x="5866822" y="2939460"/>
            <a:ext cx="1293962" cy="4830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Submission</a:t>
            </a:r>
          </a:p>
        </p:txBody>
      </p: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EF99AF59-C389-4163-A04D-6C200BAE1687}"/>
              </a:ext>
            </a:extLst>
          </p:cNvPr>
          <p:cNvCxnSpPr>
            <a:cxnSpLocks/>
          </p:cNvCxnSpPr>
          <p:nvPr/>
        </p:nvCxnSpPr>
        <p:spPr>
          <a:xfrm>
            <a:off x="8079197" y="3528925"/>
            <a:ext cx="11887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Oval 224">
            <a:extLst>
              <a:ext uri="{FF2B5EF4-FFF2-40B4-BE49-F238E27FC236}">
                <a16:creationId xmlns:a16="http://schemas.microsoft.com/office/drawing/2014/main" id="{5FE8E5FA-9AF2-4401-B539-A5CC6C70E6D9}"/>
              </a:ext>
            </a:extLst>
          </p:cNvPr>
          <p:cNvSpPr/>
          <p:nvPr/>
        </p:nvSpPr>
        <p:spPr>
          <a:xfrm>
            <a:off x="7027334" y="3661877"/>
            <a:ext cx="76200" cy="8277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545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4623</TotalTime>
  <Words>99</Words>
  <Application>Microsoft Office PowerPoint</Application>
  <PresentationFormat>Widescreen</PresentationFormat>
  <Paragraphs>76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Karen Hanson</dc:creator>
  <cp:lastModifiedBy>Karen Hanson</cp:lastModifiedBy>
  <cp:revision>63</cp:revision>
  <dcterms:created xsi:type="dcterms:W3CDTF">2018-02-19T22:51:57Z</dcterms:created>
  <dcterms:modified xsi:type="dcterms:W3CDTF">2018-08-31T13:38:52Z</dcterms:modified>
</cp:coreProperties>
</file>