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2B5Mh7RCn0GrOChlUqEEl/hJ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aa5bb1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aaa5bb194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71568fe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Same as slide #3 minus the Admin UI</a:t>
            </a:r>
            <a:endParaRPr/>
          </a:p>
        </p:txBody>
      </p:sp>
      <p:sp>
        <p:nvSpPr>
          <p:cNvPr id="242" name="Google Shape;242;g2c71568fe1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/>
          <p:nvPr/>
        </p:nvSpPr>
        <p:spPr>
          <a:xfrm>
            <a:off x="5503860" y="2040350"/>
            <a:ext cx="1205100" cy="21699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 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8146322" y="2262272"/>
            <a:ext cx="1251488" cy="668159"/>
          </a:xfrm>
          <a:prstGeom prst="flowChartMagneticDisk">
            <a:avLst/>
          </a:prstGeom>
          <a:solidFill>
            <a:srgbClr val="E6913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Postgres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8146322" y="3303461"/>
            <a:ext cx="1251488" cy="668159"/>
          </a:xfrm>
          <a:prstGeom prst="flowChartMagneticDisk">
            <a:avLst/>
          </a:prstGeom>
          <a:solidFill>
            <a:srgbClr val="E6913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Disk / 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6708854" y="3137541"/>
            <a:ext cx="658800" cy="1072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OCFL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6708854" y="2040350"/>
            <a:ext cx="658800" cy="1090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976918" y="2040350"/>
            <a:ext cx="523200" cy="21699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(Elide)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2794239" y="2299947"/>
            <a:ext cx="918300" cy="716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Ember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794238" y="2102343"/>
            <a:ext cx="918300" cy="197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Skin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2794239" y="3264716"/>
            <a:ext cx="918300" cy="8853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1">
                <a:alpha val="6000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AdminUI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4345358" y="500796"/>
            <a:ext cx="1786200" cy="7749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Loaders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345361" y="4928258"/>
            <a:ext cx="1786200" cy="774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Deposit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5147396" y="1417890"/>
            <a:ext cx="182100" cy="48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"/>
          <p:cNvSpPr/>
          <p:nvPr/>
        </p:nvSpPr>
        <p:spPr>
          <a:xfrm rot="10800000">
            <a:off x="5147401" y="4347000"/>
            <a:ext cx="182100" cy="444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"/>
          <p:cNvSpPr/>
          <p:nvPr/>
        </p:nvSpPr>
        <p:spPr>
          <a:xfrm rot="-5400000">
            <a:off x="4289304" y="2117342"/>
            <a:ext cx="182100" cy="906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"/>
          <p:cNvSpPr/>
          <p:nvPr/>
        </p:nvSpPr>
        <p:spPr>
          <a:xfrm rot="-5400000">
            <a:off x="4277378" y="3184388"/>
            <a:ext cx="182100" cy="906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1">
                <a:alpha val="6000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3221733" y="6097708"/>
            <a:ext cx="1309500" cy="259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4593333" y="6097708"/>
            <a:ext cx="1309500" cy="259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PubMed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5964933" y="6097708"/>
            <a:ext cx="1309500" cy="259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5157083" y="5751633"/>
            <a:ext cx="182100" cy="297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"/>
          <p:cNvSpPr/>
          <p:nvPr/>
        </p:nvSpPr>
        <p:spPr>
          <a:xfrm rot="-2683973">
            <a:off x="5893223" y="5751741"/>
            <a:ext cx="182011" cy="29762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"/>
          <p:cNvSpPr/>
          <p:nvPr/>
        </p:nvSpPr>
        <p:spPr>
          <a:xfrm rot="2695998">
            <a:off x="4349209" y="5759384"/>
            <a:ext cx="182222" cy="29762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"/>
          <p:cNvSpPr/>
          <p:nvPr/>
        </p:nvSpPr>
        <p:spPr>
          <a:xfrm rot="-5400000">
            <a:off x="7673644" y="2308381"/>
            <a:ext cx="182100" cy="55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"/>
          <p:cNvSpPr/>
          <p:nvPr/>
        </p:nvSpPr>
        <p:spPr>
          <a:xfrm rot="-5400000">
            <a:off x="7673644" y="3360492"/>
            <a:ext cx="182100" cy="55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4303465" y="2224586"/>
            <a:ext cx="73500" cy="1855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3919893" y="1978365"/>
            <a:ext cx="843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45F06"/>
                </a:solidFill>
                <a:latin typeface="Trebuchet MS"/>
                <a:ea typeface="Trebuchet MS"/>
                <a:cs typeface="Trebuchet MS"/>
                <a:sym typeface="Trebuchet MS"/>
              </a:rPr>
              <a:t>Shibboleth</a:t>
            </a:r>
            <a:endParaRPr b="0" i="0" sz="1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 rot="5400000">
            <a:off x="2827210" y="1404443"/>
            <a:ext cx="540900" cy="606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rgbClr val="4861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aa5bb1946_0_0"/>
          <p:cNvSpPr txBox="1"/>
          <p:nvPr/>
        </p:nvSpPr>
        <p:spPr>
          <a:xfrm>
            <a:off x="5431251" y="1570125"/>
            <a:ext cx="94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Shibboleth</a:t>
            </a:r>
            <a:endParaRPr b="0" i="0" sz="16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aaa5bb1946_0_0"/>
          <p:cNvSpPr/>
          <p:nvPr/>
        </p:nvSpPr>
        <p:spPr>
          <a:xfrm>
            <a:off x="5797485" y="5424272"/>
            <a:ext cx="1251488" cy="668159"/>
          </a:xfrm>
          <a:prstGeom prst="flowChartMagneticDisk">
            <a:avLst/>
          </a:prstGeom>
          <a:solidFill>
            <a:srgbClr val="E6913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aaa5bb1946_0_0"/>
          <p:cNvSpPr/>
          <p:nvPr/>
        </p:nvSpPr>
        <p:spPr>
          <a:xfrm>
            <a:off x="4459547" y="5424274"/>
            <a:ext cx="1251488" cy="668159"/>
          </a:xfrm>
          <a:prstGeom prst="flowChartMagneticDisk">
            <a:avLst/>
          </a:prstGeom>
          <a:solidFill>
            <a:srgbClr val="E6913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Disk / S3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aaa5bb1946_0_0"/>
          <p:cNvSpPr/>
          <p:nvPr/>
        </p:nvSpPr>
        <p:spPr>
          <a:xfrm>
            <a:off x="4387300" y="4105925"/>
            <a:ext cx="1424400" cy="5541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OCFL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aaa5bb1946_0_0"/>
          <p:cNvSpPr/>
          <p:nvPr/>
        </p:nvSpPr>
        <p:spPr>
          <a:xfrm>
            <a:off x="5783200" y="4105925"/>
            <a:ext cx="1338000" cy="5541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aaa5bb1946_0_0"/>
          <p:cNvSpPr/>
          <p:nvPr/>
        </p:nvSpPr>
        <p:spPr>
          <a:xfrm>
            <a:off x="4387300" y="2554500"/>
            <a:ext cx="2733900" cy="4443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API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aaa5bb1946_0_0"/>
          <p:cNvSpPr/>
          <p:nvPr/>
        </p:nvSpPr>
        <p:spPr>
          <a:xfrm>
            <a:off x="4387300" y="924852"/>
            <a:ext cx="1424400" cy="501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aaa5bb1946_0_0"/>
          <p:cNvSpPr/>
          <p:nvPr/>
        </p:nvSpPr>
        <p:spPr>
          <a:xfrm>
            <a:off x="6048625" y="924850"/>
            <a:ext cx="1072500" cy="5010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9050">
            <a:solidFill>
              <a:schemeClr val="dk1">
                <a:alpha val="6000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 UI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aaa5bb1946_0_0"/>
          <p:cNvSpPr/>
          <p:nvPr/>
        </p:nvSpPr>
        <p:spPr>
          <a:xfrm rot="-5400000">
            <a:off x="3906150" y="2581300"/>
            <a:ext cx="182100" cy="45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aaa5bb1946_0_0"/>
          <p:cNvSpPr/>
          <p:nvPr/>
        </p:nvSpPr>
        <p:spPr>
          <a:xfrm>
            <a:off x="5008450" y="1578173"/>
            <a:ext cx="182100" cy="589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aaa5bb1946_0_0"/>
          <p:cNvSpPr/>
          <p:nvPr/>
        </p:nvSpPr>
        <p:spPr>
          <a:xfrm>
            <a:off x="6498100" y="1581084"/>
            <a:ext cx="182100" cy="589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rnd" cmpd="sng" w="9525">
            <a:solidFill>
              <a:schemeClr val="dk1">
                <a:alpha val="6000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aaa5bb1946_0_0"/>
          <p:cNvSpPr/>
          <p:nvPr/>
        </p:nvSpPr>
        <p:spPr>
          <a:xfrm>
            <a:off x="8119747" y="4442397"/>
            <a:ext cx="254100" cy="381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aaa5bb1946_0_0"/>
          <p:cNvSpPr/>
          <p:nvPr/>
        </p:nvSpPr>
        <p:spPr>
          <a:xfrm>
            <a:off x="6375394" y="4770205"/>
            <a:ext cx="182100" cy="55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aaa5bb1946_0_0"/>
          <p:cNvSpPr/>
          <p:nvPr/>
        </p:nvSpPr>
        <p:spPr>
          <a:xfrm rot="5400000">
            <a:off x="5773100" y="805952"/>
            <a:ext cx="90000" cy="20910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aaa5bb1946_0_0"/>
          <p:cNvSpPr txBox="1"/>
          <p:nvPr/>
        </p:nvSpPr>
        <p:spPr>
          <a:xfrm>
            <a:off x="4311100" y="2207775"/>
            <a:ext cx="273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Core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aaa5bb1946_0_0"/>
          <p:cNvSpPr/>
          <p:nvPr/>
        </p:nvSpPr>
        <p:spPr>
          <a:xfrm>
            <a:off x="4387300" y="2998800"/>
            <a:ext cx="2733900" cy="1130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Core Logic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aaa5bb1946_0_0"/>
          <p:cNvSpPr/>
          <p:nvPr/>
        </p:nvSpPr>
        <p:spPr>
          <a:xfrm>
            <a:off x="5620600" y="3082571"/>
            <a:ext cx="1424400" cy="955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sync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aaa5bb1946_0_0"/>
          <p:cNvSpPr/>
          <p:nvPr/>
        </p:nvSpPr>
        <p:spPr>
          <a:xfrm>
            <a:off x="5079994" y="4770205"/>
            <a:ext cx="182100" cy="55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g1aaa5bb1946_0_0"/>
          <p:cNvGrpSpPr/>
          <p:nvPr/>
        </p:nvGrpSpPr>
        <p:grpSpPr>
          <a:xfrm>
            <a:off x="2073925" y="2554500"/>
            <a:ext cx="1575900" cy="1379100"/>
            <a:chOff x="2869300" y="3412950"/>
            <a:chExt cx="1575900" cy="1379100"/>
          </a:xfrm>
        </p:grpSpPr>
        <p:sp>
          <p:nvSpPr>
            <p:cNvPr id="192" name="Google Shape;192;g1aaa5bb1946_0_0"/>
            <p:cNvSpPr/>
            <p:nvPr/>
          </p:nvSpPr>
          <p:spPr>
            <a:xfrm>
              <a:off x="2869300" y="3412950"/>
              <a:ext cx="1575900" cy="1379100"/>
            </a:xfrm>
            <a:prstGeom prst="rect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b="50%" l="50%" r="50%" t="50%"/>
              </a:path>
              <a:tileRect/>
            </a:gradFill>
            <a:ln cap="rnd" cmpd="sng" w="1270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Loaders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1aaa5bb1946_0_0"/>
            <p:cNvSpPr/>
            <p:nvPr/>
          </p:nvSpPr>
          <p:spPr>
            <a:xfrm>
              <a:off x="2988247" y="3796925"/>
              <a:ext cx="1338000" cy="860400"/>
            </a:xfrm>
            <a:prstGeom prst="rect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b="50%" l="50%" r="50%" t="50%"/>
              </a:path>
              <a:tileRect/>
            </a:gradFill>
            <a:ln cap="rnd" cmpd="sng" w="1270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Journals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Grants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Publications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g1aaa5bb1946_0_0"/>
          <p:cNvSpPr/>
          <p:nvPr/>
        </p:nvSpPr>
        <p:spPr>
          <a:xfrm>
            <a:off x="7317775" y="3644525"/>
            <a:ext cx="1786200" cy="7167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Publication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aaa5bb1946_0_0"/>
          <p:cNvSpPr/>
          <p:nvPr/>
        </p:nvSpPr>
        <p:spPr>
          <a:xfrm rot="5400000">
            <a:off x="7597250" y="2834250"/>
            <a:ext cx="381300" cy="103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g1aaa5bb1946_0_0"/>
          <p:cNvGrpSpPr/>
          <p:nvPr/>
        </p:nvGrpSpPr>
        <p:grpSpPr>
          <a:xfrm>
            <a:off x="7615125" y="4889075"/>
            <a:ext cx="3007308" cy="955200"/>
            <a:chOff x="8377125" y="5117675"/>
            <a:chExt cx="3007308" cy="955200"/>
          </a:xfrm>
        </p:grpSpPr>
        <p:sp>
          <p:nvSpPr>
            <p:cNvPr id="197" name="Google Shape;197;g1aaa5bb1946_0_0"/>
            <p:cNvSpPr/>
            <p:nvPr/>
          </p:nvSpPr>
          <p:spPr>
            <a:xfrm>
              <a:off x="8377125" y="5117675"/>
              <a:ext cx="1338000" cy="9552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rnd" cmpd="sng" w="127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Deposit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aaa5bb1946_0_0"/>
            <p:cNvSpPr/>
            <p:nvPr/>
          </p:nvSpPr>
          <p:spPr>
            <a:xfrm>
              <a:off x="10074933" y="5165833"/>
              <a:ext cx="1309500" cy="2595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DSpace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aaa5bb1946_0_0"/>
            <p:cNvSpPr/>
            <p:nvPr/>
          </p:nvSpPr>
          <p:spPr>
            <a:xfrm>
              <a:off x="10074933" y="5465533"/>
              <a:ext cx="1309500" cy="2595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PubMed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1aaa5bb1946_0_0"/>
            <p:cNvSpPr/>
            <p:nvPr/>
          </p:nvSpPr>
          <p:spPr>
            <a:xfrm>
              <a:off x="10074933" y="5765233"/>
              <a:ext cx="1309500" cy="2595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aaa5bb1946_0_0"/>
            <p:cNvSpPr/>
            <p:nvPr/>
          </p:nvSpPr>
          <p:spPr>
            <a:xfrm rot="-5400000">
              <a:off x="9803971" y="5144629"/>
              <a:ext cx="182100" cy="2976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aaa5bb1946_0_0"/>
            <p:cNvSpPr/>
            <p:nvPr/>
          </p:nvSpPr>
          <p:spPr>
            <a:xfrm rot="-5400000">
              <a:off x="9803971" y="5449429"/>
              <a:ext cx="182100" cy="2976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1aaa5bb1946_0_0"/>
            <p:cNvSpPr/>
            <p:nvPr/>
          </p:nvSpPr>
          <p:spPr>
            <a:xfrm rot="-5400000">
              <a:off x="9803971" y="5754229"/>
              <a:ext cx="182100" cy="2976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b="50%" l="50%" r="50%" t="50%"/>
              </a:path>
              <a:tileRect/>
            </a:gra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/>
        </p:nvSpPr>
        <p:spPr>
          <a:xfrm>
            <a:off x="5431251" y="1613861"/>
            <a:ext cx="94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Shibboleth</a:t>
            </a:r>
            <a:endParaRPr b="0" i="0" sz="16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5861540" y="5144896"/>
            <a:ext cx="1128101" cy="772393"/>
          </a:xfrm>
          <a:prstGeom prst="flowChartMagneticDisk">
            <a:avLst/>
          </a:prstGeom>
          <a:gradFill>
            <a:gsLst>
              <a:gs pos="0">
                <a:srgbClr val="FDECDB"/>
              </a:gs>
              <a:gs pos="100000">
                <a:srgbClr val="EA871A"/>
              </a:gs>
            </a:gsLst>
            <a:lin ang="16200000" scaled="0"/>
          </a:gradFill>
          <a:ln cap="flat" cmpd="sng" w="12700">
            <a:solidFill>
              <a:srgbClr val="E6611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4548756" y="5156105"/>
            <a:ext cx="1161053" cy="772393"/>
          </a:xfrm>
          <a:prstGeom prst="flowChartMagneticDisk">
            <a:avLst/>
          </a:prstGeom>
          <a:gradFill>
            <a:gsLst>
              <a:gs pos="0">
                <a:srgbClr val="FDECDB"/>
              </a:gs>
              <a:gs pos="100000">
                <a:srgbClr val="EA871A"/>
              </a:gs>
            </a:gsLst>
            <a:lin ang="16200000" scaled="0"/>
          </a:gradFill>
          <a:ln cap="flat" cmpd="sng" w="12700">
            <a:solidFill>
              <a:srgbClr val="E6611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/ S3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4387300" y="4105925"/>
            <a:ext cx="1424400" cy="5541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OCFL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783200" y="4105925"/>
            <a:ext cx="1338000" cy="5541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387300" y="2554500"/>
            <a:ext cx="2733900" cy="4443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API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387300" y="925160"/>
            <a:ext cx="1424400" cy="57623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UI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6048625" y="925158"/>
            <a:ext cx="1072500" cy="57623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 UI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 rot="-5400000">
            <a:off x="3993622" y="2541540"/>
            <a:ext cx="182100" cy="45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008450" y="1578173"/>
            <a:ext cx="182100" cy="589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6498100" y="1581084"/>
            <a:ext cx="182100" cy="589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 rot="10800000">
            <a:off x="8118330" y="3590077"/>
            <a:ext cx="254100" cy="24973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6375394" y="4770205"/>
            <a:ext cx="182100" cy="29177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 rot="5400000">
            <a:off x="5824379" y="795245"/>
            <a:ext cx="49427" cy="2152986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4311100" y="2207775"/>
            <a:ext cx="273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Core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4387300" y="2998800"/>
            <a:ext cx="2733900" cy="1130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Core Logic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674407" y="3082571"/>
            <a:ext cx="1370592" cy="955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sync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5079994" y="4770205"/>
            <a:ext cx="182100" cy="29177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9"/>
          <p:cNvGrpSpPr/>
          <p:nvPr/>
        </p:nvGrpSpPr>
        <p:grpSpPr>
          <a:xfrm>
            <a:off x="2197039" y="2566428"/>
            <a:ext cx="1575900" cy="1379100"/>
            <a:chOff x="2869300" y="3412950"/>
            <a:chExt cx="1575900" cy="1379100"/>
          </a:xfrm>
        </p:grpSpPr>
        <p:sp>
          <p:nvSpPr>
            <p:cNvPr id="227" name="Google Shape;227;p19"/>
            <p:cNvSpPr/>
            <p:nvPr/>
          </p:nvSpPr>
          <p:spPr>
            <a:xfrm>
              <a:off x="2869300" y="3412950"/>
              <a:ext cx="1575900" cy="1379100"/>
            </a:xfrm>
            <a:prstGeom prst="rect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b="50%" l="50%" r="50%" t="50%"/>
              </a:path>
              <a:tileRect/>
            </a:gradFill>
            <a:ln cap="rnd" cmpd="sng" w="1270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Loaders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988247" y="3796925"/>
              <a:ext cx="1338000" cy="860400"/>
            </a:xfrm>
            <a:prstGeom prst="rect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b="50%" l="50%" r="50%" t="50%"/>
              </a:path>
              <a:tileRect/>
            </a:gradFill>
            <a:ln cap="rnd" cmpd="sng" w="1270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Journals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Grants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Publications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9"/>
          <p:cNvSpPr/>
          <p:nvPr/>
        </p:nvSpPr>
        <p:spPr>
          <a:xfrm>
            <a:off x="7749961" y="2566428"/>
            <a:ext cx="990839" cy="955200"/>
          </a:xfrm>
          <a:prstGeom prst="rect">
            <a:avLst/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9187385" y="2614586"/>
            <a:ext cx="1108615" cy="259500"/>
          </a:xfrm>
          <a:prstGeom prst="roundRect">
            <a:avLst>
              <a:gd fmla="val 16667" name="adj"/>
            </a:avLst>
          </a:prstGeom>
          <a:solidFill>
            <a:srgbClr val="3F781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9187385" y="2914286"/>
            <a:ext cx="1108615" cy="259500"/>
          </a:xfrm>
          <a:prstGeom prst="roundRect">
            <a:avLst>
              <a:gd fmla="val 16667" name="adj"/>
            </a:avLst>
          </a:prstGeom>
          <a:solidFill>
            <a:srgbClr val="3F781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9187385" y="3213986"/>
            <a:ext cx="1108615" cy="259500"/>
          </a:xfrm>
          <a:prstGeom prst="roundRect">
            <a:avLst>
              <a:gd fmla="val 16667" name="adj"/>
            </a:avLst>
          </a:prstGeom>
          <a:solidFill>
            <a:srgbClr val="3F781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 rot="-5400000">
            <a:off x="8892567" y="2593382"/>
            <a:ext cx="182100" cy="297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 rot="-5400000">
            <a:off x="8892567" y="2898182"/>
            <a:ext cx="182100" cy="297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/>
          <p:nvPr/>
        </p:nvSpPr>
        <p:spPr>
          <a:xfrm rot="-5400000">
            <a:off x="8892567" y="3202982"/>
            <a:ext cx="182100" cy="297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7749961" y="3926929"/>
            <a:ext cx="990839" cy="492443"/>
          </a:xfrm>
          <a:prstGeom prst="snip2SameRect">
            <a:avLst>
              <a:gd fmla="val 0" name="adj1"/>
              <a:gd fmla="val 36111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/>
          <p:nvPr/>
        </p:nvSpPr>
        <p:spPr>
          <a:xfrm rot="5400000">
            <a:off x="7337105" y="2541540"/>
            <a:ext cx="182100" cy="45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7735082" y="3945600"/>
            <a:ext cx="104171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/>
          <p:nvPr/>
        </p:nvSpPr>
        <p:spPr>
          <a:xfrm rot="-5400000">
            <a:off x="7344305" y="3787119"/>
            <a:ext cx="182100" cy="45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71568fe1d_0_5"/>
          <p:cNvSpPr/>
          <p:nvPr/>
        </p:nvSpPr>
        <p:spPr>
          <a:xfrm>
            <a:off x="4615900" y="925160"/>
            <a:ext cx="1424400" cy="5763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UI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c71568fe1d_0_5"/>
          <p:cNvSpPr/>
          <p:nvPr/>
        </p:nvSpPr>
        <p:spPr>
          <a:xfrm>
            <a:off x="5237050" y="1578173"/>
            <a:ext cx="182100" cy="589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c71568fe1d_0_5"/>
          <p:cNvSpPr txBox="1"/>
          <p:nvPr/>
        </p:nvSpPr>
        <p:spPr>
          <a:xfrm>
            <a:off x="5431251" y="1613861"/>
            <a:ext cx="94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Shibboleth</a:t>
            </a:r>
            <a:endParaRPr b="0" i="0" sz="16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c71568fe1d_0_5"/>
          <p:cNvSpPr/>
          <p:nvPr/>
        </p:nvSpPr>
        <p:spPr>
          <a:xfrm>
            <a:off x="5861540" y="5144896"/>
            <a:ext cx="1128101" cy="772393"/>
          </a:xfrm>
          <a:prstGeom prst="flowChartMagneticDisk">
            <a:avLst/>
          </a:prstGeom>
          <a:gradFill>
            <a:gsLst>
              <a:gs pos="0">
                <a:srgbClr val="FDECDB"/>
              </a:gs>
              <a:gs pos="100000">
                <a:srgbClr val="EA871A"/>
              </a:gs>
            </a:gsLst>
            <a:lin ang="16200038" scaled="0"/>
          </a:gradFill>
          <a:ln cap="flat" cmpd="sng" w="12700">
            <a:solidFill>
              <a:srgbClr val="E6611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c71568fe1d_0_5"/>
          <p:cNvSpPr/>
          <p:nvPr/>
        </p:nvSpPr>
        <p:spPr>
          <a:xfrm>
            <a:off x="4548756" y="5156105"/>
            <a:ext cx="1161053" cy="772393"/>
          </a:xfrm>
          <a:prstGeom prst="flowChartMagneticDisk">
            <a:avLst/>
          </a:prstGeom>
          <a:gradFill>
            <a:gsLst>
              <a:gs pos="0">
                <a:srgbClr val="FDECDB"/>
              </a:gs>
              <a:gs pos="100000">
                <a:srgbClr val="EA871A"/>
              </a:gs>
            </a:gsLst>
            <a:lin ang="16200038" scaled="0"/>
          </a:gradFill>
          <a:ln cap="flat" cmpd="sng" w="12700">
            <a:solidFill>
              <a:srgbClr val="E6611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/ S3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71568fe1d_0_5"/>
          <p:cNvSpPr/>
          <p:nvPr/>
        </p:nvSpPr>
        <p:spPr>
          <a:xfrm>
            <a:off x="4387300" y="4105925"/>
            <a:ext cx="1424400" cy="5541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OCFL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c71568fe1d_0_5"/>
          <p:cNvSpPr/>
          <p:nvPr/>
        </p:nvSpPr>
        <p:spPr>
          <a:xfrm>
            <a:off x="5783200" y="4105925"/>
            <a:ext cx="1338000" cy="5541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c71568fe1d_0_5"/>
          <p:cNvSpPr/>
          <p:nvPr/>
        </p:nvSpPr>
        <p:spPr>
          <a:xfrm>
            <a:off x="4387300" y="2554500"/>
            <a:ext cx="2733900" cy="4443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API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c71568fe1d_0_5"/>
          <p:cNvSpPr/>
          <p:nvPr/>
        </p:nvSpPr>
        <p:spPr>
          <a:xfrm rot="-5400000">
            <a:off x="3993622" y="2541540"/>
            <a:ext cx="182100" cy="45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c71568fe1d_0_5"/>
          <p:cNvSpPr/>
          <p:nvPr/>
        </p:nvSpPr>
        <p:spPr>
          <a:xfrm rot="10800000">
            <a:off x="8118330" y="3590210"/>
            <a:ext cx="254100" cy="249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38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c71568fe1d_0_5"/>
          <p:cNvSpPr/>
          <p:nvPr/>
        </p:nvSpPr>
        <p:spPr>
          <a:xfrm>
            <a:off x="6375394" y="4770205"/>
            <a:ext cx="182100" cy="291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c71568fe1d_0_5"/>
          <p:cNvSpPr/>
          <p:nvPr/>
        </p:nvSpPr>
        <p:spPr>
          <a:xfrm rot="5400000">
            <a:off x="5824286" y="795224"/>
            <a:ext cx="49500" cy="21531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c71568fe1d_0_5"/>
          <p:cNvSpPr txBox="1"/>
          <p:nvPr/>
        </p:nvSpPr>
        <p:spPr>
          <a:xfrm>
            <a:off x="4311100" y="2207775"/>
            <a:ext cx="273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Core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71568fe1d_0_5"/>
          <p:cNvSpPr/>
          <p:nvPr/>
        </p:nvSpPr>
        <p:spPr>
          <a:xfrm>
            <a:off x="4387300" y="2998800"/>
            <a:ext cx="2733900" cy="1130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Core Logic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c71568fe1d_0_5"/>
          <p:cNvSpPr/>
          <p:nvPr/>
        </p:nvSpPr>
        <p:spPr>
          <a:xfrm>
            <a:off x="5674407" y="3082571"/>
            <a:ext cx="1370700" cy="955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sync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c71568fe1d_0_5"/>
          <p:cNvSpPr/>
          <p:nvPr/>
        </p:nvSpPr>
        <p:spPr>
          <a:xfrm>
            <a:off x="5079994" y="4770205"/>
            <a:ext cx="182100" cy="291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rnd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g2c71568fe1d_0_5"/>
          <p:cNvGrpSpPr/>
          <p:nvPr/>
        </p:nvGrpSpPr>
        <p:grpSpPr>
          <a:xfrm>
            <a:off x="2197039" y="2566428"/>
            <a:ext cx="1575900" cy="1379100"/>
            <a:chOff x="2869300" y="3412950"/>
            <a:chExt cx="1575900" cy="1379100"/>
          </a:xfrm>
        </p:grpSpPr>
        <p:sp>
          <p:nvSpPr>
            <p:cNvPr id="261" name="Google Shape;261;g2c71568fe1d_0_5"/>
            <p:cNvSpPr/>
            <p:nvPr/>
          </p:nvSpPr>
          <p:spPr>
            <a:xfrm>
              <a:off x="2869300" y="3412950"/>
              <a:ext cx="1575900" cy="1379100"/>
            </a:xfrm>
            <a:prstGeom prst="rect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b="50%" l="50%" r="50%" t="50%"/>
              </a:path>
              <a:tileRect/>
            </a:gradFill>
            <a:ln cap="rnd" cmpd="sng" w="1270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Loaders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2c71568fe1d_0_5"/>
            <p:cNvSpPr/>
            <p:nvPr/>
          </p:nvSpPr>
          <p:spPr>
            <a:xfrm>
              <a:off x="2988247" y="3796925"/>
              <a:ext cx="1338000" cy="860400"/>
            </a:xfrm>
            <a:prstGeom prst="rect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b="50%" l="50%" r="50%" t="50%"/>
              </a:path>
              <a:tileRect/>
            </a:gradFill>
            <a:ln cap="rnd" cmpd="sng" w="1270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Journals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Grants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Publications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g2c71568fe1d_0_5"/>
          <p:cNvSpPr/>
          <p:nvPr/>
        </p:nvSpPr>
        <p:spPr>
          <a:xfrm>
            <a:off x="7749961" y="2566428"/>
            <a:ext cx="990900" cy="955200"/>
          </a:xfrm>
          <a:prstGeom prst="rect">
            <a:avLst/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38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c71568fe1d_0_5"/>
          <p:cNvSpPr/>
          <p:nvPr/>
        </p:nvSpPr>
        <p:spPr>
          <a:xfrm>
            <a:off x="9187385" y="2614586"/>
            <a:ext cx="1108500" cy="259500"/>
          </a:xfrm>
          <a:prstGeom prst="roundRect">
            <a:avLst>
              <a:gd fmla="val 16667" name="adj"/>
            </a:avLst>
          </a:prstGeom>
          <a:solidFill>
            <a:srgbClr val="3F781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c71568fe1d_0_5"/>
          <p:cNvSpPr/>
          <p:nvPr/>
        </p:nvSpPr>
        <p:spPr>
          <a:xfrm>
            <a:off x="9187385" y="2914286"/>
            <a:ext cx="1108500" cy="259500"/>
          </a:xfrm>
          <a:prstGeom prst="roundRect">
            <a:avLst>
              <a:gd fmla="val 16667" name="adj"/>
            </a:avLst>
          </a:prstGeom>
          <a:solidFill>
            <a:srgbClr val="3F781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c71568fe1d_0_5"/>
          <p:cNvSpPr/>
          <p:nvPr/>
        </p:nvSpPr>
        <p:spPr>
          <a:xfrm>
            <a:off x="9187385" y="3213986"/>
            <a:ext cx="1108500" cy="259500"/>
          </a:xfrm>
          <a:prstGeom prst="roundRect">
            <a:avLst>
              <a:gd fmla="val 16667" name="adj"/>
            </a:avLst>
          </a:prstGeom>
          <a:solidFill>
            <a:srgbClr val="3F7818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c71568fe1d_0_5"/>
          <p:cNvSpPr/>
          <p:nvPr/>
        </p:nvSpPr>
        <p:spPr>
          <a:xfrm rot="-5400000">
            <a:off x="8892567" y="2593382"/>
            <a:ext cx="182100" cy="297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38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c71568fe1d_0_5"/>
          <p:cNvSpPr/>
          <p:nvPr/>
        </p:nvSpPr>
        <p:spPr>
          <a:xfrm rot="-5400000">
            <a:off x="8892567" y="2898182"/>
            <a:ext cx="182100" cy="297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38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c71568fe1d_0_5"/>
          <p:cNvSpPr/>
          <p:nvPr/>
        </p:nvSpPr>
        <p:spPr>
          <a:xfrm rot="-5400000">
            <a:off x="8892567" y="3202982"/>
            <a:ext cx="182100" cy="297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38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c71568fe1d_0_5"/>
          <p:cNvSpPr/>
          <p:nvPr/>
        </p:nvSpPr>
        <p:spPr>
          <a:xfrm>
            <a:off x="7749961" y="3926929"/>
            <a:ext cx="990900" cy="492300"/>
          </a:xfrm>
          <a:prstGeom prst="snip2SameRect">
            <a:avLst>
              <a:gd fmla="val 0" name="adj1"/>
              <a:gd fmla="val 36111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38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c71568fe1d_0_5"/>
          <p:cNvSpPr/>
          <p:nvPr/>
        </p:nvSpPr>
        <p:spPr>
          <a:xfrm rot="5400000">
            <a:off x="7337105" y="2541540"/>
            <a:ext cx="182100" cy="45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38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c71568fe1d_0_5"/>
          <p:cNvSpPr txBox="1"/>
          <p:nvPr/>
        </p:nvSpPr>
        <p:spPr>
          <a:xfrm>
            <a:off x="7735082" y="3945600"/>
            <a:ext cx="104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c71568fe1d_0_5"/>
          <p:cNvSpPr/>
          <p:nvPr/>
        </p:nvSpPr>
        <p:spPr>
          <a:xfrm rot="-5400000">
            <a:off x="7344305" y="3787119"/>
            <a:ext cx="182100" cy="45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38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2022-08-18T22:58:37Z</dcterms:created>
  <dc:creator>William Branan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0x010100190ACAEA01D0E64BBF12AF22490E1226</vt:lpwstr>
  </property>
</Properties>
</file>