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6666"/>
    <a:srgbClr val="FF9933"/>
    <a:srgbClr val="F6D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1B68CD-C17F-4CBA-BF91-F3DD3F46ADC7}" v="61" dt="2025-06-18T06:12:42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3" d="100"/>
          <a:sy n="93" d="100"/>
        </p:scale>
        <p:origin x="-304" y="-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olz Corina (BCI/PAS-EAP)" userId="63eb73b3-a60e-4a39-83c2-6ada7c106e3f" providerId="ADAL" clId="{281B68CD-C17F-4CBA-BF91-F3DD3F46ADC7}"/>
    <pc:docChg chg="undo redo custSel addSld delSld modSld">
      <pc:chgData name="Stolz Corina (BCI/PAS-EAP)" userId="63eb73b3-a60e-4a39-83c2-6ada7c106e3f" providerId="ADAL" clId="{281B68CD-C17F-4CBA-BF91-F3DD3F46ADC7}" dt="2025-06-18T14:26:33.110" v="3542" actId="47"/>
      <pc:docMkLst>
        <pc:docMk/>
      </pc:docMkLst>
      <pc:sldChg chg="addSp delSp modSp mod">
        <pc:chgData name="Stolz Corina (BCI/PAS-EAP)" userId="63eb73b3-a60e-4a39-83c2-6ada7c106e3f" providerId="ADAL" clId="{281B68CD-C17F-4CBA-BF91-F3DD3F46ADC7}" dt="2025-06-18T06:06:34.081" v="3131" actId="1037"/>
        <pc:sldMkLst>
          <pc:docMk/>
          <pc:sldMk cId="2721287400" sldId="256"/>
        </pc:sldMkLst>
        <pc:spChg chg="mod">
          <ac:chgData name="Stolz Corina (BCI/PAS-EAP)" userId="63eb73b3-a60e-4a39-83c2-6ada7c106e3f" providerId="ADAL" clId="{281B68CD-C17F-4CBA-BF91-F3DD3F46ADC7}" dt="2025-06-18T06:06:34.081" v="3131" actId="1037"/>
          <ac:spMkLst>
            <pc:docMk/>
            <pc:sldMk cId="2721287400" sldId="256"/>
            <ac:spMk id="6" creationId="{8EB80B60-925F-4590-66AD-AB644D09BF3B}"/>
          </ac:spMkLst>
        </pc:spChg>
        <pc:spChg chg="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7" creationId="{14DF18D3-00D9-71C0-143C-5008881CE436}"/>
          </ac:spMkLst>
        </pc:spChg>
        <pc:spChg chg="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8" creationId="{3B8F8BEA-6EAD-4209-3B9A-D5B06652A3AF}"/>
          </ac:spMkLst>
        </pc:spChg>
        <pc:spChg chg="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9" creationId="{AA697060-2265-01BD-F172-6D1F11CEC92E}"/>
          </ac:spMkLst>
        </pc:spChg>
        <pc:spChg chg="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10" creationId="{3A883B8C-BBF9-7859-62F9-EBBC6277183D}"/>
          </ac:spMkLst>
        </pc:spChg>
        <pc:spChg chg="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11" creationId="{BF5EAC03-8EF7-6AAF-B66A-05B2BE9374DA}"/>
          </ac:spMkLst>
        </pc:spChg>
        <pc:spChg chg="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12" creationId="{B5336D65-3857-814B-D4D4-C984B3EDE77D}"/>
          </ac:spMkLst>
        </pc:spChg>
        <pc:spChg chg="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13" creationId="{11C8E2CA-EC0C-58EC-1ACA-BF3D7604C525}"/>
          </ac:spMkLst>
        </pc:spChg>
        <pc:spChg chg="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14" creationId="{17EA4A40-34FD-8957-7BE5-62DFC49D56F7}"/>
          </ac:spMkLst>
        </pc:spChg>
        <pc:spChg chg="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15" creationId="{CCBACA7A-3119-50E4-EB07-F1C8CB4F2FA7}"/>
          </ac:spMkLst>
        </pc:spChg>
        <pc:spChg chg="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16" creationId="{4B6773C6-C68C-18E3-25AB-E3F1DCBC1CA9}"/>
          </ac:spMkLst>
        </pc:spChg>
        <pc:spChg chg="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17" creationId="{17262A73-57E3-BE32-57D2-0B9001C0258F}"/>
          </ac:spMkLst>
        </pc:spChg>
        <pc:spChg chg="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18" creationId="{4E265FA3-6456-E1F8-6A9C-616EF9E0EA10}"/>
          </ac:spMkLst>
        </pc:spChg>
        <pc:spChg chg="del mod">
          <ac:chgData name="Stolz Corina (BCI/PAS-EAP)" userId="63eb73b3-a60e-4a39-83c2-6ada7c106e3f" providerId="ADAL" clId="{281B68CD-C17F-4CBA-BF91-F3DD3F46ADC7}" dt="2025-06-17T13:42:54.188" v="99" actId="478"/>
          <ac:spMkLst>
            <pc:docMk/>
            <pc:sldMk cId="2721287400" sldId="256"/>
            <ac:spMk id="19" creationId="{42AD21AF-25DF-4B0B-2040-1CAB03C434A5}"/>
          </ac:spMkLst>
        </pc:spChg>
        <pc:spChg chg="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20" creationId="{4B582F1D-555F-EF44-8C94-AE5F5E105059}"/>
          </ac:spMkLst>
        </pc:spChg>
        <pc:spChg chg="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21" creationId="{68BB5D93-173F-5D50-5318-037335DE0DCC}"/>
          </ac:spMkLst>
        </pc:spChg>
        <pc:spChg chg="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22" creationId="{A2A7E76A-4EC9-18CD-ACF5-93671D468F58}"/>
          </ac:spMkLst>
        </pc:spChg>
        <pc:spChg chg="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23" creationId="{86D104BC-54A2-EA26-4628-6D09ED8D4D06}"/>
          </ac:spMkLst>
        </pc:spChg>
        <pc:spChg chg="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24" creationId="{D81CBBDE-318F-5620-CE42-A31885D2016E}"/>
          </ac:spMkLst>
        </pc:spChg>
        <pc:spChg chg="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25" creationId="{F99E7B04-CF63-89C2-0F05-88601709A98C}"/>
          </ac:spMkLst>
        </pc:spChg>
        <pc:spChg chg="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26" creationId="{51E59AEC-0957-6F87-4D4F-CDBE147187EE}"/>
          </ac:spMkLst>
        </pc:spChg>
        <pc:spChg chg="add del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27" creationId="{2DC306EA-2CC0-F43B-BB66-B92827916EE4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30" creationId="{133ADE8C-FBEA-A077-7639-FEEE9BAAFB76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31" creationId="{A2897D93-5B5A-003A-8732-B3C7A4C9E19E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32" creationId="{E317A27E-312D-7421-FB48-E08740225807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33" creationId="{2B902593-65A1-143F-B490-3771271FE67B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34" creationId="{C47A2273-C66D-13AF-DE00-D0A49D2A676D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35" creationId="{48F9A95B-F312-CC09-1607-BA64155B1DD2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36" creationId="{2BF1C1DA-8078-E3A1-2AD4-76587B2BB5E3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39" creationId="{B35CF058-7A5C-B2BD-87E8-51C91A0213F0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40" creationId="{CE72488F-F3E0-EA90-2467-5176A0D2D387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41" creationId="{D335B3EC-A088-409A-B413-B5ACD121A325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43" creationId="{5662EC5F-1E71-D080-B423-A8FC45FC9F7C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44" creationId="{A89A1265-21F9-AFD6-3980-D1111634FF04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57" creationId="{59926DD1-B0F2-609B-A772-2E7C4432A10A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58" creationId="{D30E845D-B8F4-9103-C18B-C999CF1F2AED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62" creationId="{3C296ADB-C44D-6468-3805-2C8E45C03C8C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65" creationId="{A84BB92E-1B9B-ACCF-D71F-7B197582C0B8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69" creationId="{B72A02F4-6F87-A2CF-D2A0-52C03C829764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75" creationId="{DC205FB9-5FBE-A53F-C757-B731929C3E75}"/>
          </ac:spMkLst>
        </pc:spChg>
        <pc:spChg chg="add mod">
          <ac:chgData name="Stolz Corina (BCI/PAS-EAP)" userId="63eb73b3-a60e-4a39-83c2-6ada7c106e3f" providerId="ADAL" clId="{281B68CD-C17F-4CBA-BF91-F3DD3F46ADC7}" dt="2025-06-17T14:09:05.855" v="973" actId="1035"/>
          <ac:spMkLst>
            <pc:docMk/>
            <pc:sldMk cId="2721287400" sldId="256"/>
            <ac:spMk id="76" creationId="{5813A680-F32B-CA1D-AE65-E327C655151C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77" creationId="{103BD66A-E907-C392-A34B-E71C3FAE6FD0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78" creationId="{8A727584-A909-1495-7263-064D9D4D38B5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79" creationId="{D5B8FAAB-A803-D6DA-F4F9-BCF2F61585C8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80" creationId="{DED78EC0-B848-C959-0833-65CDD6F3A2A1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94" creationId="{AA32961B-20CD-351B-B2AB-FB77CD98CAC1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95" creationId="{A4195C26-88FB-066A-F3E4-116B078569DB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98" creationId="{046116D7-29D5-79D8-B7CB-D5EC8C19D862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99" creationId="{2F9971ED-42F4-2B7F-CEB1-9ADADB231E2A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104" creationId="{C4E4C0CD-D07D-A3F6-D482-6018F3619602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105" creationId="{D4F9ECC8-DD8C-C001-1E30-0D8B14769BF0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106" creationId="{661883F4-01CB-F288-98A4-86BBB8294361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107" creationId="{2FD095C1-DA45-CDA9-3D0C-7A9710616F73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108" creationId="{E2CB72B3-8427-D4D2-B94B-A53F0CF4253A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109" creationId="{0B7419CD-8B0B-289E-8A5D-59E976D8C79D}"/>
          </ac:spMkLst>
        </pc:spChg>
        <pc:spChg chg="add mod">
          <ac:chgData name="Stolz Corina (BCI/PAS-EAP)" userId="63eb73b3-a60e-4a39-83c2-6ada7c106e3f" providerId="ADAL" clId="{281B68CD-C17F-4CBA-BF91-F3DD3F46ADC7}" dt="2025-06-17T14:42:12.190" v="2427" actId="1038"/>
          <ac:spMkLst>
            <pc:docMk/>
            <pc:sldMk cId="2721287400" sldId="256"/>
            <ac:spMk id="110" creationId="{B1858F5B-AF04-DBA2-35DB-F691ABF2DE28}"/>
          </ac:spMkLst>
        </pc:spChg>
        <pc:picChg chg="del mod">
          <ac:chgData name="Stolz Corina (BCI/PAS-EAP)" userId="63eb73b3-a60e-4a39-83c2-6ada7c106e3f" providerId="ADAL" clId="{281B68CD-C17F-4CBA-BF91-F3DD3F46ADC7}" dt="2025-06-17T13:41:58.612" v="68" actId="478"/>
          <ac:picMkLst>
            <pc:docMk/>
            <pc:sldMk cId="2721287400" sldId="256"/>
            <ac:picMk id="5" creationId="{5479E7BE-EFCC-ED93-A6DF-7E8C4DA27B88}"/>
          </ac:picMkLst>
        </pc:picChg>
        <pc:picChg chg="add del mod ord">
          <ac:chgData name="Stolz Corina (BCI/PAS-EAP)" userId="63eb73b3-a60e-4a39-83c2-6ada7c106e3f" providerId="ADAL" clId="{281B68CD-C17F-4CBA-BF91-F3DD3F46ADC7}" dt="2025-06-17T14:24:40.383" v="1672" actId="478"/>
          <ac:picMkLst>
            <pc:docMk/>
            <pc:sldMk cId="2721287400" sldId="256"/>
            <ac:picMk id="29" creationId="{411CDCDA-DC1E-464D-E3B3-5427F0E732C9}"/>
          </ac:picMkLst>
        </pc:picChg>
        <pc:picChg chg="add mod ord">
          <ac:chgData name="Stolz Corina (BCI/PAS-EAP)" userId="63eb73b3-a60e-4a39-83c2-6ada7c106e3f" providerId="ADAL" clId="{281B68CD-C17F-4CBA-BF91-F3DD3F46ADC7}" dt="2025-06-17T14:42:12.190" v="2427" actId="1038"/>
          <ac:picMkLst>
            <pc:docMk/>
            <pc:sldMk cId="2721287400" sldId="256"/>
            <ac:picMk id="38" creationId="{206E7062-D6B6-7043-C7E2-D4FC673D52C6}"/>
          </ac:picMkLst>
        </pc:picChg>
        <pc:picChg chg="add mod ord">
          <ac:chgData name="Stolz Corina (BCI/PAS-EAP)" userId="63eb73b3-a60e-4a39-83c2-6ada7c106e3f" providerId="ADAL" clId="{281B68CD-C17F-4CBA-BF91-F3DD3F46ADC7}" dt="2025-06-17T14:42:12.190" v="2427" actId="1038"/>
          <ac:picMkLst>
            <pc:docMk/>
            <pc:sldMk cId="2721287400" sldId="256"/>
            <ac:picMk id="42" creationId="{FEAF57F8-34A0-20FE-951B-140B07488725}"/>
          </ac:picMkLst>
        </pc:picChg>
        <pc:picChg chg="add del mod modCrop">
          <ac:chgData name="Stolz Corina (BCI/PAS-EAP)" userId="63eb73b3-a60e-4a39-83c2-6ada7c106e3f" providerId="ADAL" clId="{281B68CD-C17F-4CBA-BF91-F3DD3F46ADC7}" dt="2025-06-17T14:35:51.069" v="2290" actId="478"/>
          <ac:picMkLst>
            <pc:docMk/>
            <pc:sldMk cId="2721287400" sldId="256"/>
            <ac:picMk id="103" creationId="{BE504289-8186-60B1-C7F8-8DBFD311BB25}"/>
          </ac:picMkLst>
        </pc:picChg>
        <pc:cxnChg chg="add mod">
          <ac:chgData name="Stolz Corina (BCI/PAS-EAP)" userId="63eb73b3-a60e-4a39-83c2-6ada7c106e3f" providerId="ADAL" clId="{281B68CD-C17F-4CBA-BF91-F3DD3F46ADC7}" dt="2025-06-17T14:42:12.190" v="2427" actId="1038"/>
          <ac:cxnSpMkLst>
            <pc:docMk/>
            <pc:sldMk cId="2721287400" sldId="256"/>
            <ac:cxnSpMk id="46" creationId="{C313A66D-A44D-BDF3-17DC-9AD24E560F1C}"/>
          </ac:cxnSpMkLst>
        </pc:cxnChg>
        <pc:cxnChg chg="add mod">
          <ac:chgData name="Stolz Corina (BCI/PAS-EAP)" userId="63eb73b3-a60e-4a39-83c2-6ada7c106e3f" providerId="ADAL" clId="{281B68CD-C17F-4CBA-BF91-F3DD3F46ADC7}" dt="2025-06-17T14:42:12.190" v="2427" actId="1038"/>
          <ac:cxnSpMkLst>
            <pc:docMk/>
            <pc:sldMk cId="2721287400" sldId="256"/>
            <ac:cxnSpMk id="49" creationId="{9D41E65C-EB4C-E684-9667-0A5DC246A070}"/>
          </ac:cxnSpMkLst>
        </pc:cxnChg>
        <pc:cxnChg chg="add mod">
          <ac:chgData name="Stolz Corina (BCI/PAS-EAP)" userId="63eb73b3-a60e-4a39-83c2-6ada7c106e3f" providerId="ADAL" clId="{281B68CD-C17F-4CBA-BF91-F3DD3F46ADC7}" dt="2025-06-17T14:42:12.190" v="2427" actId="1038"/>
          <ac:cxnSpMkLst>
            <pc:docMk/>
            <pc:sldMk cId="2721287400" sldId="256"/>
            <ac:cxnSpMk id="52" creationId="{81598C2D-DC81-24C8-6128-29E1E935FB82}"/>
          </ac:cxnSpMkLst>
        </pc:cxnChg>
        <pc:cxnChg chg="add mod">
          <ac:chgData name="Stolz Corina (BCI/PAS-EAP)" userId="63eb73b3-a60e-4a39-83c2-6ada7c106e3f" providerId="ADAL" clId="{281B68CD-C17F-4CBA-BF91-F3DD3F46ADC7}" dt="2025-06-17T14:42:12.190" v="2427" actId="1038"/>
          <ac:cxnSpMkLst>
            <pc:docMk/>
            <pc:sldMk cId="2721287400" sldId="256"/>
            <ac:cxnSpMk id="55" creationId="{3F0AC20B-6BCB-B06C-DC37-E8D632C755C2}"/>
          </ac:cxnSpMkLst>
        </pc:cxnChg>
        <pc:cxnChg chg="add mod">
          <ac:chgData name="Stolz Corina (BCI/PAS-EAP)" userId="63eb73b3-a60e-4a39-83c2-6ada7c106e3f" providerId="ADAL" clId="{281B68CD-C17F-4CBA-BF91-F3DD3F46ADC7}" dt="2025-06-17T14:42:12.190" v="2427" actId="1038"/>
          <ac:cxnSpMkLst>
            <pc:docMk/>
            <pc:sldMk cId="2721287400" sldId="256"/>
            <ac:cxnSpMk id="56" creationId="{E481C2D4-82E9-08F5-D547-3058A7E075E2}"/>
          </ac:cxnSpMkLst>
        </pc:cxnChg>
        <pc:cxnChg chg="add mod">
          <ac:chgData name="Stolz Corina (BCI/PAS-EAP)" userId="63eb73b3-a60e-4a39-83c2-6ada7c106e3f" providerId="ADAL" clId="{281B68CD-C17F-4CBA-BF91-F3DD3F46ADC7}" dt="2025-06-17T14:42:12.190" v="2427" actId="1038"/>
          <ac:cxnSpMkLst>
            <pc:docMk/>
            <pc:sldMk cId="2721287400" sldId="256"/>
            <ac:cxnSpMk id="59" creationId="{3682DED7-8AF2-2733-DE06-94D2DB273E75}"/>
          </ac:cxnSpMkLst>
        </pc:cxnChg>
        <pc:cxnChg chg="add mod">
          <ac:chgData name="Stolz Corina (BCI/PAS-EAP)" userId="63eb73b3-a60e-4a39-83c2-6ada7c106e3f" providerId="ADAL" clId="{281B68CD-C17F-4CBA-BF91-F3DD3F46ADC7}" dt="2025-06-17T14:42:12.190" v="2427" actId="1038"/>
          <ac:cxnSpMkLst>
            <pc:docMk/>
            <pc:sldMk cId="2721287400" sldId="256"/>
            <ac:cxnSpMk id="63" creationId="{96970384-C9BD-9831-69FD-43FD6E80DD8F}"/>
          </ac:cxnSpMkLst>
        </pc:cxnChg>
        <pc:cxnChg chg="add mod">
          <ac:chgData name="Stolz Corina (BCI/PAS-EAP)" userId="63eb73b3-a60e-4a39-83c2-6ada7c106e3f" providerId="ADAL" clId="{281B68CD-C17F-4CBA-BF91-F3DD3F46ADC7}" dt="2025-06-17T14:42:12.190" v="2427" actId="1038"/>
          <ac:cxnSpMkLst>
            <pc:docMk/>
            <pc:sldMk cId="2721287400" sldId="256"/>
            <ac:cxnSpMk id="66" creationId="{2679EAB3-594C-BEDA-EA07-8F1736133F63}"/>
          </ac:cxnSpMkLst>
        </pc:cxnChg>
        <pc:cxnChg chg="add mod">
          <ac:chgData name="Stolz Corina (BCI/PAS-EAP)" userId="63eb73b3-a60e-4a39-83c2-6ada7c106e3f" providerId="ADAL" clId="{281B68CD-C17F-4CBA-BF91-F3DD3F46ADC7}" dt="2025-06-17T14:42:12.190" v="2427" actId="1038"/>
          <ac:cxnSpMkLst>
            <pc:docMk/>
            <pc:sldMk cId="2721287400" sldId="256"/>
            <ac:cxnSpMk id="70" creationId="{CE37752A-FF55-EDA7-5D72-70F783989B05}"/>
          </ac:cxnSpMkLst>
        </pc:cxnChg>
        <pc:cxnChg chg="add mod">
          <ac:chgData name="Stolz Corina (BCI/PAS-EAP)" userId="63eb73b3-a60e-4a39-83c2-6ada7c106e3f" providerId="ADAL" clId="{281B68CD-C17F-4CBA-BF91-F3DD3F46ADC7}" dt="2025-06-17T14:42:12.190" v="2427" actId="1038"/>
          <ac:cxnSpMkLst>
            <pc:docMk/>
            <pc:sldMk cId="2721287400" sldId="256"/>
            <ac:cxnSpMk id="81" creationId="{879563F2-F587-2E9E-457C-FB08CD34477B}"/>
          </ac:cxnSpMkLst>
        </pc:cxnChg>
        <pc:cxnChg chg="add mod">
          <ac:chgData name="Stolz Corina (BCI/PAS-EAP)" userId="63eb73b3-a60e-4a39-83c2-6ada7c106e3f" providerId="ADAL" clId="{281B68CD-C17F-4CBA-BF91-F3DD3F46ADC7}" dt="2025-06-17T14:42:12.190" v="2427" actId="1038"/>
          <ac:cxnSpMkLst>
            <pc:docMk/>
            <pc:sldMk cId="2721287400" sldId="256"/>
            <ac:cxnSpMk id="84" creationId="{15955176-2E40-218F-7578-6FFFC7661773}"/>
          </ac:cxnSpMkLst>
        </pc:cxnChg>
        <pc:cxnChg chg="add mod">
          <ac:chgData name="Stolz Corina (BCI/PAS-EAP)" userId="63eb73b3-a60e-4a39-83c2-6ada7c106e3f" providerId="ADAL" clId="{281B68CD-C17F-4CBA-BF91-F3DD3F46ADC7}" dt="2025-06-17T14:42:12.190" v="2427" actId="1038"/>
          <ac:cxnSpMkLst>
            <pc:docMk/>
            <pc:sldMk cId="2721287400" sldId="256"/>
            <ac:cxnSpMk id="89" creationId="{11617AE5-D52A-6579-2A26-C4FF376A57DA}"/>
          </ac:cxnSpMkLst>
        </pc:cxnChg>
        <pc:cxnChg chg="add mod">
          <ac:chgData name="Stolz Corina (BCI/PAS-EAP)" userId="63eb73b3-a60e-4a39-83c2-6ada7c106e3f" providerId="ADAL" clId="{281B68CD-C17F-4CBA-BF91-F3DD3F46ADC7}" dt="2025-06-17T14:42:12.190" v="2427" actId="1038"/>
          <ac:cxnSpMkLst>
            <pc:docMk/>
            <pc:sldMk cId="2721287400" sldId="256"/>
            <ac:cxnSpMk id="91" creationId="{C8A4893D-354D-C695-53BB-264228CB5A03}"/>
          </ac:cxnSpMkLst>
        </pc:cxnChg>
        <pc:cxnChg chg="add mod">
          <ac:chgData name="Stolz Corina (BCI/PAS-EAP)" userId="63eb73b3-a60e-4a39-83c2-6ada7c106e3f" providerId="ADAL" clId="{281B68CD-C17F-4CBA-BF91-F3DD3F46ADC7}" dt="2025-06-17T14:42:12.190" v="2427" actId="1038"/>
          <ac:cxnSpMkLst>
            <pc:docMk/>
            <pc:sldMk cId="2721287400" sldId="256"/>
            <ac:cxnSpMk id="96" creationId="{A852DA68-AC94-F090-8D8F-16A45F013BAE}"/>
          </ac:cxnSpMkLst>
        </pc:cxnChg>
        <pc:cxnChg chg="add mod">
          <ac:chgData name="Stolz Corina (BCI/PAS-EAP)" userId="63eb73b3-a60e-4a39-83c2-6ada7c106e3f" providerId="ADAL" clId="{281B68CD-C17F-4CBA-BF91-F3DD3F46ADC7}" dt="2025-06-17T14:42:12.190" v="2427" actId="1038"/>
          <ac:cxnSpMkLst>
            <pc:docMk/>
            <pc:sldMk cId="2721287400" sldId="256"/>
            <ac:cxnSpMk id="97" creationId="{3F27312D-6C04-8B66-A8BB-27A6D98263F5}"/>
          </ac:cxnSpMkLst>
        </pc:cxnChg>
        <pc:cxnChg chg="add mod">
          <ac:chgData name="Stolz Corina (BCI/PAS-EAP)" userId="63eb73b3-a60e-4a39-83c2-6ada7c106e3f" providerId="ADAL" clId="{281B68CD-C17F-4CBA-BF91-F3DD3F46ADC7}" dt="2025-06-17T14:42:12.190" v="2427" actId="1038"/>
          <ac:cxnSpMkLst>
            <pc:docMk/>
            <pc:sldMk cId="2721287400" sldId="256"/>
            <ac:cxnSpMk id="111" creationId="{7C5646C2-F025-5172-A3AC-51F9F87377E8}"/>
          </ac:cxnSpMkLst>
        </pc:cxnChg>
        <pc:cxnChg chg="add mod">
          <ac:chgData name="Stolz Corina (BCI/PAS-EAP)" userId="63eb73b3-a60e-4a39-83c2-6ada7c106e3f" providerId="ADAL" clId="{281B68CD-C17F-4CBA-BF91-F3DD3F46ADC7}" dt="2025-06-17T14:42:12.190" v="2427" actId="1038"/>
          <ac:cxnSpMkLst>
            <pc:docMk/>
            <pc:sldMk cId="2721287400" sldId="256"/>
            <ac:cxnSpMk id="114" creationId="{95E7E978-839A-5BD7-3220-FE896B3AF542}"/>
          </ac:cxnSpMkLst>
        </pc:cxnChg>
        <pc:cxnChg chg="add del mod">
          <ac:chgData name="Stolz Corina (BCI/PAS-EAP)" userId="63eb73b3-a60e-4a39-83c2-6ada7c106e3f" providerId="ADAL" clId="{281B68CD-C17F-4CBA-BF91-F3DD3F46ADC7}" dt="2025-06-17T14:41:47.338" v="2376" actId="478"/>
          <ac:cxnSpMkLst>
            <pc:docMk/>
            <pc:sldMk cId="2721287400" sldId="256"/>
            <ac:cxnSpMk id="116" creationId="{BC16392F-C997-2C6F-82AB-9C781FFA6ECE}"/>
          </ac:cxnSpMkLst>
        </pc:cxnChg>
      </pc:sldChg>
      <pc:sldChg chg="addSp delSp modSp new del mod">
        <pc:chgData name="Stolz Corina (BCI/PAS-EAP)" userId="63eb73b3-a60e-4a39-83c2-6ada7c106e3f" providerId="ADAL" clId="{281B68CD-C17F-4CBA-BF91-F3DD3F46ADC7}" dt="2025-06-18T14:26:33.110" v="3542" actId="47"/>
        <pc:sldMkLst>
          <pc:docMk/>
          <pc:sldMk cId="2904261147" sldId="257"/>
        </pc:sldMkLst>
        <pc:spChg chg="del">
          <ac:chgData name="Stolz Corina (BCI/PAS-EAP)" userId="63eb73b3-a60e-4a39-83c2-6ada7c106e3f" providerId="ADAL" clId="{281B68CD-C17F-4CBA-BF91-F3DD3F46ADC7}" dt="2025-06-17T14:43:35.541" v="2429" actId="478"/>
          <ac:spMkLst>
            <pc:docMk/>
            <pc:sldMk cId="2904261147" sldId="257"/>
            <ac:spMk id="2" creationId="{AC6B34A5-A304-289B-51C2-5BA3C9E84DB8}"/>
          </ac:spMkLst>
        </pc:spChg>
        <pc:spChg chg="del">
          <ac:chgData name="Stolz Corina (BCI/PAS-EAP)" userId="63eb73b3-a60e-4a39-83c2-6ada7c106e3f" providerId="ADAL" clId="{281B68CD-C17F-4CBA-BF91-F3DD3F46ADC7}" dt="2025-06-17T14:43:36.493" v="2430" actId="478"/>
          <ac:spMkLst>
            <pc:docMk/>
            <pc:sldMk cId="2904261147" sldId="257"/>
            <ac:spMk id="3" creationId="{6C6D547E-155C-A1DF-FA89-CE781C87AF1E}"/>
          </ac:spMkLst>
        </pc:spChg>
        <pc:spChg chg="add mod">
          <ac:chgData name="Stolz Corina (BCI/PAS-EAP)" userId="63eb73b3-a60e-4a39-83c2-6ada7c106e3f" providerId="ADAL" clId="{281B68CD-C17F-4CBA-BF91-F3DD3F46ADC7}" dt="2025-06-17T14:46:48.549" v="2612" actId="1037"/>
          <ac:spMkLst>
            <pc:docMk/>
            <pc:sldMk cId="2904261147" sldId="257"/>
            <ac:spMk id="6" creationId="{16C0997D-4BDB-B50B-B572-D616D7E75803}"/>
          </ac:spMkLst>
        </pc:spChg>
        <pc:spChg chg="add mod">
          <ac:chgData name="Stolz Corina (BCI/PAS-EAP)" userId="63eb73b3-a60e-4a39-83c2-6ada7c106e3f" providerId="ADAL" clId="{281B68CD-C17F-4CBA-BF91-F3DD3F46ADC7}" dt="2025-06-17T14:46:48.549" v="2612" actId="1037"/>
          <ac:spMkLst>
            <pc:docMk/>
            <pc:sldMk cId="2904261147" sldId="257"/>
            <ac:spMk id="9" creationId="{D0018AB1-C8FE-CC91-5F46-89A29B397FF0}"/>
          </ac:spMkLst>
        </pc:spChg>
        <pc:picChg chg="add mod modCrop">
          <ac:chgData name="Stolz Corina (BCI/PAS-EAP)" userId="63eb73b3-a60e-4a39-83c2-6ada7c106e3f" providerId="ADAL" clId="{281B68CD-C17F-4CBA-BF91-F3DD3F46ADC7}" dt="2025-06-17T14:46:09.635" v="2576" actId="732"/>
          <ac:picMkLst>
            <pc:docMk/>
            <pc:sldMk cId="2904261147" sldId="257"/>
            <ac:picMk id="5" creationId="{72512EA8-0595-1A83-4513-221410DA9C39}"/>
          </ac:picMkLst>
        </pc:picChg>
        <pc:picChg chg="add mod modCrop">
          <ac:chgData name="Stolz Corina (BCI/PAS-EAP)" userId="63eb73b3-a60e-4a39-83c2-6ada7c106e3f" providerId="ADAL" clId="{281B68CD-C17F-4CBA-BF91-F3DD3F46ADC7}" dt="2025-06-18T14:26:26.977" v="3541" actId="1076"/>
          <ac:picMkLst>
            <pc:docMk/>
            <pc:sldMk cId="2904261147" sldId="257"/>
            <ac:picMk id="8" creationId="{724567AA-5E6C-9D35-6C1B-9787DCE776F0}"/>
          </ac:picMkLst>
        </pc:picChg>
        <pc:cxnChg chg="add mod">
          <ac:chgData name="Stolz Corina (BCI/PAS-EAP)" userId="63eb73b3-a60e-4a39-83c2-6ada7c106e3f" providerId="ADAL" clId="{281B68CD-C17F-4CBA-BF91-F3DD3F46ADC7}" dt="2025-06-17T14:47:46.378" v="2633" actId="1038"/>
          <ac:cxnSpMkLst>
            <pc:docMk/>
            <pc:sldMk cId="2904261147" sldId="257"/>
            <ac:cxnSpMk id="11" creationId="{C9878F56-E400-9554-7420-185C38AEEA69}"/>
          </ac:cxnSpMkLst>
        </pc:cxnChg>
      </pc:sldChg>
      <pc:sldChg chg="addSp delSp modSp add mod">
        <pc:chgData name="Stolz Corina (BCI/PAS-EAP)" userId="63eb73b3-a60e-4a39-83c2-6ada7c106e3f" providerId="ADAL" clId="{281B68CD-C17F-4CBA-BF91-F3DD3F46ADC7}" dt="2025-06-18T06:07:05.895" v="3164" actId="1037"/>
        <pc:sldMkLst>
          <pc:docMk/>
          <pc:sldMk cId="3868257858" sldId="258"/>
        </pc:sldMkLst>
        <pc:spChg chg="add mod">
          <ac:chgData name="Stolz Corina (BCI/PAS-EAP)" userId="63eb73b3-a60e-4a39-83c2-6ada7c106e3f" providerId="ADAL" clId="{281B68CD-C17F-4CBA-BF91-F3DD3F46ADC7}" dt="2025-06-18T06:05:08.646" v="3062" actId="1035"/>
          <ac:spMkLst>
            <pc:docMk/>
            <pc:sldMk cId="3868257858" sldId="258"/>
            <ac:spMk id="3" creationId="{766779C6-699F-285B-43E2-C6CDB0963830}"/>
          </ac:spMkLst>
        </pc:spChg>
        <pc:spChg chg="add mod">
          <ac:chgData name="Stolz Corina (BCI/PAS-EAP)" userId="63eb73b3-a60e-4a39-83c2-6ada7c106e3f" providerId="ADAL" clId="{281B68CD-C17F-4CBA-BF91-F3DD3F46ADC7}" dt="2025-06-18T06:05:17.699" v="3084" actId="1036"/>
          <ac:spMkLst>
            <pc:docMk/>
            <pc:sldMk cId="3868257858" sldId="258"/>
            <ac:spMk id="4" creationId="{3A6B2BA6-4F35-CCA2-1ED7-33DE7131F2A1}"/>
          </ac:spMkLst>
        </pc:spChg>
        <pc:spChg chg="mod">
          <ac:chgData name="Stolz Corina (BCI/PAS-EAP)" userId="63eb73b3-a60e-4a39-83c2-6ada7c106e3f" providerId="ADAL" clId="{281B68CD-C17F-4CBA-BF91-F3DD3F46ADC7}" dt="2025-06-18T06:07:05.895" v="3164" actId="1037"/>
          <ac:spMkLst>
            <pc:docMk/>
            <pc:sldMk cId="3868257858" sldId="258"/>
            <ac:spMk id="6" creationId="{8EB80B60-925F-4590-66AD-AB644D09BF3B}"/>
          </ac:spMkLst>
        </pc:spChg>
        <pc:spChg chg="add mod">
          <ac:chgData name="Stolz Corina (BCI/PAS-EAP)" userId="63eb73b3-a60e-4a39-83c2-6ada7c106e3f" providerId="ADAL" clId="{281B68CD-C17F-4CBA-BF91-F3DD3F46ADC7}" dt="2025-06-18T06:04:05.096" v="3032" actId="1036"/>
          <ac:spMkLst>
            <pc:docMk/>
            <pc:sldMk cId="3868257858" sldId="258"/>
            <ac:spMk id="19" creationId="{68A749D4-409E-6B00-1FCB-A2718981154C}"/>
          </ac:spMkLst>
        </pc:spChg>
        <pc:spChg chg="mod">
          <ac:chgData name="Stolz Corina (BCI/PAS-EAP)" userId="63eb73b3-a60e-4a39-83c2-6ada7c106e3f" providerId="ADAL" clId="{281B68CD-C17F-4CBA-BF91-F3DD3F46ADC7}" dt="2025-06-18T06:04:24.473" v="3033" actId="14100"/>
          <ac:spMkLst>
            <pc:docMk/>
            <pc:sldMk cId="3868257858" sldId="258"/>
            <ac:spMk id="20" creationId="{4B582F1D-555F-EF44-8C94-AE5F5E105059}"/>
          </ac:spMkLst>
        </pc:spChg>
        <pc:spChg chg="mod">
          <ac:chgData name="Stolz Corina (BCI/PAS-EAP)" userId="63eb73b3-a60e-4a39-83c2-6ada7c106e3f" providerId="ADAL" clId="{281B68CD-C17F-4CBA-BF91-F3DD3F46ADC7}" dt="2025-06-18T06:03:40.016" v="2971" actId="1037"/>
          <ac:spMkLst>
            <pc:docMk/>
            <pc:sldMk cId="3868257858" sldId="258"/>
            <ac:spMk id="69" creationId="{B72A02F4-6F87-A2CF-D2A0-52C03C829764}"/>
          </ac:spMkLst>
        </pc:spChg>
        <pc:spChg chg="del">
          <ac:chgData name="Stolz Corina (BCI/PAS-EAP)" userId="63eb73b3-a60e-4a39-83c2-6ada7c106e3f" providerId="ADAL" clId="{281B68CD-C17F-4CBA-BF91-F3DD3F46ADC7}" dt="2025-06-18T05:56:01.957" v="2765" actId="478"/>
          <ac:spMkLst>
            <pc:docMk/>
            <pc:sldMk cId="3868257858" sldId="258"/>
            <ac:spMk id="75" creationId="{DC205FB9-5FBE-A53F-C757-B731929C3E75}"/>
          </ac:spMkLst>
        </pc:spChg>
        <pc:cxnChg chg="add del mod">
          <ac:chgData name="Stolz Corina (BCI/PAS-EAP)" userId="63eb73b3-a60e-4a39-83c2-6ada7c106e3f" providerId="ADAL" clId="{281B68CD-C17F-4CBA-BF91-F3DD3F46ADC7}" dt="2025-06-18T05:57:44.742" v="2900" actId="478"/>
          <ac:cxnSpMkLst>
            <pc:docMk/>
            <pc:sldMk cId="3868257858" sldId="258"/>
            <ac:cxnSpMk id="2" creationId="{3DD8D409-29F2-8864-6085-144CB0E3B2EA}"/>
          </ac:cxnSpMkLst>
        </pc:cxnChg>
        <pc:cxnChg chg="add mod">
          <ac:chgData name="Stolz Corina (BCI/PAS-EAP)" userId="63eb73b3-a60e-4a39-83c2-6ada7c106e3f" providerId="ADAL" clId="{281B68CD-C17F-4CBA-BF91-F3DD3F46ADC7}" dt="2025-06-18T06:00:45.947" v="2903" actId="14100"/>
          <ac:cxnSpMkLst>
            <pc:docMk/>
            <pc:sldMk cId="3868257858" sldId="258"/>
            <ac:cxnSpMk id="5" creationId="{A2086E57-651E-5F12-B48F-6C2AFF226756}"/>
          </ac:cxnSpMkLst>
        </pc:cxnChg>
        <pc:cxnChg chg="add mod">
          <ac:chgData name="Stolz Corina (BCI/PAS-EAP)" userId="63eb73b3-a60e-4a39-83c2-6ada7c106e3f" providerId="ADAL" clId="{281B68CD-C17F-4CBA-BF91-F3DD3F46ADC7}" dt="2025-06-18T06:05:03.165" v="3050" actId="1036"/>
          <ac:cxnSpMkLst>
            <pc:docMk/>
            <pc:sldMk cId="3868257858" sldId="258"/>
            <ac:cxnSpMk id="45" creationId="{C85C1EDF-A406-4175-A61F-46387A051C0B}"/>
          </ac:cxnSpMkLst>
        </pc:cxnChg>
        <pc:cxnChg chg="add mod">
          <ac:chgData name="Stolz Corina (BCI/PAS-EAP)" userId="63eb73b3-a60e-4a39-83c2-6ada7c106e3f" providerId="ADAL" clId="{281B68CD-C17F-4CBA-BF91-F3DD3F46ADC7}" dt="2025-06-18T06:05:13.204" v="3070" actId="1036"/>
          <ac:cxnSpMkLst>
            <pc:docMk/>
            <pc:sldMk cId="3868257858" sldId="258"/>
            <ac:cxnSpMk id="51" creationId="{E083B24D-2FA0-BC2D-285F-F5C0F26C11E6}"/>
          </ac:cxnSpMkLst>
        </pc:cxnChg>
        <pc:cxnChg chg="mod">
          <ac:chgData name="Stolz Corina (BCI/PAS-EAP)" userId="63eb73b3-a60e-4a39-83c2-6ada7c106e3f" providerId="ADAL" clId="{281B68CD-C17F-4CBA-BF91-F3DD3F46ADC7}" dt="2025-06-18T06:04:24.473" v="3033" actId="14100"/>
          <ac:cxnSpMkLst>
            <pc:docMk/>
            <pc:sldMk cId="3868257858" sldId="258"/>
            <ac:cxnSpMk id="63" creationId="{96970384-C9BD-9831-69FD-43FD6E80DD8F}"/>
          </ac:cxnSpMkLst>
        </pc:cxnChg>
        <pc:cxnChg chg="mod">
          <ac:chgData name="Stolz Corina (BCI/PAS-EAP)" userId="63eb73b3-a60e-4a39-83c2-6ada7c106e3f" providerId="ADAL" clId="{281B68CD-C17F-4CBA-BF91-F3DD3F46ADC7}" dt="2025-06-18T05:57:11.518" v="2873" actId="14100"/>
          <ac:cxnSpMkLst>
            <pc:docMk/>
            <pc:sldMk cId="3868257858" sldId="258"/>
            <ac:cxnSpMk id="66" creationId="{2679EAB3-594C-BEDA-EA07-8F1736133F63}"/>
          </ac:cxnSpMkLst>
        </pc:cxnChg>
        <pc:cxnChg chg="del mod">
          <ac:chgData name="Stolz Corina (BCI/PAS-EAP)" userId="63eb73b3-a60e-4a39-83c2-6ada7c106e3f" providerId="ADAL" clId="{281B68CD-C17F-4CBA-BF91-F3DD3F46ADC7}" dt="2025-06-18T06:01:02.416" v="2906" actId="478"/>
          <ac:cxnSpMkLst>
            <pc:docMk/>
            <pc:sldMk cId="3868257858" sldId="258"/>
            <ac:cxnSpMk id="70" creationId="{CE37752A-FF55-EDA7-5D72-70F783989B05}"/>
          </ac:cxnSpMkLst>
        </pc:cxnChg>
        <pc:cxnChg chg="mod">
          <ac:chgData name="Stolz Corina (BCI/PAS-EAP)" userId="63eb73b3-a60e-4a39-83c2-6ada7c106e3f" providerId="ADAL" clId="{281B68CD-C17F-4CBA-BF91-F3DD3F46ADC7}" dt="2025-06-18T05:56:50.512" v="2866" actId="14100"/>
          <ac:cxnSpMkLst>
            <pc:docMk/>
            <pc:sldMk cId="3868257858" sldId="258"/>
            <ac:cxnSpMk id="84" creationId="{15955176-2E40-218F-7578-6FFFC7661773}"/>
          </ac:cxnSpMkLst>
        </pc:cxnChg>
      </pc:sldChg>
      <pc:sldChg chg="addSp delSp modSp new mod">
        <pc:chgData name="Stolz Corina (BCI/PAS-EAP)" userId="63eb73b3-a60e-4a39-83c2-6ada7c106e3f" providerId="ADAL" clId="{281B68CD-C17F-4CBA-BF91-F3DD3F46ADC7}" dt="2025-06-18T06:14:31.725" v="3540" actId="732"/>
        <pc:sldMkLst>
          <pc:docMk/>
          <pc:sldMk cId="3518750134" sldId="259"/>
        </pc:sldMkLst>
        <pc:spChg chg="del">
          <ac:chgData name="Stolz Corina (BCI/PAS-EAP)" userId="63eb73b3-a60e-4a39-83c2-6ada7c106e3f" providerId="ADAL" clId="{281B68CD-C17F-4CBA-BF91-F3DD3F46ADC7}" dt="2025-06-18T06:07:21.856" v="3166" actId="478"/>
          <ac:spMkLst>
            <pc:docMk/>
            <pc:sldMk cId="3518750134" sldId="259"/>
            <ac:spMk id="2" creationId="{CD02D938-4091-8C8A-ED6F-A52D6B947686}"/>
          </ac:spMkLst>
        </pc:spChg>
        <pc:spChg chg="del">
          <ac:chgData name="Stolz Corina (BCI/PAS-EAP)" userId="63eb73b3-a60e-4a39-83c2-6ada7c106e3f" providerId="ADAL" clId="{281B68CD-C17F-4CBA-BF91-F3DD3F46ADC7}" dt="2025-06-18T06:07:22.824" v="3167" actId="478"/>
          <ac:spMkLst>
            <pc:docMk/>
            <pc:sldMk cId="3518750134" sldId="259"/>
            <ac:spMk id="3" creationId="{1DFDB129-7464-3AB2-9F0B-1EB552F108B1}"/>
          </ac:spMkLst>
        </pc:spChg>
        <pc:picChg chg="add mod">
          <ac:chgData name="Stolz Corina (BCI/PAS-EAP)" userId="63eb73b3-a60e-4a39-83c2-6ada7c106e3f" providerId="ADAL" clId="{281B68CD-C17F-4CBA-BF91-F3DD3F46ADC7}" dt="2025-06-18T06:08:49.693" v="3343" actId="1038"/>
          <ac:picMkLst>
            <pc:docMk/>
            <pc:sldMk cId="3518750134" sldId="259"/>
            <ac:picMk id="5" creationId="{C1907121-57E0-BD62-6D56-492317C7AF1D}"/>
          </ac:picMkLst>
        </pc:picChg>
        <pc:picChg chg="add del mod">
          <ac:chgData name="Stolz Corina (BCI/PAS-EAP)" userId="63eb73b3-a60e-4a39-83c2-6ada7c106e3f" providerId="ADAL" clId="{281B68CD-C17F-4CBA-BF91-F3DD3F46ADC7}" dt="2025-06-18T06:12:03.717" v="3372" actId="478"/>
          <ac:picMkLst>
            <pc:docMk/>
            <pc:sldMk cId="3518750134" sldId="259"/>
            <ac:picMk id="7" creationId="{A0807F01-E27B-4777-634C-1A089B9B52C7}"/>
          </ac:picMkLst>
        </pc:picChg>
        <pc:picChg chg="add mod modCrop">
          <ac:chgData name="Stolz Corina (BCI/PAS-EAP)" userId="63eb73b3-a60e-4a39-83c2-6ada7c106e3f" providerId="ADAL" clId="{281B68CD-C17F-4CBA-BF91-F3DD3F46ADC7}" dt="2025-06-18T06:14:31.725" v="3540" actId="732"/>
          <ac:picMkLst>
            <pc:docMk/>
            <pc:sldMk cId="3518750134" sldId="259"/>
            <ac:picMk id="11" creationId="{E5B438E5-BB03-E351-6443-649F59AFA400}"/>
          </ac:picMkLst>
        </pc:picChg>
        <pc:cxnChg chg="add mod">
          <ac:chgData name="Stolz Corina (BCI/PAS-EAP)" userId="63eb73b3-a60e-4a39-83c2-6ada7c106e3f" providerId="ADAL" clId="{281B68CD-C17F-4CBA-BF91-F3DD3F46ADC7}" dt="2025-06-18T06:14:09.846" v="3538" actId="692"/>
          <ac:cxnSpMkLst>
            <pc:docMk/>
            <pc:sldMk cId="3518750134" sldId="259"/>
            <ac:cxnSpMk id="9" creationId="{7D5CE8E3-6ED3-D1AD-BAE1-BD697C9C1C93}"/>
          </ac:cxnSpMkLst>
        </pc:cxnChg>
        <pc:cxnChg chg="add del mod">
          <ac:chgData name="Stolz Corina (BCI/PAS-EAP)" userId="63eb73b3-a60e-4a39-83c2-6ada7c106e3f" providerId="ADAL" clId="{281B68CD-C17F-4CBA-BF91-F3DD3F46ADC7}" dt="2025-06-18T06:13:31.714" v="3510" actId="478"/>
          <ac:cxnSpMkLst>
            <pc:docMk/>
            <pc:sldMk cId="3518750134" sldId="259"/>
            <ac:cxnSpMk id="12" creationId="{44894CC8-C3D1-920A-9787-2B9DE4F8F12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A4D11-73BC-7222-D8D1-F3179EEE2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38F44D-BDC0-F7F7-D2ED-CA6D359CC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DA680C-72B9-C077-08E1-0E01ACD5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3ADC-0240-422F-856F-B1028C4CC88D}" type="datetimeFigureOut">
              <a:rPr lang="de-DE" smtClean="0"/>
              <a:t>17.06.2025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7A88CC-6CFF-C1C3-6FC3-D1FC364F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85AB5F-6F82-8923-B608-7E0E4BDE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E935-9D65-485F-9A59-DF8D1E1534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654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888A42-CDFF-A216-C77E-4E4072C8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6B37406-3343-FE38-A537-8A323C145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880DCF-13FA-1E55-7F7B-2F2017017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3ADC-0240-422F-856F-B1028C4CC88D}" type="datetimeFigureOut">
              <a:rPr lang="de-DE" smtClean="0"/>
              <a:t>17.06.2025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5BD2D1-B160-471A-6C0B-26943815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DFEC3D-FF2B-88EE-4409-74B366B1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E935-9D65-485F-9A59-DF8D1E1534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793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005183-B746-F5D2-F0FD-6A848ABCC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8EC10C-C984-D495-EB16-C6DAEC299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18C981-F71C-CF6F-B5FE-5983D49C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3ADC-0240-422F-856F-B1028C4CC88D}" type="datetimeFigureOut">
              <a:rPr lang="de-DE" smtClean="0"/>
              <a:t>17.06.2025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6333D5-CAE3-EBA3-B54D-F86B8C0F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8D32A5-7CC9-D678-91BD-832BF3A5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E935-9D65-485F-9A59-DF8D1E1534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760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6C6EB-DC77-19C0-6990-11AB75C7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D690C9-F5FA-1E97-7089-ABB4426A0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2FC480-64C9-1880-D546-F5E839F2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3ADC-0240-422F-856F-B1028C4CC88D}" type="datetimeFigureOut">
              <a:rPr lang="de-DE" smtClean="0"/>
              <a:t>17.06.2025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4D5504-6213-8B67-AFD5-AA0B58F5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CE138C-07E9-BD7A-2829-1DFE6C05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E935-9D65-485F-9A59-DF8D1E1534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3714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9C496-C4BF-8094-AB1D-7A428731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FCD23E-F414-9292-7F3E-48F78D630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428808-7149-3C84-C2CD-40A10398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3ADC-0240-422F-856F-B1028C4CC88D}" type="datetimeFigureOut">
              <a:rPr lang="de-DE" smtClean="0"/>
              <a:t>17.06.2025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76907B-3160-B683-3F1C-67A8F126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8A03B1-57BB-5AC3-A746-FF148015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E935-9D65-485F-9A59-DF8D1E1534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894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0F8544-CD46-3DA6-E764-A908714B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558890-0738-1618-A889-33B021649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9C3D19-6C07-569E-87C6-6A7842195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1C0CE-81FB-8AC2-AFC0-397BC83B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3ADC-0240-422F-856F-B1028C4CC88D}" type="datetimeFigureOut">
              <a:rPr lang="de-DE" smtClean="0"/>
              <a:t>17.06.2025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A13C33-50C0-A8D9-3420-4F1D608C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A110C6-40F2-29EF-DB87-1FEFDE79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E935-9D65-485F-9A59-DF8D1E1534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789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914A1-DC41-5D24-6393-06F32731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D2103C-925E-873D-BA46-99A0FA723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ED8D0B-685D-67E5-B8F5-3890DE6AE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4D9167-B9D7-C79E-5675-899F3FD00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834607-EA81-D2B3-D111-FC61C0758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804FD0-7877-573B-3462-2439D5B6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3ADC-0240-422F-856F-B1028C4CC88D}" type="datetimeFigureOut">
              <a:rPr lang="de-DE" smtClean="0"/>
              <a:t>17.06.2025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D46F35-D555-9BE7-F9E0-BD58B588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B4CFA27-9786-85D2-92D4-CA8FB6B6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E935-9D65-485F-9A59-DF8D1E1534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563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F8770C-7D75-6211-2D51-18E9FA80B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FAC02A-6A8F-AA7D-28AD-175C1781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3ADC-0240-422F-856F-B1028C4CC88D}" type="datetimeFigureOut">
              <a:rPr lang="de-DE" smtClean="0"/>
              <a:t>17.06.2025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EB1C66-4B4E-3124-2162-5EBF051E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96C0F4-094C-646F-1D36-B1355594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E935-9D65-485F-9A59-DF8D1E1534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556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632FAFA-CA72-2C0C-C9F8-E9175FDD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3ADC-0240-422F-856F-B1028C4CC88D}" type="datetimeFigureOut">
              <a:rPr lang="de-DE" smtClean="0"/>
              <a:t>17.06.2025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D8E257-63DC-F78F-9432-D2F374E7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CB9340-2FBA-009C-BE47-B179C516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E935-9D65-485F-9A59-DF8D1E1534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347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C9637-EF3B-2177-AF2E-41B0E559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7F94C4-1B1E-24F4-9020-372AA06C5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F78A05-501E-1DDD-9A31-E884744E0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0A24E1-B0C4-FFA5-3664-26914360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3ADC-0240-422F-856F-B1028C4CC88D}" type="datetimeFigureOut">
              <a:rPr lang="de-DE" smtClean="0"/>
              <a:t>17.06.2025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08457F-7DAF-AE21-FC08-04679069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AF3736-C050-2BC9-CA04-8FFB6C4C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E935-9D65-485F-9A59-DF8D1E1534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576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7D1AB-6BBD-4E28-ADF5-97441D307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FD86057-2AC4-CCAC-4BB4-ADD729136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3A6CCC-3DB6-8CBB-03A0-49CB7FE10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FE8B59-6707-1E01-212B-B56F1384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3ADC-0240-422F-856F-B1028C4CC88D}" type="datetimeFigureOut">
              <a:rPr lang="de-DE" smtClean="0"/>
              <a:t>17.06.2025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3D3A6A-81EA-C333-CA8B-37B0C0CA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5B49E5-05AB-000D-5765-D8192580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E935-9D65-485F-9A59-DF8D1E1534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532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19BB65-9BE6-D75B-A796-BD4E743A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475085-195D-6F49-C3E9-B47F9EB29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84AA70-0484-9494-3172-AE19CAFA8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263ADC-0240-422F-856F-B1028C4CC88D}" type="datetimeFigureOut">
              <a:rPr lang="de-DE" smtClean="0"/>
              <a:t>17.06.2025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F72FE-C9FE-41A2-FBE0-982939E9B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EDDC4B-4E51-C37B-DAA2-5255E721D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1AE935-9D65-485F-9A59-DF8D1E15346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008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fik 37">
            <a:extLst>
              <a:ext uri="{FF2B5EF4-FFF2-40B4-BE49-F238E27FC236}">
                <a16:creationId xmlns:a16="http://schemas.microsoft.com/office/drawing/2014/main" id="{206E7062-D6B6-7043-C7E2-D4FC673D5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24" y="4164471"/>
            <a:ext cx="196598" cy="376813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FEAF57F8-34A0-20FE-951B-140B0748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773" y="4171528"/>
            <a:ext cx="196598" cy="37681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EB80B60-925F-4590-66AD-AB644D09BF3B}"/>
              </a:ext>
            </a:extLst>
          </p:cNvPr>
          <p:cNvSpPr txBox="1"/>
          <p:nvPr/>
        </p:nvSpPr>
        <p:spPr>
          <a:xfrm>
            <a:off x="4404302" y="504472"/>
            <a:ext cx="316586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Decentralized Architecture </a:t>
            </a:r>
          </a:p>
          <a:p>
            <a:pPr algn="ctr"/>
            <a:r>
              <a:rPr lang="en-GB" sz="1300" dirty="0"/>
              <a:t>(using Material Twins)</a:t>
            </a:r>
          </a:p>
          <a:p>
            <a:pPr algn="ctr"/>
            <a:endParaRPr lang="en-GB" sz="600" dirty="0"/>
          </a:p>
          <a:p>
            <a:pPr algn="ctr"/>
            <a:r>
              <a:rPr lang="en-GB" sz="1500" dirty="0"/>
              <a:t> </a:t>
            </a:r>
            <a:r>
              <a:rPr lang="en-GB" sz="1300" b="1" u="sng" dirty="0"/>
              <a:t>Synchronous</a:t>
            </a:r>
            <a:r>
              <a:rPr lang="en-GB" sz="1300" b="1" dirty="0"/>
              <a:t> Data Exchange (data pull)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4DF18D3-00D9-71C0-143C-5008881CE436}"/>
              </a:ext>
            </a:extLst>
          </p:cNvPr>
          <p:cNvSpPr/>
          <p:nvPr/>
        </p:nvSpPr>
        <p:spPr>
          <a:xfrm>
            <a:off x="5201147" y="1506602"/>
            <a:ext cx="1637414" cy="87187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B8F8BEA-6EAD-4209-3B9A-D5B06652A3AF}"/>
              </a:ext>
            </a:extLst>
          </p:cNvPr>
          <p:cNvSpPr/>
          <p:nvPr/>
        </p:nvSpPr>
        <p:spPr>
          <a:xfrm>
            <a:off x="3490383" y="2734271"/>
            <a:ext cx="1823477" cy="135926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A697060-2265-01BD-F172-6D1F11CEC92E}"/>
              </a:ext>
            </a:extLst>
          </p:cNvPr>
          <p:cNvSpPr/>
          <p:nvPr/>
        </p:nvSpPr>
        <p:spPr>
          <a:xfrm>
            <a:off x="6765689" y="2734271"/>
            <a:ext cx="1823477" cy="135926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A883B8C-BBF9-7859-62F9-EBBC6277183D}"/>
              </a:ext>
            </a:extLst>
          </p:cNvPr>
          <p:cNvSpPr/>
          <p:nvPr/>
        </p:nvSpPr>
        <p:spPr>
          <a:xfrm>
            <a:off x="3490384" y="4955095"/>
            <a:ext cx="1823476" cy="87187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F5EAC03-8EF7-6AAF-B66A-05B2BE9374DA}"/>
              </a:ext>
            </a:extLst>
          </p:cNvPr>
          <p:cNvSpPr/>
          <p:nvPr/>
        </p:nvSpPr>
        <p:spPr>
          <a:xfrm>
            <a:off x="6765689" y="4955095"/>
            <a:ext cx="1823476" cy="87187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B5336D65-3857-814B-D4D4-C984B3EDE77D}"/>
              </a:ext>
            </a:extLst>
          </p:cNvPr>
          <p:cNvSpPr/>
          <p:nvPr/>
        </p:nvSpPr>
        <p:spPr>
          <a:xfrm>
            <a:off x="5316766" y="1877499"/>
            <a:ext cx="405373" cy="397869"/>
          </a:xfrm>
          <a:prstGeom prst="roundRect">
            <a:avLst/>
          </a:prstGeom>
          <a:solidFill>
            <a:srgbClr val="F6DA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1C8E2CA-EC0C-58EC-1ACA-BF3D7604C525}"/>
              </a:ext>
            </a:extLst>
          </p:cNvPr>
          <p:cNvSpPr/>
          <p:nvPr/>
        </p:nvSpPr>
        <p:spPr>
          <a:xfrm>
            <a:off x="5805192" y="1877498"/>
            <a:ext cx="405373" cy="397869"/>
          </a:xfrm>
          <a:prstGeom prst="roundRect">
            <a:avLst/>
          </a:prstGeom>
          <a:solidFill>
            <a:srgbClr val="F6DA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7EA4A40-34FD-8957-7BE5-62DFC49D56F7}"/>
              </a:ext>
            </a:extLst>
          </p:cNvPr>
          <p:cNvSpPr/>
          <p:nvPr/>
        </p:nvSpPr>
        <p:spPr>
          <a:xfrm>
            <a:off x="6293618" y="1877497"/>
            <a:ext cx="405373" cy="397869"/>
          </a:xfrm>
          <a:prstGeom prst="roundRect">
            <a:avLst/>
          </a:prstGeom>
          <a:solidFill>
            <a:srgbClr val="F6DA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CBACA7A-3119-50E4-EB07-F1C8CB4F2FA7}"/>
              </a:ext>
            </a:extLst>
          </p:cNvPr>
          <p:cNvSpPr/>
          <p:nvPr/>
        </p:nvSpPr>
        <p:spPr>
          <a:xfrm>
            <a:off x="3794268" y="5279133"/>
            <a:ext cx="405373" cy="397869"/>
          </a:xfrm>
          <a:prstGeom prst="roundRect">
            <a:avLst/>
          </a:prstGeom>
          <a:solidFill>
            <a:srgbClr val="F6DA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4B6773C6-C68C-18E3-25AB-E3F1DCBC1CA9}"/>
              </a:ext>
            </a:extLst>
          </p:cNvPr>
          <p:cNvSpPr/>
          <p:nvPr/>
        </p:nvSpPr>
        <p:spPr>
          <a:xfrm>
            <a:off x="7909545" y="5279133"/>
            <a:ext cx="405373" cy="397869"/>
          </a:xfrm>
          <a:prstGeom prst="roundRect">
            <a:avLst/>
          </a:prstGeom>
          <a:solidFill>
            <a:srgbClr val="F6DA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17262A73-57E3-BE32-57D2-0B9001C0258F}"/>
              </a:ext>
            </a:extLst>
          </p:cNvPr>
          <p:cNvSpPr/>
          <p:nvPr/>
        </p:nvSpPr>
        <p:spPr>
          <a:xfrm>
            <a:off x="4423786" y="3020499"/>
            <a:ext cx="701108" cy="318125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E265FA3-6456-E1F8-6A9C-616EF9E0EA10}"/>
              </a:ext>
            </a:extLst>
          </p:cNvPr>
          <p:cNvSpPr/>
          <p:nvPr/>
        </p:nvSpPr>
        <p:spPr>
          <a:xfrm>
            <a:off x="4415615" y="3500009"/>
            <a:ext cx="701108" cy="318125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4B582F1D-555F-EF44-8C94-AE5F5E105059}"/>
              </a:ext>
            </a:extLst>
          </p:cNvPr>
          <p:cNvSpPr/>
          <p:nvPr/>
        </p:nvSpPr>
        <p:spPr>
          <a:xfrm>
            <a:off x="6931345" y="3241124"/>
            <a:ext cx="701108" cy="318125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68BB5D93-173F-5D50-5318-037335DE0DCC}"/>
              </a:ext>
            </a:extLst>
          </p:cNvPr>
          <p:cNvSpPr/>
          <p:nvPr/>
        </p:nvSpPr>
        <p:spPr>
          <a:xfrm>
            <a:off x="4465467" y="5332297"/>
            <a:ext cx="701108" cy="318125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A2A7E76A-4EC9-18CD-ACF5-93671D468F58}"/>
              </a:ext>
            </a:extLst>
          </p:cNvPr>
          <p:cNvSpPr/>
          <p:nvPr/>
        </p:nvSpPr>
        <p:spPr>
          <a:xfrm>
            <a:off x="6942491" y="5334199"/>
            <a:ext cx="701108" cy="318125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86D104BC-54A2-EA26-4628-6D09ED8D4D06}"/>
              </a:ext>
            </a:extLst>
          </p:cNvPr>
          <p:cNvSpPr/>
          <p:nvPr/>
        </p:nvSpPr>
        <p:spPr>
          <a:xfrm>
            <a:off x="3603794" y="3100244"/>
            <a:ext cx="595846" cy="599886"/>
          </a:xfrm>
          <a:prstGeom prst="round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D81CBBDE-318F-5620-CE42-A31885D2016E}"/>
              </a:ext>
            </a:extLst>
          </p:cNvPr>
          <p:cNvSpPr/>
          <p:nvPr/>
        </p:nvSpPr>
        <p:spPr>
          <a:xfrm>
            <a:off x="7848428" y="3100244"/>
            <a:ext cx="595846" cy="59988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99E7B04-CF63-89C2-0F05-88601709A98C}"/>
              </a:ext>
            </a:extLst>
          </p:cNvPr>
          <p:cNvSpPr/>
          <p:nvPr/>
        </p:nvSpPr>
        <p:spPr>
          <a:xfrm>
            <a:off x="5733444" y="5013068"/>
            <a:ext cx="648589" cy="637354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51E59AEC-0957-6F87-4D4F-CDBE147187EE}"/>
              </a:ext>
            </a:extLst>
          </p:cNvPr>
          <p:cNvSpPr/>
          <p:nvPr/>
        </p:nvSpPr>
        <p:spPr>
          <a:xfrm>
            <a:off x="4348541" y="4247799"/>
            <a:ext cx="546971" cy="30054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2DC306EA-2CC0-F43B-BB66-B92827916EE4}"/>
              </a:ext>
            </a:extLst>
          </p:cNvPr>
          <p:cNvSpPr/>
          <p:nvPr/>
        </p:nvSpPr>
        <p:spPr>
          <a:xfrm>
            <a:off x="3038506" y="4332341"/>
            <a:ext cx="360000" cy="216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33ADE8C-FBEA-A077-7639-FEEE9BAAFB76}"/>
              </a:ext>
            </a:extLst>
          </p:cNvPr>
          <p:cNvSpPr txBox="1"/>
          <p:nvPr/>
        </p:nvSpPr>
        <p:spPr>
          <a:xfrm>
            <a:off x="7780023" y="3238733"/>
            <a:ext cx="7439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>
                <a:solidFill>
                  <a:schemeClr val="bg1"/>
                </a:solidFill>
              </a:rPr>
              <a:t>PCF Exchange </a:t>
            </a:r>
          </a:p>
          <a:p>
            <a:pPr algn="ctr"/>
            <a:r>
              <a:rPr lang="en-GB" sz="650" b="1" dirty="0">
                <a:solidFill>
                  <a:schemeClr val="bg1"/>
                </a:solidFill>
              </a:rPr>
              <a:t>App Prov.2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2897D93-5B5A-003A-8732-B3C7A4C9E19E}"/>
              </a:ext>
            </a:extLst>
          </p:cNvPr>
          <p:cNvSpPr txBox="1"/>
          <p:nvPr/>
        </p:nvSpPr>
        <p:spPr>
          <a:xfrm>
            <a:off x="6890827" y="2836531"/>
            <a:ext cx="148325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>
                <a:solidFill>
                  <a:schemeClr val="bg1"/>
                </a:solidFill>
              </a:rPr>
              <a:t>Deployment Provider 2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317A27E-312D-7421-FB48-E08740225807}"/>
              </a:ext>
            </a:extLst>
          </p:cNvPr>
          <p:cNvSpPr txBox="1"/>
          <p:nvPr/>
        </p:nvSpPr>
        <p:spPr>
          <a:xfrm>
            <a:off x="6900290" y="3324368"/>
            <a:ext cx="743997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>
                <a:solidFill>
                  <a:schemeClr val="bg1"/>
                </a:solidFill>
              </a:rPr>
              <a:t>EDC &lt;T3&gt;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B902593-65A1-143F-B490-3771271FE67B}"/>
              </a:ext>
            </a:extLst>
          </p:cNvPr>
          <p:cNvSpPr txBox="1"/>
          <p:nvPr/>
        </p:nvSpPr>
        <p:spPr>
          <a:xfrm>
            <a:off x="4380897" y="3083381"/>
            <a:ext cx="743997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>
                <a:solidFill>
                  <a:schemeClr val="bg1"/>
                </a:solidFill>
              </a:rPr>
              <a:t>EDC &lt;T1&gt;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47A2273-C66D-13AF-DE00-D0A49D2A676D}"/>
              </a:ext>
            </a:extLst>
          </p:cNvPr>
          <p:cNvSpPr txBox="1"/>
          <p:nvPr/>
        </p:nvSpPr>
        <p:spPr>
          <a:xfrm>
            <a:off x="4374359" y="3578436"/>
            <a:ext cx="743997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>
                <a:solidFill>
                  <a:schemeClr val="bg1"/>
                </a:solidFill>
              </a:rPr>
              <a:t>EDC &lt;T2&gt;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8F9A95B-F312-CC09-1607-BA64155B1DD2}"/>
              </a:ext>
            </a:extLst>
          </p:cNvPr>
          <p:cNvSpPr txBox="1"/>
          <p:nvPr/>
        </p:nvSpPr>
        <p:spPr>
          <a:xfrm>
            <a:off x="3619055" y="2812646"/>
            <a:ext cx="148325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>
                <a:solidFill>
                  <a:schemeClr val="bg1"/>
                </a:solidFill>
              </a:rPr>
              <a:t>Deployment Provider 1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BF1C1DA-8078-E3A1-2AD4-76587B2BB5E3}"/>
              </a:ext>
            </a:extLst>
          </p:cNvPr>
          <p:cNvSpPr txBox="1"/>
          <p:nvPr/>
        </p:nvSpPr>
        <p:spPr>
          <a:xfrm>
            <a:off x="3529010" y="3238516"/>
            <a:ext cx="7439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>
                <a:solidFill>
                  <a:schemeClr val="bg1"/>
                </a:solidFill>
              </a:rPr>
              <a:t>PCF Exchange </a:t>
            </a:r>
          </a:p>
          <a:p>
            <a:pPr algn="ctr"/>
            <a:r>
              <a:rPr lang="en-GB" sz="650" b="1" dirty="0">
                <a:solidFill>
                  <a:schemeClr val="bg1"/>
                </a:solidFill>
              </a:rPr>
              <a:t>App Prov.1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35CF058-7A5C-B2BD-87E8-51C91A0213F0}"/>
              </a:ext>
            </a:extLst>
          </p:cNvPr>
          <p:cNvSpPr txBox="1"/>
          <p:nvPr/>
        </p:nvSpPr>
        <p:spPr>
          <a:xfrm>
            <a:off x="4250491" y="4306480"/>
            <a:ext cx="743997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>
                <a:solidFill>
                  <a:schemeClr val="bg1"/>
                </a:solidFill>
              </a:rPr>
              <a:t>Tenant #2</a:t>
            </a:r>
          </a:p>
        </p:txBody>
      </p:sp>
      <p:sp>
        <p:nvSpPr>
          <p:cNvPr id="40" name="Raute 39">
            <a:extLst>
              <a:ext uri="{FF2B5EF4-FFF2-40B4-BE49-F238E27FC236}">
                <a16:creationId xmlns:a16="http://schemas.microsoft.com/office/drawing/2014/main" id="{CE72488F-F3E0-EA90-2467-5176A0D2D387}"/>
              </a:ext>
            </a:extLst>
          </p:cNvPr>
          <p:cNvSpPr/>
          <p:nvPr/>
        </p:nvSpPr>
        <p:spPr>
          <a:xfrm>
            <a:off x="2955098" y="4252815"/>
            <a:ext cx="546971" cy="30054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335B3EC-A088-409A-B413-B5ACD121A325}"/>
              </a:ext>
            </a:extLst>
          </p:cNvPr>
          <p:cNvSpPr txBox="1"/>
          <p:nvPr/>
        </p:nvSpPr>
        <p:spPr>
          <a:xfrm>
            <a:off x="2857048" y="4311496"/>
            <a:ext cx="743997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>
                <a:solidFill>
                  <a:schemeClr val="bg1"/>
                </a:solidFill>
              </a:rPr>
              <a:t>Tenant #1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662EC5F-1E71-D080-B423-A8FC45FC9F7C}"/>
              </a:ext>
            </a:extLst>
          </p:cNvPr>
          <p:cNvSpPr txBox="1"/>
          <p:nvPr/>
        </p:nvSpPr>
        <p:spPr>
          <a:xfrm>
            <a:off x="3898224" y="4599965"/>
            <a:ext cx="743997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/>
              <a:t>T2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89A1265-21F9-AFD6-3980-D1111634FF04}"/>
              </a:ext>
            </a:extLst>
          </p:cNvPr>
          <p:cNvSpPr txBox="1"/>
          <p:nvPr/>
        </p:nvSpPr>
        <p:spPr>
          <a:xfrm>
            <a:off x="3218506" y="4597391"/>
            <a:ext cx="743997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/>
              <a:t>T1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C313A66D-A44D-BDF3-17DC-9AD24E560F1C}"/>
              </a:ext>
            </a:extLst>
          </p:cNvPr>
          <p:cNvCxnSpPr>
            <a:cxnSpLocks/>
          </p:cNvCxnSpPr>
          <p:nvPr/>
        </p:nvCxnSpPr>
        <p:spPr>
          <a:xfrm flipV="1">
            <a:off x="3678001" y="3722276"/>
            <a:ext cx="159078" cy="4492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D41E65C-EB4C-E684-9667-0A5DC246A070}"/>
              </a:ext>
            </a:extLst>
          </p:cNvPr>
          <p:cNvCxnSpPr>
            <a:cxnSpLocks/>
          </p:cNvCxnSpPr>
          <p:nvPr/>
        </p:nvCxnSpPr>
        <p:spPr>
          <a:xfrm flipH="1" flipV="1">
            <a:off x="3996954" y="3731756"/>
            <a:ext cx="182171" cy="413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1598C2D-DC81-24C8-6128-29E1E935FB82}"/>
              </a:ext>
            </a:extLst>
          </p:cNvPr>
          <p:cNvCxnSpPr>
            <a:cxnSpLocks/>
          </p:cNvCxnSpPr>
          <p:nvPr/>
        </p:nvCxnSpPr>
        <p:spPr>
          <a:xfrm flipH="1" flipV="1">
            <a:off x="7632453" y="3420548"/>
            <a:ext cx="215975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F0AC20B-6BCB-B06C-DC37-E8D632C755C2}"/>
              </a:ext>
            </a:extLst>
          </p:cNvPr>
          <p:cNvCxnSpPr>
            <a:cxnSpLocks/>
          </p:cNvCxnSpPr>
          <p:nvPr/>
        </p:nvCxnSpPr>
        <p:spPr>
          <a:xfrm flipH="1" flipV="1">
            <a:off x="4201392" y="3224340"/>
            <a:ext cx="215975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481C2D4-82E9-08F5-D547-3058A7E075E2}"/>
              </a:ext>
            </a:extLst>
          </p:cNvPr>
          <p:cNvCxnSpPr>
            <a:cxnSpLocks/>
          </p:cNvCxnSpPr>
          <p:nvPr/>
        </p:nvCxnSpPr>
        <p:spPr>
          <a:xfrm flipH="1" flipV="1">
            <a:off x="4201392" y="3593472"/>
            <a:ext cx="215975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59926DD1-B0F2-609B-A772-2E7C4432A10A}"/>
              </a:ext>
            </a:extLst>
          </p:cNvPr>
          <p:cNvSpPr txBox="1"/>
          <p:nvPr/>
        </p:nvSpPr>
        <p:spPr>
          <a:xfrm>
            <a:off x="3442260" y="3791268"/>
            <a:ext cx="389193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/>
              <a:t>uses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D30E845D-B8F4-9103-C18B-C999CF1F2AED}"/>
              </a:ext>
            </a:extLst>
          </p:cNvPr>
          <p:cNvSpPr txBox="1"/>
          <p:nvPr/>
        </p:nvSpPr>
        <p:spPr>
          <a:xfrm>
            <a:off x="4013681" y="3784918"/>
            <a:ext cx="389193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/>
              <a:t>uses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682DED7-8AF2-2733-DE06-94D2DB273E75}"/>
              </a:ext>
            </a:extLst>
          </p:cNvPr>
          <p:cNvCxnSpPr>
            <a:cxnSpLocks/>
          </p:cNvCxnSpPr>
          <p:nvPr/>
        </p:nvCxnSpPr>
        <p:spPr>
          <a:xfrm>
            <a:off x="4961480" y="3818134"/>
            <a:ext cx="0" cy="1514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3C296ADB-C44D-6468-3805-2C8E45C03C8C}"/>
              </a:ext>
            </a:extLst>
          </p:cNvPr>
          <p:cNvSpPr txBox="1"/>
          <p:nvPr/>
        </p:nvSpPr>
        <p:spPr>
          <a:xfrm>
            <a:off x="4885172" y="4523243"/>
            <a:ext cx="645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/>
              <a:t>Lookup PartTwin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6970384-C9BD-9831-69FD-43FD6E80DD8F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7244521" y="3559249"/>
            <a:ext cx="0" cy="177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A84BB92E-1B9B-ACCF-D71F-7B197582C0B8}"/>
              </a:ext>
            </a:extLst>
          </p:cNvPr>
          <p:cNvSpPr txBox="1"/>
          <p:nvPr/>
        </p:nvSpPr>
        <p:spPr>
          <a:xfrm>
            <a:off x="7145800" y="4524210"/>
            <a:ext cx="645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/>
              <a:t>Lookup PartTwin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679EAB3-594C-BEDA-EA07-8F1736133F63}"/>
              </a:ext>
            </a:extLst>
          </p:cNvPr>
          <p:cNvCxnSpPr>
            <a:cxnSpLocks/>
          </p:cNvCxnSpPr>
          <p:nvPr/>
        </p:nvCxnSpPr>
        <p:spPr>
          <a:xfrm flipH="1" flipV="1">
            <a:off x="5131097" y="3179561"/>
            <a:ext cx="1769193" cy="1448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B72A02F4-6F87-A2CF-D2A0-52C03C829764}"/>
              </a:ext>
            </a:extLst>
          </p:cNvPr>
          <p:cNvSpPr txBox="1"/>
          <p:nvPr/>
        </p:nvSpPr>
        <p:spPr>
          <a:xfrm>
            <a:off x="5376397" y="3042956"/>
            <a:ext cx="934584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/>
              <a:t>Get PCF data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CE37752A-FF55-EDA7-5D72-70F783989B05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5118356" y="3516728"/>
            <a:ext cx="1801155" cy="1578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feld 74">
            <a:extLst>
              <a:ext uri="{FF2B5EF4-FFF2-40B4-BE49-F238E27FC236}">
                <a16:creationId xmlns:a16="http://schemas.microsoft.com/office/drawing/2014/main" id="{DC205FB9-5FBE-A53F-C757-B731929C3E75}"/>
              </a:ext>
            </a:extLst>
          </p:cNvPr>
          <p:cNvSpPr txBox="1"/>
          <p:nvPr/>
        </p:nvSpPr>
        <p:spPr>
          <a:xfrm>
            <a:off x="5768568" y="3598908"/>
            <a:ext cx="934584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/>
              <a:t>Get PCF data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103BD66A-E907-C392-A34B-E71C3FAE6FD0}"/>
              </a:ext>
            </a:extLst>
          </p:cNvPr>
          <p:cNvSpPr txBox="1"/>
          <p:nvPr/>
        </p:nvSpPr>
        <p:spPr>
          <a:xfrm>
            <a:off x="5274067" y="1577253"/>
            <a:ext cx="148325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>
                <a:solidFill>
                  <a:schemeClr val="bg1"/>
                </a:solidFill>
              </a:rPr>
              <a:t>Central Catena-X Deployment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8A727584-A909-1495-7263-064D9D4D38B5}"/>
              </a:ext>
            </a:extLst>
          </p:cNvPr>
          <p:cNvSpPr txBox="1"/>
          <p:nvPr/>
        </p:nvSpPr>
        <p:spPr>
          <a:xfrm>
            <a:off x="5206036" y="1930739"/>
            <a:ext cx="640451" cy="27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80" b="1" dirty="0"/>
              <a:t>EDC Discovery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D5B8FAAB-A803-D6DA-F4F9-BCF2F61585C8}"/>
              </a:ext>
            </a:extLst>
          </p:cNvPr>
          <p:cNvSpPr txBox="1"/>
          <p:nvPr/>
        </p:nvSpPr>
        <p:spPr>
          <a:xfrm>
            <a:off x="6172449" y="1994931"/>
            <a:ext cx="640451" cy="18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80" b="1" dirty="0"/>
              <a:t>IAM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DED78EC0-B848-C959-0833-65CDD6F3A2A1}"/>
              </a:ext>
            </a:extLst>
          </p:cNvPr>
          <p:cNvSpPr txBox="1"/>
          <p:nvPr/>
        </p:nvSpPr>
        <p:spPr>
          <a:xfrm>
            <a:off x="5678834" y="1894843"/>
            <a:ext cx="640451" cy="36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80" b="1" dirty="0"/>
              <a:t>Managed Identity Wallet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879563F2-F587-2E9E-457C-FB08CD34477B}"/>
              </a:ext>
            </a:extLst>
          </p:cNvPr>
          <p:cNvCxnSpPr>
            <a:cxnSpLocks/>
          </p:cNvCxnSpPr>
          <p:nvPr/>
        </p:nvCxnSpPr>
        <p:spPr>
          <a:xfrm flipH="1" flipV="1">
            <a:off x="6172449" y="2303595"/>
            <a:ext cx="758896" cy="92074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15955176-2E40-218F-7578-6FFFC7661773}"/>
              </a:ext>
            </a:extLst>
          </p:cNvPr>
          <p:cNvCxnSpPr>
            <a:cxnSpLocks/>
          </p:cNvCxnSpPr>
          <p:nvPr/>
        </p:nvCxnSpPr>
        <p:spPr>
          <a:xfrm flipV="1">
            <a:off x="5166575" y="2292085"/>
            <a:ext cx="734742" cy="77703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11617AE5-D52A-6579-2A26-C4FF376A57DA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6895266" y="1849159"/>
            <a:ext cx="1038511" cy="146366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Verbinder: gewinkelt 90">
            <a:extLst>
              <a:ext uri="{FF2B5EF4-FFF2-40B4-BE49-F238E27FC236}">
                <a16:creationId xmlns:a16="http://schemas.microsoft.com/office/drawing/2014/main" id="{C8A4893D-354D-C695-53BB-264228CB5A03}"/>
              </a:ext>
            </a:extLst>
          </p:cNvPr>
          <p:cNvCxnSpPr>
            <a:cxnSpLocks/>
            <a:endCxn id="12" idx="2"/>
          </p:cNvCxnSpPr>
          <p:nvPr/>
        </p:nvCxnSpPr>
        <p:spPr>
          <a:xfrm rot="10800000">
            <a:off x="5519453" y="2275369"/>
            <a:ext cx="2623242" cy="35986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AA32961B-20CD-351B-B2AB-FB77CD98CAC1}"/>
              </a:ext>
            </a:extLst>
          </p:cNvPr>
          <p:cNvSpPr txBox="1"/>
          <p:nvPr/>
        </p:nvSpPr>
        <p:spPr>
          <a:xfrm>
            <a:off x="6938743" y="1834559"/>
            <a:ext cx="1363947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b="1" dirty="0"/>
              <a:t>Get Token for EDC discovery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4195C26-88FB-066A-F3E4-116B078569DB}"/>
              </a:ext>
            </a:extLst>
          </p:cNvPr>
          <p:cNvSpPr txBox="1"/>
          <p:nvPr/>
        </p:nvSpPr>
        <p:spPr>
          <a:xfrm>
            <a:off x="7199654" y="2427258"/>
            <a:ext cx="1363947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b="1" dirty="0"/>
              <a:t>Lookup EDC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A852DA68-AC94-F090-8D8F-16A45F013BA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62591" y="1848179"/>
            <a:ext cx="1038511" cy="146366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3F27312D-6C04-8B66-A8BB-27A6D98263F5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851859" y="2275366"/>
            <a:ext cx="2644446" cy="30578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feld 97">
            <a:extLst>
              <a:ext uri="{FF2B5EF4-FFF2-40B4-BE49-F238E27FC236}">
                <a16:creationId xmlns:a16="http://schemas.microsoft.com/office/drawing/2014/main" id="{046116D7-29D5-79D8-B7CB-D5EC8C19D862}"/>
              </a:ext>
            </a:extLst>
          </p:cNvPr>
          <p:cNvSpPr txBox="1"/>
          <p:nvPr/>
        </p:nvSpPr>
        <p:spPr>
          <a:xfrm>
            <a:off x="4253006" y="1836951"/>
            <a:ext cx="810879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b="1" dirty="0"/>
              <a:t>Lookup EDC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2F9971ED-42F4-2B7F-CEB1-9ADADB231E2A}"/>
              </a:ext>
            </a:extLst>
          </p:cNvPr>
          <p:cNvSpPr txBox="1"/>
          <p:nvPr/>
        </p:nvSpPr>
        <p:spPr>
          <a:xfrm>
            <a:off x="3933104" y="2430096"/>
            <a:ext cx="1363947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b="1" dirty="0"/>
              <a:t>Get Token for EDC discovery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C4E4C0CD-D07D-A3F6-D482-6018F3619602}"/>
              </a:ext>
            </a:extLst>
          </p:cNvPr>
          <p:cNvSpPr txBox="1"/>
          <p:nvPr/>
        </p:nvSpPr>
        <p:spPr>
          <a:xfrm>
            <a:off x="3617085" y="5021824"/>
            <a:ext cx="148325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>
                <a:solidFill>
                  <a:schemeClr val="bg1"/>
                </a:solidFill>
              </a:rPr>
              <a:t>T3 Deployment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D4F9ECC8-DD8C-C001-1E30-0D8B14769BF0}"/>
              </a:ext>
            </a:extLst>
          </p:cNvPr>
          <p:cNvSpPr txBox="1"/>
          <p:nvPr/>
        </p:nvSpPr>
        <p:spPr>
          <a:xfrm>
            <a:off x="6991032" y="5021274"/>
            <a:ext cx="148325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>
                <a:solidFill>
                  <a:schemeClr val="bg1"/>
                </a:solidFill>
              </a:rPr>
              <a:t>T1 Deployment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661883F4-01CB-F288-98A4-86BBB8294361}"/>
              </a:ext>
            </a:extLst>
          </p:cNvPr>
          <p:cNvSpPr txBox="1"/>
          <p:nvPr/>
        </p:nvSpPr>
        <p:spPr>
          <a:xfrm>
            <a:off x="6921378" y="5392547"/>
            <a:ext cx="743997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>
                <a:solidFill>
                  <a:schemeClr val="bg1"/>
                </a:solidFill>
              </a:rPr>
              <a:t>EDC &lt;T1&gt;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2FD095C1-DA45-CDA9-3D0C-7A9710616F73}"/>
              </a:ext>
            </a:extLst>
          </p:cNvPr>
          <p:cNvSpPr txBox="1"/>
          <p:nvPr/>
        </p:nvSpPr>
        <p:spPr>
          <a:xfrm>
            <a:off x="4446479" y="5399026"/>
            <a:ext cx="743997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>
                <a:solidFill>
                  <a:schemeClr val="bg1"/>
                </a:solidFill>
              </a:rPr>
              <a:t>EDC &lt;T3&gt;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E2CB72B3-8427-D4D2-B94B-A53F0CF4253A}"/>
              </a:ext>
            </a:extLst>
          </p:cNvPr>
          <p:cNvSpPr txBox="1"/>
          <p:nvPr/>
        </p:nvSpPr>
        <p:spPr>
          <a:xfrm>
            <a:off x="3693726" y="5293075"/>
            <a:ext cx="605977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/>
              <a:t>Digital Twin Registry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0B7419CD-8B0B-289E-8A5D-59E976D8C79D}"/>
              </a:ext>
            </a:extLst>
          </p:cNvPr>
          <p:cNvSpPr txBox="1"/>
          <p:nvPr/>
        </p:nvSpPr>
        <p:spPr>
          <a:xfrm>
            <a:off x="7805980" y="5288112"/>
            <a:ext cx="605977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/>
              <a:t>Digital Twin Registry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B1858F5B-AF04-DBA2-35DB-F691ABF2DE28}"/>
              </a:ext>
            </a:extLst>
          </p:cNvPr>
          <p:cNvSpPr txBox="1"/>
          <p:nvPr/>
        </p:nvSpPr>
        <p:spPr>
          <a:xfrm>
            <a:off x="5654436" y="5035322"/>
            <a:ext cx="8155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/>
              <a:t>Decentralized Digital Twin Registries usually hosted </a:t>
            </a:r>
            <a:r>
              <a:rPr lang="en-GB" sz="600" b="1" dirty="0"/>
              <a:t>by </a:t>
            </a:r>
          </a:p>
          <a:p>
            <a:pPr algn="ctr"/>
            <a:r>
              <a:rPr lang="en-GB" sz="600" b="1" dirty="0"/>
              <a:t>tenants </a:t>
            </a:r>
            <a:r>
              <a:rPr lang="en-GB" sz="600" dirty="0"/>
              <a:t>directly</a:t>
            </a: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7C5646C2-F025-5172-A3AC-51F9F87377E8}"/>
              </a:ext>
            </a:extLst>
          </p:cNvPr>
          <p:cNvCxnSpPr>
            <a:cxnSpLocks/>
            <a:stCxn id="107" idx="1"/>
          </p:cNvCxnSpPr>
          <p:nvPr/>
        </p:nvCxnSpPr>
        <p:spPr>
          <a:xfrm flipH="1" flipV="1">
            <a:off x="4199639" y="5481539"/>
            <a:ext cx="25920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95E7E978-839A-5BD7-3220-FE896B3AF542}"/>
              </a:ext>
            </a:extLst>
          </p:cNvPr>
          <p:cNvCxnSpPr>
            <a:cxnSpLocks/>
          </p:cNvCxnSpPr>
          <p:nvPr/>
        </p:nvCxnSpPr>
        <p:spPr>
          <a:xfrm flipH="1" flipV="1">
            <a:off x="7644792" y="5482073"/>
            <a:ext cx="25920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28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fik 37">
            <a:extLst>
              <a:ext uri="{FF2B5EF4-FFF2-40B4-BE49-F238E27FC236}">
                <a16:creationId xmlns:a16="http://schemas.microsoft.com/office/drawing/2014/main" id="{206E7062-D6B6-7043-C7E2-D4FC673D5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24" y="4164471"/>
            <a:ext cx="196598" cy="376813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FEAF57F8-34A0-20FE-951B-140B0748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773" y="4171528"/>
            <a:ext cx="196598" cy="37681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EB80B60-925F-4590-66AD-AB644D09BF3B}"/>
              </a:ext>
            </a:extLst>
          </p:cNvPr>
          <p:cNvSpPr txBox="1"/>
          <p:nvPr/>
        </p:nvSpPr>
        <p:spPr>
          <a:xfrm>
            <a:off x="4353501" y="504472"/>
            <a:ext cx="331004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00" dirty="0"/>
              <a:t>Decentralized Architecture </a:t>
            </a:r>
          </a:p>
          <a:p>
            <a:pPr algn="ctr"/>
            <a:r>
              <a:rPr lang="en-GB" sz="1300" dirty="0"/>
              <a:t>(using Material Twins)</a:t>
            </a:r>
          </a:p>
          <a:p>
            <a:pPr algn="ctr"/>
            <a:endParaRPr lang="en-GB" sz="600" dirty="0"/>
          </a:p>
          <a:p>
            <a:pPr algn="ctr"/>
            <a:r>
              <a:rPr lang="en-GB" sz="1500" dirty="0"/>
              <a:t> </a:t>
            </a:r>
            <a:r>
              <a:rPr lang="en-GB" sz="1300" b="1" u="sng" dirty="0"/>
              <a:t>Asynchronous</a:t>
            </a:r>
            <a:r>
              <a:rPr lang="en-GB" sz="1300" b="1" dirty="0"/>
              <a:t> Data Exchange (data push)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4DF18D3-00D9-71C0-143C-5008881CE436}"/>
              </a:ext>
            </a:extLst>
          </p:cNvPr>
          <p:cNvSpPr/>
          <p:nvPr/>
        </p:nvSpPr>
        <p:spPr>
          <a:xfrm>
            <a:off x="5201147" y="1506602"/>
            <a:ext cx="1637414" cy="87187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B8F8BEA-6EAD-4209-3B9A-D5B06652A3AF}"/>
              </a:ext>
            </a:extLst>
          </p:cNvPr>
          <p:cNvSpPr/>
          <p:nvPr/>
        </p:nvSpPr>
        <p:spPr>
          <a:xfrm>
            <a:off x="3490383" y="2734271"/>
            <a:ext cx="1823477" cy="135926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A697060-2265-01BD-F172-6D1F11CEC92E}"/>
              </a:ext>
            </a:extLst>
          </p:cNvPr>
          <p:cNvSpPr/>
          <p:nvPr/>
        </p:nvSpPr>
        <p:spPr>
          <a:xfrm>
            <a:off x="6765689" y="2734271"/>
            <a:ext cx="1823477" cy="135926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A883B8C-BBF9-7859-62F9-EBBC6277183D}"/>
              </a:ext>
            </a:extLst>
          </p:cNvPr>
          <p:cNvSpPr/>
          <p:nvPr/>
        </p:nvSpPr>
        <p:spPr>
          <a:xfrm>
            <a:off x="3490384" y="4955095"/>
            <a:ext cx="1823476" cy="87187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BF5EAC03-8EF7-6AAF-B66A-05B2BE9374DA}"/>
              </a:ext>
            </a:extLst>
          </p:cNvPr>
          <p:cNvSpPr/>
          <p:nvPr/>
        </p:nvSpPr>
        <p:spPr>
          <a:xfrm>
            <a:off x="6765689" y="4955095"/>
            <a:ext cx="1823476" cy="87187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B5336D65-3857-814B-D4D4-C984B3EDE77D}"/>
              </a:ext>
            </a:extLst>
          </p:cNvPr>
          <p:cNvSpPr/>
          <p:nvPr/>
        </p:nvSpPr>
        <p:spPr>
          <a:xfrm>
            <a:off x="5316766" y="1877499"/>
            <a:ext cx="405373" cy="397869"/>
          </a:xfrm>
          <a:prstGeom prst="roundRect">
            <a:avLst/>
          </a:prstGeom>
          <a:solidFill>
            <a:srgbClr val="F6DA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11C8E2CA-EC0C-58EC-1ACA-BF3D7604C525}"/>
              </a:ext>
            </a:extLst>
          </p:cNvPr>
          <p:cNvSpPr/>
          <p:nvPr/>
        </p:nvSpPr>
        <p:spPr>
          <a:xfrm>
            <a:off x="5805192" y="1877498"/>
            <a:ext cx="405373" cy="397869"/>
          </a:xfrm>
          <a:prstGeom prst="roundRect">
            <a:avLst/>
          </a:prstGeom>
          <a:solidFill>
            <a:srgbClr val="F6DA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17EA4A40-34FD-8957-7BE5-62DFC49D56F7}"/>
              </a:ext>
            </a:extLst>
          </p:cNvPr>
          <p:cNvSpPr/>
          <p:nvPr/>
        </p:nvSpPr>
        <p:spPr>
          <a:xfrm>
            <a:off x="6293618" y="1877497"/>
            <a:ext cx="405373" cy="397869"/>
          </a:xfrm>
          <a:prstGeom prst="roundRect">
            <a:avLst/>
          </a:prstGeom>
          <a:solidFill>
            <a:srgbClr val="F6DA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CCBACA7A-3119-50E4-EB07-F1C8CB4F2FA7}"/>
              </a:ext>
            </a:extLst>
          </p:cNvPr>
          <p:cNvSpPr/>
          <p:nvPr/>
        </p:nvSpPr>
        <p:spPr>
          <a:xfrm>
            <a:off x="3794268" y="5279133"/>
            <a:ext cx="405373" cy="397869"/>
          </a:xfrm>
          <a:prstGeom prst="roundRect">
            <a:avLst/>
          </a:prstGeom>
          <a:solidFill>
            <a:srgbClr val="F6DA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4B6773C6-C68C-18E3-25AB-E3F1DCBC1CA9}"/>
              </a:ext>
            </a:extLst>
          </p:cNvPr>
          <p:cNvSpPr/>
          <p:nvPr/>
        </p:nvSpPr>
        <p:spPr>
          <a:xfrm>
            <a:off x="7909545" y="5279133"/>
            <a:ext cx="405373" cy="397869"/>
          </a:xfrm>
          <a:prstGeom prst="roundRect">
            <a:avLst/>
          </a:prstGeom>
          <a:solidFill>
            <a:srgbClr val="F6DA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17262A73-57E3-BE32-57D2-0B9001C0258F}"/>
              </a:ext>
            </a:extLst>
          </p:cNvPr>
          <p:cNvSpPr/>
          <p:nvPr/>
        </p:nvSpPr>
        <p:spPr>
          <a:xfrm>
            <a:off x="4423786" y="3020499"/>
            <a:ext cx="701108" cy="318125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4E265FA3-6456-E1F8-6A9C-616EF9E0EA10}"/>
              </a:ext>
            </a:extLst>
          </p:cNvPr>
          <p:cNvSpPr/>
          <p:nvPr/>
        </p:nvSpPr>
        <p:spPr>
          <a:xfrm>
            <a:off x="4415615" y="3500009"/>
            <a:ext cx="701108" cy="318125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4B582F1D-555F-EF44-8C94-AE5F5E105059}"/>
              </a:ext>
            </a:extLst>
          </p:cNvPr>
          <p:cNvSpPr/>
          <p:nvPr/>
        </p:nvSpPr>
        <p:spPr>
          <a:xfrm>
            <a:off x="6931345" y="3241124"/>
            <a:ext cx="701108" cy="362320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68BB5D93-173F-5D50-5318-037335DE0DCC}"/>
              </a:ext>
            </a:extLst>
          </p:cNvPr>
          <p:cNvSpPr/>
          <p:nvPr/>
        </p:nvSpPr>
        <p:spPr>
          <a:xfrm>
            <a:off x="4465467" y="5332297"/>
            <a:ext cx="701108" cy="318125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A2A7E76A-4EC9-18CD-ACF5-93671D468F58}"/>
              </a:ext>
            </a:extLst>
          </p:cNvPr>
          <p:cNvSpPr/>
          <p:nvPr/>
        </p:nvSpPr>
        <p:spPr>
          <a:xfrm>
            <a:off x="6942491" y="5334199"/>
            <a:ext cx="701108" cy="318125"/>
          </a:xfrm>
          <a:prstGeom prst="round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86D104BC-54A2-EA26-4628-6D09ED8D4D06}"/>
              </a:ext>
            </a:extLst>
          </p:cNvPr>
          <p:cNvSpPr/>
          <p:nvPr/>
        </p:nvSpPr>
        <p:spPr>
          <a:xfrm>
            <a:off x="3603794" y="3100244"/>
            <a:ext cx="595846" cy="599886"/>
          </a:xfrm>
          <a:prstGeom prst="round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D81CBBDE-318F-5620-CE42-A31885D2016E}"/>
              </a:ext>
            </a:extLst>
          </p:cNvPr>
          <p:cNvSpPr/>
          <p:nvPr/>
        </p:nvSpPr>
        <p:spPr>
          <a:xfrm>
            <a:off x="7848428" y="3100244"/>
            <a:ext cx="595846" cy="599886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99E7B04-CF63-89C2-0F05-88601709A98C}"/>
              </a:ext>
            </a:extLst>
          </p:cNvPr>
          <p:cNvSpPr/>
          <p:nvPr/>
        </p:nvSpPr>
        <p:spPr>
          <a:xfrm>
            <a:off x="5733444" y="5013068"/>
            <a:ext cx="648589" cy="637354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aute 25">
            <a:extLst>
              <a:ext uri="{FF2B5EF4-FFF2-40B4-BE49-F238E27FC236}">
                <a16:creationId xmlns:a16="http://schemas.microsoft.com/office/drawing/2014/main" id="{51E59AEC-0957-6F87-4D4F-CDBE147187EE}"/>
              </a:ext>
            </a:extLst>
          </p:cNvPr>
          <p:cNvSpPr/>
          <p:nvPr/>
        </p:nvSpPr>
        <p:spPr>
          <a:xfrm>
            <a:off x="4348541" y="4247799"/>
            <a:ext cx="546971" cy="30054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aute 26">
            <a:extLst>
              <a:ext uri="{FF2B5EF4-FFF2-40B4-BE49-F238E27FC236}">
                <a16:creationId xmlns:a16="http://schemas.microsoft.com/office/drawing/2014/main" id="{2DC306EA-2CC0-F43B-BB66-B92827916EE4}"/>
              </a:ext>
            </a:extLst>
          </p:cNvPr>
          <p:cNvSpPr/>
          <p:nvPr/>
        </p:nvSpPr>
        <p:spPr>
          <a:xfrm>
            <a:off x="3038506" y="4332341"/>
            <a:ext cx="360000" cy="216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33ADE8C-FBEA-A077-7639-FEEE9BAAFB76}"/>
              </a:ext>
            </a:extLst>
          </p:cNvPr>
          <p:cNvSpPr txBox="1"/>
          <p:nvPr/>
        </p:nvSpPr>
        <p:spPr>
          <a:xfrm>
            <a:off x="7780023" y="3238733"/>
            <a:ext cx="7439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>
                <a:solidFill>
                  <a:schemeClr val="bg1"/>
                </a:solidFill>
              </a:rPr>
              <a:t>PCF Exchange </a:t>
            </a:r>
          </a:p>
          <a:p>
            <a:pPr algn="ctr"/>
            <a:r>
              <a:rPr lang="en-GB" sz="650" b="1" dirty="0">
                <a:solidFill>
                  <a:schemeClr val="bg1"/>
                </a:solidFill>
              </a:rPr>
              <a:t>App Prov.2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2897D93-5B5A-003A-8732-B3C7A4C9E19E}"/>
              </a:ext>
            </a:extLst>
          </p:cNvPr>
          <p:cNvSpPr txBox="1"/>
          <p:nvPr/>
        </p:nvSpPr>
        <p:spPr>
          <a:xfrm>
            <a:off x="6890827" y="2836531"/>
            <a:ext cx="148325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>
                <a:solidFill>
                  <a:schemeClr val="bg1"/>
                </a:solidFill>
              </a:rPr>
              <a:t>Deployment Provider 2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317A27E-312D-7421-FB48-E08740225807}"/>
              </a:ext>
            </a:extLst>
          </p:cNvPr>
          <p:cNvSpPr txBox="1"/>
          <p:nvPr/>
        </p:nvSpPr>
        <p:spPr>
          <a:xfrm>
            <a:off x="6900290" y="3324368"/>
            <a:ext cx="743997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>
                <a:solidFill>
                  <a:schemeClr val="bg1"/>
                </a:solidFill>
              </a:rPr>
              <a:t>EDC &lt;T3&gt;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B902593-65A1-143F-B490-3771271FE67B}"/>
              </a:ext>
            </a:extLst>
          </p:cNvPr>
          <p:cNvSpPr txBox="1"/>
          <p:nvPr/>
        </p:nvSpPr>
        <p:spPr>
          <a:xfrm>
            <a:off x="4380897" y="3083381"/>
            <a:ext cx="743997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>
                <a:solidFill>
                  <a:schemeClr val="bg1"/>
                </a:solidFill>
              </a:rPr>
              <a:t>EDC &lt;T1&gt;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47A2273-C66D-13AF-DE00-D0A49D2A676D}"/>
              </a:ext>
            </a:extLst>
          </p:cNvPr>
          <p:cNvSpPr txBox="1"/>
          <p:nvPr/>
        </p:nvSpPr>
        <p:spPr>
          <a:xfrm>
            <a:off x="4374359" y="3578436"/>
            <a:ext cx="743997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>
                <a:solidFill>
                  <a:schemeClr val="bg1"/>
                </a:solidFill>
              </a:rPr>
              <a:t>EDC &lt;T2&gt;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8F9A95B-F312-CC09-1607-BA64155B1DD2}"/>
              </a:ext>
            </a:extLst>
          </p:cNvPr>
          <p:cNvSpPr txBox="1"/>
          <p:nvPr/>
        </p:nvSpPr>
        <p:spPr>
          <a:xfrm>
            <a:off x="3619055" y="2812646"/>
            <a:ext cx="148325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>
                <a:solidFill>
                  <a:schemeClr val="bg1"/>
                </a:solidFill>
              </a:rPr>
              <a:t>Deployment Provider 1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BF1C1DA-8078-E3A1-2AD4-76587B2BB5E3}"/>
              </a:ext>
            </a:extLst>
          </p:cNvPr>
          <p:cNvSpPr txBox="1"/>
          <p:nvPr/>
        </p:nvSpPr>
        <p:spPr>
          <a:xfrm>
            <a:off x="3529010" y="3238516"/>
            <a:ext cx="7439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>
                <a:solidFill>
                  <a:schemeClr val="bg1"/>
                </a:solidFill>
              </a:rPr>
              <a:t>PCF Exchange </a:t>
            </a:r>
          </a:p>
          <a:p>
            <a:pPr algn="ctr"/>
            <a:r>
              <a:rPr lang="en-GB" sz="650" b="1" dirty="0">
                <a:solidFill>
                  <a:schemeClr val="bg1"/>
                </a:solidFill>
              </a:rPr>
              <a:t>App Prov.1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35CF058-7A5C-B2BD-87E8-51C91A0213F0}"/>
              </a:ext>
            </a:extLst>
          </p:cNvPr>
          <p:cNvSpPr txBox="1"/>
          <p:nvPr/>
        </p:nvSpPr>
        <p:spPr>
          <a:xfrm>
            <a:off x="4250491" y="4306480"/>
            <a:ext cx="743997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>
                <a:solidFill>
                  <a:schemeClr val="bg1"/>
                </a:solidFill>
              </a:rPr>
              <a:t>Tenant #2</a:t>
            </a:r>
          </a:p>
        </p:txBody>
      </p:sp>
      <p:sp>
        <p:nvSpPr>
          <p:cNvPr id="40" name="Raute 39">
            <a:extLst>
              <a:ext uri="{FF2B5EF4-FFF2-40B4-BE49-F238E27FC236}">
                <a16:creationId xmlns:a16="http://schemas.microsoft.com/office/drawing/2014/main" id="{CE72488F-F3E0-EA90-2467-5176A0D2D387}"/>
              </a:ext>
            </a:extLst>
          </p:cNvPr>
          <p:cNvSpPr/>
          <p:nvPr/>
        </p:nvSpPr>
        <p:spPr>
          <a:xfrm>
            <a:off x="2955098" y="4252815"/>
            <a:ext cx="546971" cy="30054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335B3EC-A088-409A-B413-B5ACD121A325}"/>
              </a:ext>
            </a:extLst>
          </p:cNvPr>
          <p:cNvSpPr txBox="1"/>
          <p:nvPr/>
        </p:nvSpPr>
        <p:spPr>
          <a:xfrm>
            <a:off x="2857048" y="4311496"/>
            <a:ext cx="743997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>
                <a:solidFill>
                  <a:schemeClr val="bg1"/>
                </a:solidFill>
              </a:rPr>
              <a:t>Tenant #1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662EC5F-1E71-D080-B423-A8FC45FC9F7C}"/>
              </a:ext>
            </a:extLst>
          </p:cNvPr>
          <p:cNvSpPr txBox="1"/>
          <p:nvPr/>
        </p:nvSpPr>
        <p:spPr>
          <a:xfrm>
            <a:off x="3898224" y="4599965"/>
            <a:ext cx="743997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/>
              <a:t>T2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A89A1265-21F9-AFD6-3980-D1111634FF04}"/>
              </a:ext>
            </a:extLst>
          </p:cNvPr>
          <p:cNvSpPr txBox="1"/>
          <p:nvPr/>
        </p:nvSpPr>
        <p:spPr>
          <a:xfrm>
            <a:off x="3218506" y="4597391"/>
            <a:ext cx="743997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/>
              <a:t>T1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C313A66D-A44D-BDF3-17DC-9AD24E560F1C}"/>
              </a:ext>
            </a:extLst>
          </p:cNvPr>
          <p:cNvCxnSpPr>
            <a:cxnSpLocks/>
          </p:cNvCxnSpPr>
          <p:nvPr/>
        </p:nvCxnSpPr>
        <p:spPr>
          <a:xfrm flipV="1">
            <a:off x="3678001" y="3722276"/>
            <a:ext cx="159078" cy="4492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D41E65C-EB4C-E684-9667-0A5DC246A070}"/>
              </a:ext>
            </a:extLst>
          </p:cNvPr>
          <p:cNvCxnSpPr>
            <a:cxnSpLocks/>
          </p:cNvCxnSpPr>
          <p:nvPr/>
        </p:nvCxnSpPr>
        <p:spPr>
          <a:xfrm flipH="1" flipV="1">
            <a:off x="3996954" y="3731756"/>
            <a:ext cx="182171" cy="413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1598C2D-DC81-24C8-6128-29E1E935FB82}"/>
              </a:ext>
            </a:extLst>
          </p:cNvPr>
          <p:cNvCxnSpPr>
            <a:cxnSpLocks/>
          </p:cNvCxnSpPr>
          <p:nvPr/>
        </p:nvCxnSpPr>
        <p:spPr>
          <a:xfrm flipH="1" flipV="1">
            <a:off x="7632453" y="3420548"/>
            <a:ext cx="215975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F0AC20B-6BCB-B06C-DC37-E8D632C755C2}"/>
              </a:ext>
            </a:extLst>
          </p:cNvPr>
          <p:cNvCxnSpPr>
            <a:cxnSpLocks/>
          </p:cNvCxnSpPr>
          <p:nvPr/>
        </p:nvCxnSpPr>
        <p:spPr>
          <a:xfrm flipH="1" flipV="1">
            <a:off x="4201392" y="3224340"/>
            <a:ext cx="215975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481C2D4-82E9-08F5-D547-3058A7E075E2}"/>
              </a:ext>
            </a:extLst>
          </p:cNvPr>
          <p:cNvCxnSpPr>
            <a:cxnSpLocks/>
          </p:cNvCxnSpPr>
          <p:nvPr/>
        </p:nvCxnSpPr>
        <p:spPr>
          <a:xfrm flipH="1" flipV="1">
            <a:off x="4201392" y="3593472"/>
            <a:ext cx="215975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59926DD1-B0F2-609B-A772-2E7C4432A10A}"/>
              </a:ext>
            </a:extLst>
          </p:cNvPr>
          <p:cNvSpPr txBox="1"/>
          <p:nvPr/>
        </p:nvSpPr>
        <p:spPr>
          <a:xfrm>
            <a:off x="3442260" y="3791268"/>
            <a:ext cx="389193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/>
              <a:t>uses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D30E845D-B8F4-9103-C18B-C999CF1F2AED}"/>
              </a:ext>
            </a:extLst>
          </p:cNvPr>
          <p:cNvSpPr txBox="1"/>
          <p:nvPr/>
        </p:nvSpPr>
        <p:spPr>
          <a:xfrm>
            <a:off x="4013681" y="3784918"/>
            <a:ext cx="389193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/>
              <a:t>uses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682DED7-8AF2-2733-DE06-94D2DB273E75}"/>
              </a:ext>
            </a:extLst>
          </p:cNvPr>
          <p:cNvCxnSpPr>
            <a:cxnSpLocks/>
          </p:cNvCxnSpPr>
          <p:nvPr/>
        </p:nvCxnSpPr>
        <p:spPr>
          <a:xfrm>
            <a:off x="4961480" y="3818134"/>
            <a:ext cx="0" cy="1514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3C296ADB-C44D-6468-3805-2C8E45C03C8C}"/>
              </a:ext>
            </a:extLst>
          </p:cNvPr>
          <p:cNvSpPr txBox="1"/>
          <p:nvPr/>
        </p:nvSpPr>
        <p:spPr>
          <a:xfrm>
            <a:off x="4885172" y="4523243"/>
            <a:ext cx="645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/>
              <a:t>Lookup PartTwin</a:t>
            </a:r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6970384-C9BD-9831-69FD-43FD6E80DD8F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7244521" y="3603444"/>
            <a:ext cx="37378" cy="17306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A84BB92E-1B9B-ACCF-D71F-7B197582C0B8}"/>
              </a:ext>
            </a:extLst>
          </p:cNvPr>
          <p:cNvSpPr txBox="1"/>
          <p:nvPr/>
        </p:nvSpPr>
        <p:spPr>
          <a:xfrm>
            <a:off x="7145800" y="4524210"/>
            <a:ext cx="64555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/>
              <a:t>Lookup PartTwin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679EAB3-594C-BEDA-EA07-8F1736133F63}"/>
              </a:ext>
            </a:extLst>
          </p:cNvPr>
          <p:cNvCxnSpPr>
            <a:cxnSpLocks/>
          </p:cNvCxnSpPr>
          <p:nvPr/>
        </p:nvCxnSpPr>
        <p:spPr>
          <a:xfrm flipH="1" flipV="1">
            <a:off x="5119945" y="3084770"/>
            <a:ext cx="1818155" cy="185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feld 68">
            <a:extLst>
              <a:ext uri="{FF2B5EF4-FFF2-40B4-BE49-F238E27FC236}">
                <a16:creationId xmlns:a16="http://schemas.microsoft.com/office/drawing/2014/main" id="{B72A02F4-6F87-A2CF-D2A0-52C03C829764}"/>
              </a:ext>
            </a:extLst>
          </p:cNvPr>
          <p:cNvSpPr txBox="1"/>
          <p:nvPr/>
        </p:nvSpPr>
        <p:spPr>
          <a:xfrm>
            <a:off x="5088907" y="2925861"/>
            <a:ext cx="9345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dirty="0"/>
              <a:t>Request PCF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103BD66A-E907-C392-A34B-E71C3FAE6FD0}"/>
              </a:ext>
            </a:extLst>
          </p:cNvPr>
          <p:cNvSpPr txBox="1"/>
          <p:nvPr/>
        </p:nvSpPr>
        <p:spPr>
          <a:xfrm>
            <a:off x="5274067" y="1577253"/>
            <a:ext cx="148325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>
                <a:solidFill>
                  <a:schemeClr val="bg1"/>
                </a:solidFill>
              </a:rPr>
              <a:t>Central Catena-X Deployment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8A727584-A909-1495-7263-064D9D4D38B5}"/>
              </a:ext>
            </a:extLst>
          </p:cNvPr>
          <p:cNvSpPr txBox="1"/>
          <p:nvPr/>
        </p:nvSpPr>
        <p:spPr>
          <a:xfrm>
            <a:off x="5206036" y="1930739"/>
            <a:ext cx="640451" cy="27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80" b="1" dirty="0"/>
              <a:t>EDC Discovery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D5B8FAAB-A803-D6DA-F4F9-BCF2F61585C8}"/>
              </a:ext>
            </a:extLst>
          </p:cNvPr>
          <p:cNvSpPr txBox="1"/>
          <p:nvPr/>
        </p:nvSpPr>
        <p:spPr>
          <a:xfrm>
            <a:off x="6172449" y="1994931"/>
            <a:ext cx="640451" cy="18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80" b="1" dirty="0"/>
              <a:t>IAM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DED78EC0-B848-C959-0833-65CDD6F3A2A1}"/>
              </a:ext>
            </a:extLst>
          </p:cNvPr>
          <p:cNvSpPr txBox="1"/>
          <p:nvPr/>
        </p:nvSpPr>
        <p:spPr>
          <a:xfrm>
            <a:off x="5678834" y="1894843"/>
            <a:ext cx="640451" cy="36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80" b="1" dirty="0"/>
              <a:t>Managed Identity Wallet</a:t>
            </a:r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879563F2-F587-2E9E-457C-FB08CD34477B}"/>
              </a:ext>
            </a:extLst>
          </p:cNvPr>
          <p:cNvCxnSpPr>
            <a:cxnSpLocks/>
          </p:cNvCxnSpPr>
          <p:nvPr/>
        </p:nvCxnSpPr>
        <p:spPr>
          <a:xfrm flipH="1" flipV="1">
            <a:off x="6172449" y="2303595"/>
            <a:ext cx="758896" cy="92074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15955176-2E40-218F-7578-6FFFC7661773}"/>
              </a:ext>
            </a:extLst>
          </p:cNvPr>
          <p:cNvCxnSpPr>
            <a:cxnSpLocks/>
          </p:cNvCxnSpPr>
          <p:nvPr/>
        </p:nvCxnSpPr>
        <p:spPr>
          <a:xfrm flipV="1">
            <a:off x="5087904" y="2292085"/>
            <a:ext cx="813413" cy="74512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11617AE5-D52A-6579-2A26-C4FF376A57DA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6895266" y="1849159"/>
            <a:ext cx="1038511" cy="146366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Verbinder: gewinkelt 90">
            <a:extLst>
              <a:ext uri="{FF2B5EF4-FFF2-40B4-BE49-F238E27FC236}">
                <a16:creationId xmlns:a16="http://schemas.microsoft.com/office/drawing/2014/main" id="{C8A4893D-354D-C695-53BB-264228CB5A03}"/>
              </a:ext>
            </a:extLst>
          </p:cNvPr>
          <p:cNvCxnSpPr>
            <a:cxnSpLocks/>
            <a:endCxn id="12" idx="2"/>
          </p:cNvCxnSpPr>
          <p:nvPr/>
        </p:nvCxnSpPr>
        <p:spPr>
          <a:xfrm rot="10800000">
            <a:off x="5519453" y="2275369"/>
            <a:ext cx="2623242" cy="35986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feld 93">
            <a:extLst>
              <a:ext uri="{FF2B5EF4-FFF2-40B4-BE49-F238E27FC236}">
                <a16:creationId xmlns:a16="http://schemas.microsoft.com/office/drawing/2014/main" id="{AA32961B-20CD-351B-B2AB-FB77CD98CAC1}"/>
              </a:ext>
            </a:extLst>
          </p:cNvPr>
          <p:cNvSpPr txBox="1"/>
          <p:nvPr/>
        </p:nvSpPr>
        <p:spPr>
          <a:xfrm>
            <a:off x="6938743" y="1834559"/>
            <a:ext cx="1363947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b="1" dirty="0"/>
              <a:t>Get Token for EDC discovery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A4195C26-88FB-066A-F3E4-116B078569DB}"/>
              </a:ext>
            </a:extLst>
          </p:cNvPr>
          <p:cNvSpPr txBox="1"/>
          <p:nvPr/>
        </p:nvSpPr>
        <p:spPr>
          <a:xfrm>
            <a:off x="7199654" y="2427258"/>
            <a:ext cx="1363947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b="1" dirty="0"/>
              <a:t>Lookup EDC</a:t>
            </a:r>
          </a:p>
        </p:txBody>
      </p:sp>
      <p:cxnSp>
        <p:nvCxnSpPr>
          <p:cNvPr id="96" name="Verbinder: gewinkelt 95">
            <a:extLst>
              <a:ext uri="{FF2B5EF4-FFF2-40B4-BE49-F238E27FC236}">
                <a16:creationId xmlns:a16="http://schemas.microsoft.com/office/drawing/2014/main" id="{A852DA68-AC94-F090-8D8F-16A45F013BA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62591" y="1848179"/>
            <a:ext cx="1038511" cy="146366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3F27312D-6C04-8B66-A8BB-27A6D98263F5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851859" y="2275366"/>
            <a:ext cx="2644446" cy="30578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feld 97">
            <a:extLst>
              <a:ext uri="{FF2B5EF4-FFF2-40B4-BE49-F238E27FC236}">
                <a16:creationId xmlns:a16="http://schemas.microsoft.com/office/drawing/2014/main" id="{046116D7-29D5-79D8-B7CB-D5EC8C19D862}"/>
              </a:ext>
            </a:extLst>
          </p:cNvPr>
          <p:cNvSpPr txBox="1"/>
          <p:nvPr/>
        </p:nvSpPr>
        <p:spPr>
          <a:xfrm>
            <a:off x="4253006" y="1836951"/>
            <a:ext cx="810879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b="1" dirty="0"/>
              <a:t>Lookup EDC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2F9971ED-42F4-2B7F-CEB1-9ADADB231E2A}"/>
              </a:ext>
            </a:extLst>
          </p:cNvPr>
          <p:cNvSpPr txBox="1"/>
          <p:nvPr/>
        </p:nvSpPr>
        <p:spPr>
          <a:xfrm>
            <a:off x="3933104" y="2430096"/>
            <a:ext cx="1363947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50" b="1" dirty="0"/>
              <a:t>Get Token for EDC discovery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C4E4C0CD-D07D-A3F6-D482-6018F3619602}"/>
              </a:ext>
            </a:extLst>
          </p:cNvPr>
          <p:cNvSpPr txBox="1"/>
          <p:nvPr/>
        </p:nvSpPr>
        <p:spPr>
          <a:xfrm>
            <a:off x="3617085" y="5021824"/>
            <a:ext cx="148325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>
                <a:solidFill>
                  <a:schemeClr val="bg1"/>
                </a:solidFill>
              </a:rPr>
              <a:t>T3 Deployment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D4F9ECC8-DD8C-C001-1E30-0D8B14769BF0}"/>
              </a:ext>
            </a:extLst>
          </p:cNvPr>
          <p:cNvSpPr txBox="1"/>
          <p:nvPr/>
        </p:nvSpPr>
        <p:spPr>
          <a:xfrm>
            <a:off x="6991032" y="5021274"/>
            <a:ext cx="1483251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>
                <a:solidFill>
                  <a:schemeClr val="bg1"/>
                </a:solidFill>
              </a:rPr>
              <a:t>T1 Deployment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661883F4-01CB-F288-98A4-86BBB8294361}"/>
              </a:ext>
            </a:extLst>
          </p:cNvPr>
          <p:cNvSpPr txBox="1"/>
          <p:nvPr/>
        </p:nvSpPr>
        <p:spPr>
          <a:xfrm>
            <a:off x="6921378" y="5392547"/>
            <a:ext cx="743997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>
                <a:solidFill>
                  <a:schemeClr val="bg1"/>
                </a:solidFill>
              </a:rPr>
              <a:t>EDC &lt;T1&gt;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2FD095C1-DA45-CDA9-3D0C-7A9710616F73}"/>
              </a:ext>
            </a:extLst>
          </p:cNvPr>
          <p:cNvSpPr txBox="1"/>
          <p:nvPr/>
        </p:nvSpPr>
        <p:spPr>
          <a:xfrm>
            <a:off x="4446479" y="5399026"/>
            <a:ext cx="743997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>
                <a:solidFill>
                  <a:schemeClr val="bg1"/>
                </a:solidFill>
              </a:rPr>
              <a:t>EDC &lt;T3&gt;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E2CB72B3-8427-D4D2-B94B-A53F0CF4253A}"/>
              </a:ext>
            </a:extLst>
          </p:cNvPr>
          <p:cNvSpPr txBox="1"/>
          <p:nvPr/>
        </p:nvSpPr>
        <p:spPr>
          <a:xfrm>
            <a:off x="3693726" y="5293075"/>
            <a:ext cx="605977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/>
              <a:t>Digital Twin Registry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0B7419CD-8B0B-289E-8A5D-59E976D8C79D}"/>
              </a:ext>
            </a:extLst>
          </p:cNvPr>
          <p:cNvSpPr txBox="1"/>
          <p:nvPr/>
        </p:nvSpPr>
        <p:spPr>
          <a:xfrm>
            <a:off x="7805980" y="5288112"/>
            <a:ext cx="605977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" b="1" dirty="0"/>
              <a:t>Digital Twin Registry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B1858F5B-AF04-DBA2-35DB-F691ABF2DE28}"/>
              </a:ext>
            </a:extLst>
          </p:cNvPr>
          <p:cNvSpPr txBox="1"/>
          <p:nvPr/>
        </p:nvSpPr>
        <p:spPr>
          <a:xfrm>
            <a:off x="5654436" y="5035322"/>
            <a:ext cx="8155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/>
              <a:t>Decentralized Digital Twin Registries usually hosted </a:t>
            </a:r>
            <a:r>
              <a:rPr lang="en-GB" sz="600" b="1" dirty="0"/>
              <a:t>by </a:t>
            </a:r>
          </a:p>
          <a:p>
            <a:pPr algn="ctr"/>
            <a:r>
              <a:rPr lang="en-GB" sz="600" b="1" dirty="0"/>
              <a:t>tenants </a:t>
            </a:r>
            <a:r>
              <a:rPr lang="en-GB" sz="600" dirty="0"/>
              <a:t>directly</a:t>
            </a: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7C5646C2-F025-5172-A3AC-51F9F87377E8}"/>
              </a:ext>
            </a:extLst>
          </p:cNvPr>
          <p:cNvCxnSpPr>
            <a:cxnSpLocks/>
            <a:stCxn id="107" idx="1"/>
          </p:cNvCxnSpPr>
          <p:nvPr/>
        </p:nvCxnSpPr>
        <p:spPr>
          <a:xfrm flipH="1" flipV="1">
            <a:off x="4199639" y="5481539"/>
            <a:ext cx="25920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95E7E978-839A-5BD7-3220-FE896B3AF542}"/>
              </a:ext>
            </a:extLst>
          </p:cNvPr>
          <p:cNvCxnSpPr>
            <a:cxnSpLocks/>
          </p:cNvCxnSpPr>
          <p:nvPr/>
        </p:nvCxnSpPr>
        <p:spPr>
          <a:xfrm flipH="1" flipV="1">
            <a:off x="7644792" y="5482073"/>
            <a:ext cx="25920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766779C6-699F-285B-43E2-C6CDB0963830}"/>
              </a:ext>
            </a:extLst>
          </p:cNvPr>
          <p:cNvSpPr txBox="1"/>
          <p:nvPr/>
        </p:nvSpPr>
        <p:spPr>
          <a:xfrm>
            <a:off x="5707369" y="3258230"/>
            <a:ext cx="9345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dirty="0"/>
              <a:t>Push PCF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A6B2BA6-4F35-CCA2-1ED7-33DE7131F2A1}"/>
              </a:ext>
            </a:extLst>
          </p:cNvPr>
          <p:cNvSpPr txBox="1"/>
          <p:nvPr/>
        </p:nvSpPr>
        <p:spPr>
          <a:xfrm>
            <a:off x="5087904" y="3443559"/>
            <a:ext cx="9345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dirty="0"/>
              <a:t>Request PCF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2086E57-651E-5F12-B48F-6C2AFF226756}"/>
              </a:ext>
            </a:extLst>
          </p:cNvPr>
          <p:cNvCxnSpPr>
            <a:cxnSpLocks/>
          </p:cNvCxnSpPr>
          <p:nvPr/>
        </p:nvCxnSpPr>
        <p:spPr>
          <a:xfrm flipV="1">
            <a:off x="5116723" y="3537512"/>
            <a:ext cx="1821377" cy="24586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68A749D4-409E-6B00-1FCB-A2718981154C}"/>
              </a:ext>
            </a:extLst>
          </p:cNvPr>
          <p:cNvSpPr txBox="1"/>
          <p:nvPr/>
        </p:nvSpPr>
        <p:spPr>
          <a:xfrm>
            <a:off x="5723954" y="3624677"/>
            <a:ext cx="9345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dirty="0"/>
              <a:t>Push PCF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C85C1EDF-A406-4175-A61F-46387A051C0B}"/>
              </a:ext>
            </a:extLst>
          </p:cNvPr>
          <p:cNvCxnSpPr>
            <a:cxnSpLocks/>
          </p:cNvCxnSpPr>
          <p:nvPr/>
        </p:nvCxnSpPr>
        <p:spPr>
          <a:xfrm flipH="1" flipV="1">
            <a:off x="5116225" y="3164888"/>
            <a:ext cx="1818155" cy="18545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E083B24D-2FA0-BC2D-285F-F5C0F26C11E6}"/>
              </a:ext>
            </a:extLst>
          </p:cNvPr>
          <p:cNvCxnSpPr>
            <a:cxnSpLocks/>
          </p:cNvCxnSpPr>
          <p:nvPr/>
        </p:nvCxnSpPr>
        <p:spPr>
          <a:xfrm flipV="1">
            <a:off x="5109968" y="3441284"/>
            <a:ext cx="1821377" cy="24853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25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1907121-57E0-BD62-6D56-492317C7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52" y="1003175"/>
            <a:ext cx="5150115" cy="4851649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D5CE8E3-6ED3-D1AD-BAE1-BD697C9C1C93}"/>
              </a:ext>
            </a:extLst>
          </p:cNvPr>
          <p:cNvCxnSpPr/>
          <p:nvPr/>
        </p:nvCxnSpPr>
        <p:spPr>
          <a:xfrm>
            <a:off x="6040584" y="1219201"/>
            <a:ext cx="0" cy="504000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E5B438E5-BB03-E351-6443-649F59AFA4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311"/>
          <a:stretch/>
        </p:blipFill>
        <p:spPr>
          <a:xfrm>
            <a:off x="6064605" y="979042"/>
            <a:ext cx="5232669" cy="487578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875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Breitbild</PresentationFormat>
  <Paragraphs>80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Stolz Corina (BCI/PAS-EAP)</dc:creator>
  <cp:lastModifiedBy>Stolz Corina (BCI/PAS-EAP)</cp:lastModifiedBy>
  <cp:revision>1</cp:revision>
  <dcterms:created xsi:type="dcterms:W3CDTF">2025-06-16T11:52:23Z</dcterms:created>
  <dcterms:modified xsi:type="dcterms:W3CDTF">2025-06-18T14:26:35Z</dcterms:modified>
</cp:coreProperties>
</file>