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58" r:id="rId5"/>
    <p:sldId id="259" r:id="rId6"/>
  </p:sldIdLst>
  <p:sldSz cx="9144000" cy="5143500" type="screen16x9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2" userDrawn="1">
          <p15:clr>
            <a:srgbClr val="A4A3A4"/>
          </p15:clr>
        </p15:guide>
        <p15:guide id="2" orient="horz" pos="612" userDrawn="1">
          <p15:clr>
            <a:srgbClr val="A4A3A4"/>
          </p15:clr>
        </p15:guide>
        <p15:guide id="3" orient="horz" pos="1854" userDrawn="1">
          <p15:clr>
            <a:srgbClr val="A4A3A4"/>
          </p15:clr>
        </p15:guide>
        <p15:guide id="4" orient="horz" pos="2994" userDrawn="1">
          <p15:clr>
            <a:srgbClr val="A4A3A4"/>
          </p15:clr>
        </p15:guide>
        <p15:guide id="5" pos="2934" userDrawn="1">
          <p15:clr>
            <a:srgbClr val="A4A3A4"/>
          </p15:clr>
        </p15:guide>
        <p15:guide id="6" pos="2826" userDrawn="1">
          <p15:clr>
            <a:srgbClr val="A4A3A4"/>
          </p15:clr>
        </p15:guide>
        <p15:guide id="7" pos="5538" userDrawn="1">
          <p15:clr>
            <a:srgbClr val="A4A3A4"/>
          </p15:clr>
        </p15:guide>
        <p15:guide id="8" pos="22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B69"/>
    <a:srgbClr val="00ABE7"/>
    <a:srgbClr val="2EBEEF"/>
    <a:srgbClr val="93D5F6"/>
    <a:srgbClr val="CEEBFC"/>
    <a:srgbClr val="0057B7"/>
    <a:srgbClr val="000828"/>
    <a:srgbClr val="475968"/>
    <a:srgbClr val="E523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8BA5B4-3C10-44A6-93DD-ACDB559C428A}" v="6" dt="2025-07-21T11:34:02.5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4" autoAdjust="0"/>
  </p:normalViewPr>
  <p:slideViewPr>
    <p:cSldViewPr snapToGrid="0" snapToObjects="1">
      <p:cViewPr>
        <p:scale>
          <a:sx n="108" d="100"/>
          <a:sy n="108" d="100"/>
        </p:scale>
        <p:origin x="104" y="32"/>
      </p:cViewPr>
      <p:guideLst>
        <p:guide orient="horz" pos="1752"/>
        <p:guide orient="horz" pos="612"/>
        <p:guide orient="horz" pos="1854"/>
        <p:guide orient="horz" pos="2994"/>
        <p:guide pos="2934"/>
        <p:guide pos="2826"/>
        <p:guide pos="5538"/>
        <p:guide pos="22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-3834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olz Corina (BCI/PAS-EAP)" userId="63eb73b3-a60e-4a39-83c2-6ada7c106e3f" providerId="ADAL" clId="{208BA5B4-3C10-44A6-93DD-ACDB559C428A}"/>
    <pc:docChg chg="custSel addSld modSld">
      <pc:chgData name="Stolz Corina (BCI/PAS-EAP)" userId="63eb73b3-a60e-4a39-83c2-6ada7c106e3f" providerId="ADAL" clId="{208BA5B4-3C10-44A6-93DD-ACDB559C428A}" dt="2025-07-21T11:59:14.521" v="789" actId="20577"/>
      <pc:docMkLst>
        <pc:docMk/>
      </pc:docMkLst>
      <pc:sldChg chg="addSp modSp">
        <pc:chgData name="Stolz Corina (BCI/PAS-EAP)" userId="63eb73b3-a60e-4a39-83c2-6ada7c106e3f" providerId="ADAL" clId="{208BA5B4-3C10-44A6-93DD-ACDB559C428A}" dt="2025-07-21T11:24:46.557" v="7"/>
        <pc:sldMkLst>
          <pc:docMk/>
          <pc:sldMk cId="3241669353" sldId="258"/>
        </pc:sldMkLst>
        <pc:spChg chg="add mod">
          <ac:chgData name="Stolz Corina (BCI/PAS-EAP)" userId="63eb73b3-a60e-4a39-83c2-6ada7c106e3f" providerId="ADAL" clId="{208BA5B4-3C10-44A6-93DD-ACDB559C428A}" dt="2025-07-21T11:24:46.557" v="7"/>
          <ac:spMkLst>
            <pc:docMk/>
            <pc:sldMk cId="3241669353" sldId="258"/>
            <ac:spMk id="2" creationId="{713DFE53-4FFB-5FD4-3BE9-FF75C7B3925D}"/>
          </ac:spMkLst>
        </pc:spChg>
        <pc:spChg chg="add mod">
          <ac:chgData name="Stolz Corina (BCI/PAS-EAP)" userId="63eb73b3-a60e-4a39-83c2-6ada7c106e3f" providerId="ADAL" clId="{208BA5B4-3C10-44A6-93DD-ACDB559C428A}" dt="2025-07-21T11:24:46.557" v="7"/>
          <ac:spMkLst>
            <pc:docMk/>
            <pc:sldMk cId="3241669353" sldId="258"/>
            <ac:spMk id="3" creationId="{BFDB5757-6CB3-2D99-770A-1B972CFF7ED1}"/>
          </ac:spMkLst>
        </pc:spChg>
      </pc:sldChg>
      <pc:sldChg chg="addSp delSp modSp add mod">
        <pc:chgData name="Stolz Corina (BCI/PAS-EAP)" userId="63eb73b3-a60e-4a39-83c2-6ada7c106e3f" providerId="ADAL" clId="{208BA5B4-3C10-44A6-93DD-ACDB559C428A}" dt="2025-07-21T11:59:14.521" v="789" actId="20577"/>
        <pc:sldMkLst>
          <pc:docMk/>
          <pc:sldMk cId="3227866245" sldId="259"/>
        </pc:sldMkLst>
        <pc:spChg chg="add mod">
          <ac:chgData name="Stolz Corina (BCI/PAS-EAP)" userId="63eb73b3-a60e-4a39-83c2-6ada7c106e3f" providerId="ADAL" clId="{208BA5B4-3C10-44A6-93DD-ACDB559C428A}" dt="2025-07-21T11:24:34.654" v="3" actId="208"/>
          <ac:spMkLst>
            <pc:docMk/>
            <pc:sldMk cId="3227866245" sldId="259"/>
            <ac:spMk id="2" creationId="{88B81714-57CB-B58F-DAAE-19A06AD8FD81}"/>
          </ac:spMkLst>
        </pc:spChg>
        <pc:spChg chg="add mod">
          <ac:chgData name="Stolz Corina (BCI/PAS-EAP)" userId="63eb73b3-a60e-4a39-83c2-6ada7c106e3f" providerId="ADAL" clId="{208BA5B4-3C10-44A6-93DD-ACDB559C428A}" dt="2025-07-21T11:24:39.505" v="6" actId="14100"/>
          <ac:spMkLst>
            <pc:docMk/>
            <pc:sldMk cId="3227866245" sldId="259"/>
            <ac:spMk id="3" creationId="{35E83F75-6EEA-6DA9-DD12-E0111DA4E7D4}"/>
          </ac:spMkLst>
        </pc:spChg>
        <pc:spChg chg="add mod">
          <ac:chgData name="Stolz Corina (BCI/PAS-EAP)" userId="63eb73b3-a60e-4a39-83c2-6ada7c106e3f" providerId="ADAL" clId="{208BA5B4-3C10-44A6-93DD-ACDB559C428A}" dt="2025-07-21T11:32:07.977" v="362" actId="255"/>
          <ac:spMkLst>
            <pc:docMk/>
            <pc:sldMk cId="3227866245" sldId="259"/>
            <ac:spMk id="4" creationId="{2F93A3C5-4A15-0CF2-CCF6-AD28D9F64128}"/>
          </ac:spMkLst>
        </pc:spChg>
        <pc:spChg chg="add mod">
          <ac:chgData name="Stolz Corina (BCI/PAS-EAP)" userId="63eb73b3-a60e-4a39-83c2-6ada7c106e3f" providerId="ADAL" clId="{208BA5B4-3C10-44A6-93DD-ACDB559C428A}" dt="2025-07-21T11:32:22.079" v="369" actId="1037"/>
          <ac:spMkLst>
            <pc:docMk/>
            <pc:sldMk cId="3227866245" sldId="259"/>
            <ac:spMk id="5" creationId="{36CCE3E3-7D74-AB9D-A124-ABACF8CD1401}"/>
          </ac:spMkLst>
        </pc:spChg>
        <pc:spChg chg="mod">
          <ac:chgData name="Stolz Corina (BCI/PAS-EAP)" userId="63eb73b3-a60e-4a39-83c2-6ada7c106e3f" providerId="ADAL" clId="{208BA5B4-3C10-44A6-93DD-ACDB559C428A}" dt="2025-07-21T11:59:14.521" v="789" actId="20577"/>
          <ac:spMkLst>
            <pc:docMk/>
            <pc:sldMk cId="3227866245" sldId="259"/>
            <ac:spMk id="6" creationId="{A3CC707C-91B5-3CD1-26DA-1AC788093A19}"/>
          </ac:spMkLst>
        </pc:spChg>
        <pc:spChg chg="add mod">
          <ac:chgData name="Stolz Corina (BCI/PAS-EAP)" userId="63eb73b3-a60e-4a39-83c2-6ada7c106e3f" providerId="ADAL" clId="{208BA5B4-3C10-44A6-93DD-ACDB559C428A}" dt="2025-07-21T11:35:32.469" v="698" actId="20577"/>
          <ac:spMkLst>
            <pc:docMk/>
            <pc:sldMk cId="3227866245" sldId="259"/>
            <ac:spMk id="7" creationId="{6734BE79-2757-E55F-50A1-8AAEDBB7ECB9}"/>
          </ac:spMkLst>
        </pc:spChg>
        <pc:spChg chg="add mod ord">
          <ac:chgData name="Stolz Corina (BCI/PAS-EAP)" userId="63eb73b3-a60e-4a39-83c2-6ada7c106e3f" providerId="ADAL" clId="{208BA5B4-3C10-44A6-93DD-ACDB559C428A}" dt="2025-07-21T11:34:50.932" v="673" actId="1037"/>
          <ac:spMkLst>
            <pc:docMk/>
            <pc:sldMk cId="3227866245" sldId="259"/>
            <ac:spMk id="8" creationId="{E66E4813-5BC8-D452-770E-624E0AB62366}"/>
          </ac:spMkLst>
        </pc:spChg>
        <pc:spChg chg="add mod">
          <ac:chgData name="Stolz Corina (BCI/PAS-EAP)" userId="63eb73b3-a60e-4a39-83c2-6ada7c106e3f" providerId="ADAL" clId="{208BA5B4-3C10-44A6-93DD-ACDB559C428A}" dt="2025-07-21T11:34:14.236" v="598" actId="1036"/>
          <ac:spMkLst>
            <pc:docMk/>
            <pc:sldMk cId="3227866245" sldId="259"/>
            <ac:spMk id="9" creationId="{3340D358-E29D-9CD4-45EA-9F2DC72F95DB}"/>
          </ac:spMkLst>
        </pc:spChg>
        <pc:spChg chg="ord">
          <ac:chgData name="Stolz Corina (BCI/PAS-EAP)" userId="63eb73b3-a60e-4a39-83c2-6ada7c106e3f" providerId="ADAL" clId="{208BA5B4-3C10-44A6-93DD-ACDB559C428A}" dt="2025-07-21T11:26:51.825" v="32" actId="167"/>
          <ac:spMkLst>
            <pc:docMk/>
            <pc:sldMk cId="3227866245" sldId="259"/>
            <ac:spMk id="58" creationId="{53472680-CEF9-0680-F617-513B446A32E7}"/>
          </ac:spMkLst>
        </pc:spChg>
        <pc:spChg chg="mod">
          <ac:chgData name="Stolz Corina (BCI/PAS-EAP)" userId="63eb73b3-a60e-4a39-83c2-6ada7c106e3f" providerId="ADAL" clId="{208BA5B4-3C10-44A6-93DD-ACDB559C428A}" dt="2025-07-21T11:35:28.337" v="696" actId="20577"/>
          <ac:spMkLst>
            <pc:docMk/>
            <pc:sldMk cId="3227866245" sldId="259"/>
            <ac:spMk id="60" creationId="{4CCAE988-7A7E-CFAB-8D8B-BF4F19EAD489}"/>
          </ac:spMkLst>
        </pc:spChg>
        <pc:spChg chg="del mod">
          <ac:chgData name="Stolz Corina (BCI/PAS-EAP)" userId="63eb73b3-a60e-4a39-83c2-6ada7c106e3f" providerId="ADAL" clId="{208BA5B4-3C10-44A6-93DD-ACDB559C428A}" dt="2025-07-21T11:26:53.301" v="34"/>
          <ac:spMkLst>
            <pc:docMk/>
            <pc:sldMk cId="3227866245" sldId="259"/>
            <ac:spMk id="61" creationId="{9390A6BF-F635-6511-28C6-656E5087683F}"/>
          </ac:spMkLst>
        </pc:spChg>
        <pc:spChg chg="del mod">
          <ac:chgData name="Stolz Corina (BCI/PAS-EAP)" userId="63eb73b3-a60e-4a39-83c2-6ada7c106e3f" providerId="ADAL" clId="{208BA5B4-3C10-44A6-93DD-ACDB559C428A}" dt="2025-07-21T11:27:56.009" v="124" actId="478"/>
          <ac:spMkLst>
            <pc:docMk/>
            <pc:sldMk cId="3227866245" sldId="259"/>
            <ac:spMk id="62" creationId="{C6BBF7D3-0F2F-A18F-4438-40181EC02E18}"/>
          </ac:spMkLst>
        </pc:spChg>
        <pc:spChg chg="del mod">
          <ac:chgData name="Stolz Corina (BCI/PAS-EAP)" userId="63eb73b3-a60e-4a39-83c2-6ada7c106e3f" providerId="ADAL" clId="{208BA5B4-3C10-44A6-93DD-ACDB559C428A}" dt="2025-07-21T11:27:21.689" v="75" actId="478"/>
          <ac:spMkLst>
            <pc:docMk/>
            <pc:sldMk cId="3227866245" sldId="259"/>
            <ac:spMk id="63" creationId="{74870E40-CF9D-ED9A-C716-FB96B7999E0D}"/>
          </ac:spMkLst>
        </pc:spChg>
        <pc:spChg chg="del">
          <ac:chgData name="Stolz Corina (BCI/PAS-EAP)" userId="63eb73b3-a60e-4a39-83c2-6ada7c106e3f" providerId="ADAL" clId="{208BA5B4-3C10-44A6-93DD-ACDB559C428A}" dt="2025-07-21T11:26:21.983" v="30" actId="478"/>
          <ac:spMkLst>
            <pc:docMk/>
            <pc:sldMk cId="3227866245" sldId="259"/>
            <ac:spMk id="64" creationId="{62BF93D2-AE08-02B9-8663-CC26AE3404B5}"/>
          </ac:spMkLst>
        </pc:spChg>
        <pc:spChg chg="mod">
          <ac:chgData name="Stolz Corina (BCI/PAS-EAP)" userId="63eb73b3-a60e-4a39-83c2-6ada7c106e3f" providerId="ADAL" clId="{208BA5B4-3C10-44A6-93DD-ACDB559C428A}" dt="2025-07-21T11:35:20.453" v="694" actId="1036"/>
          <ac:spMkLst>
            <pc:docMk/>
            <pc:sldMk cId="3227866245" sldId="259"/>
            <ac:spMk id="65" creationId="{F5CA126B-5BD2-041D-CDB7-7B12807F7EB6}"/>
          </ac:spMkLst>
        </pc:spChg>
        <pc:spChg chg="mod">
          <ac:chgData name="Stolz Corina (BCI/PAS-EAP)" userId="63eb73b3-a60e-4a39-83c2-6ada7c106e3f" providerId="ADAL" clId="{208BA5B4-3C10-44A6-93DD-ACDB559C428A}" dt="2025-07-21T11:33:44.263" v="519" actId="14100"/>
          <ac:spMkLst>
            <pc:docMk/>
            <pc:sldMk cId="3227866245" sldId="259"/>
            <ac:spMk id="68" creationId="{002252A6-81DF-94FD-539E-A4956AB14F79}"/>
          </ac:spMkLst>
        </pc:spChg>
        <pc:spChg chg="del mod">
          <ac:chgData name="Stolz Corina (BCI/PAS-EAP)" userId="63eb73b3-a60e-4a39-83c2-6ada7c106e3f" providerId="ADAL" clId="{208BA5B4-3C10-44A6-93DD-ACDB559C428A}" dt="2025-07-21T11:34:17.313" v="599" actId="478"/>
          <ac:spMkLst>
            <pc:docMk/>
            <pc:sldMk cId="3227866245" sldId="259"/>
            <ac:spMk id="69" creationId="{C8D869C7-7087-DEF6-CDB6-64E83D3815B2}"/>
          </ac:spMkLst>
        </pc:spChg>
        <pc:spChg chg="mod">
          <ac:chgData name="Stolz Corina (BCI/PAS-EAP)" userId="63eb73b3-a60e-4a39-83c2-6ada7c106e3f" providerId="ADAL" clId="{208BA5B4-3C10-44A6-93DD-ACDB559C428A}" dt="2025-07-21T11:36:03.132" v="741" actId="1035"/>
          <ac:spMkLst>
            <pc:docMk/>
            <pc:sldMk cId="3227866245" sldId="259"/>
            <ac:spMk id="98" creationId="{4E323E4A-C974-2817-B082-90AE43E42567}"/>
          </ac:spMkLst>
        </pc:spChg>
        <pc:spChg chg="mod">
          <ac:chgData name="Stolz Corina (BCI/PAS-EAP)" userId="63eb73b3-a60e-4a39-83c2-6ada7c106e3f" providerId="ADAL" clId="{208BA5B4-3C10-44A6-93DD-ACDB559C428A}" dt="2025-07-21T11:36:03.132" v="741" actId="1035"/>
          <ac:spMkLst>
            <pc:docMk/>
            <pc:sldMk cId="3227866245" sldId="259"/>
            <ac:spMk id="99" creationId="{481538CD-EE5B-23A5-0644-20C7C0B8730E}"/>
          </ac:spMkLst>
        </pc:spChg>
        <pc:spChg chg="mod">
          <ac:chgData name="Stolz Corina (BCI/PAS-EAP)" userId="63eb73b3-a60e-4a39-83c2-6ada7c106e3f" providerId="ADAL" clId="{208BA5B4-3C10-44A6-93DD-ACDB559C428A}" dt="2025-07-21T11:36:03.132" v="741" actId="1035"/>
          <ac:spMkLst>
            <pc:docMk/>
            <pc:sldMk cId="3227866245" sldId="259"/>
            <ac:spMk id="100" creationId="{CF6A8583-642C-BC40-FDAC-EF3FCC8324EE}"/>
          </ac:spMkLst>
        </pc:spChg>
        <pc:spChg chg="mod">
          <ac:chgData name="Stolz Corina (BCI/PAS-EAP)" userId="63eb73b3-a60e-4a39-83c2-6ada7c106e3f" providerId="ADAL" clId="{208BA5B4-3C10-44A6-93DD-ACDB559C428A}" dt="2025-07-21T11:35:50.190" v="699" actId="1076"/>
          <ac:spMkLst>
            <pc:docMk/>
            <pc:sldMk cId="3227866245" sldId="259"/>
            <ac:spMk id="102" creationId="{4B814804-52FE-BB90-BD6D-41FCB77B7137}"/>
          </ac:spMkLst>
        </pc:spChg>
        <pc:grpChg chg="mod">
          <ac:chgData name="Stolz Corina (BCI/PAS-EAP)" userId="63eb73b3-a60e-4a39-83c2-6ada7c106e3f" providerId="ADAL" clId="{208BA5B4-3C10-44A6-93DD-ACDB559C428A}" dt="2025-07-21T11:30:34.055" v="237" actId="1038"/>
          <ac:grpSpMkLst>
            <pc:docMk/>
            <pc:sldMk cId="3227866245" sldId="259"/>
            <ac:grpSpMk id="45" creationId="{97F26C1F-E444-2CF7-1B93-8AB357B9FD12}"/>
          </ac:grpSpMkLst>
        </pc:grpChg>
        <pc:cxnChg chg="mod">
          <ac:chgData name="Stolz Corina (BCI/PAS-EAP)" userId="63eb73b3-a60e-4a39-83c2-6ada7c106e3f" providerId="ADAL" clId="{208BA5B4-3C10-44A6-93DD-ACDB559C428A}" dt="2025-07-21T11:30:34.055" v="237" actId="1038"/>
          <ac:cxnSpMkLst>
            <pc:docMk/>
            <pc:sldMk cId="3227866245" sldId="259"/>
            <ac:cxnSpMk id="56" creationId="{D398C860-7BE7-9554-A1DB-F4D9238F3529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 sz="11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37581487-DED7-4908-9A01-0A45EDCB1D6C}" type="datetimeFigureOut">
              <a:rPr lang="de-DE" sz="1100"/>
              <a:t>21.07.2025</a:t>
            </a:fld>
            <a:endParaRPr lang="de-DE" sz="11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 sz="11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F42A22D-1E89-46D3-A8B1-76349A9A3E3A}" type="slidenum">
              <a:rPr lang="de-DE" sz="1100"/>
              <a:t>‹Nr.›</a:t>
            </a:fld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527662289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5888" y="403225"/>
            <a:ext cx="6850062" cy="38544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vert="horz" lIns="99048" tIns="49524" rIns="99048" bIns="49524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72667" y="4432312"/>
            <a:ext cx="6335333" cy="5439657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947545"/>
            <a:ext cx="3076363" cy="282056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100"/>
            </a:lvl1pPr>
          </a:lstStyle>
          <a:p>
            <a:fld id="{D61B4C21-2AF8-4513-9A88-12DEBB55108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262257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16000" indent="-216000" algn="l" defTabSz="914400" rtl="0" eaLnBrk="1" latinLnBrk="0" hangingPunct="1">
      <a:buClr>
        <a:schemeClr val="tx2"/>
      </a:buClr>
      <a:buFont typeface="Tahoma" panose="020B060403050404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432000" indent="-216000" algn="l" defTabSz="914400" rtl="0" eaLnBrk="1" latinLnBrk="0" hangingPunct="1">
      <a:buClr>
        <a:schemeClr val="tx2"/>
      </a:buClr>
      <a:buFont typeface="Tahoma" panose="020B060403050404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648000" indent="-216000" algn="l" defTabSz="914400" rtl="0" eaLnBrk="1" latinLnBrk="0" hangingPunct="1">
      <a:buClr>
        <a:schemeClr val="tx2"/>
      </a:buClr>
      <a:buFont typeface="Tahoma" panose="020B060403050404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64000" indent="-216000" algn="l" defTabSz="914400" rtl="0" eaLnBrk="1" latinLnBrk="0" hangingPunct="1">
      <a:buClr>
        <a:schemeClr val="tx2"/>
      </a:buClr>
      <a:buFont typeface="Tahoma" panose="020B060403050404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0B27B7-17E5-4A05-7F83-00E7B178F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999" y="908416"/>
            <a:ext cx="8424000" cy="1057982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de-DE"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4B27D11-1CD9-19FD-3A35-75868FE6D2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8" y="2190181"/>
            <a:ext cx="8424000" cy="663788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2400" b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ts val="3000"/>
              </a:lnSpc>
              <a:spcBef>
                <a:spcPct val="0"/>
              </a:spcBef>
            </a:pPr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3713CE-4716-A550-4F54-7739A55A3D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326E1C-6104-4B1D-A0DF-E3388A3C354E}" type="datetimeFigureOut">
              <a:rPr lang="de-DE" smtClean="0"/>
              <a:pPr/>
              <a:t>21.07.2025</a:t>
            </a:fld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DB38394-6756-0F9B-4B68-F8E62E08EB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4395" t="24411" r="24395" b="24411"/>
          <a:stretch/>
        </p:blipFill>
        <p:spPr>
          <a:xfrm>
            <a:off x="7828763" y="3828585"/>
            <a:ext cx="864000" cy="86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452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 vert="horz" lIns="0" tIns="0" rIns="0" bIns="0" rtlCol="0" anchor="ctr"/>
          <a:lstStyle>
            <a:lvl1pPr>
              <a:defRPr lang="de-DE"/>
            </a:lvl1pPr>
          </a:lstStyle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 vert="horz" lIns="0" tIns="0" rIns="0" bIns="0" rtlCol="0" anchor="ctr"/>
          <a:lstStyle>
            <a:lvl1pPr>
              <a:defRPr lang="de-DE" smtClean="0"/>
            </a:lvl1pPr>
          </a:lstStyle>
          <a:p>
            <a:fld id="{D985BC7C-F6A2-4FED-9217-735A5E10A31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Inhaltsplatzhalter 1"/>
          <p:cNvSpPr>
            <a:spLocks noGrp="1"/>
          </p:cNvSpPr>
          <p:nvPr>
            <p:ph idx="1"/>
          </p:nvPr>
        </p:nvSpPr>
        <p:spPr bwMode="gray">
          <a:xfrm>
            <a:off x="360001" y="972000"/>
            <a:ext cx="2700000" cy="378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3"/>
          </p:nvPr>
        </p:nvSpPr>
        <p:spPr bwMode="gray">
          <a:xfrm>
            <a:off x="3222002" y="972000"/>
            <a:ext cx="2700000" cy="378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quarter" idx="14"/>
          </p:nvPr>
        </p:nvSpPr>
        <p:spPr>
          <a:xfrm>
            <a:off x="6084002" y="972000"/>
            <a:ext cx="2700000" cy="378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9622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 vert="horz" lIns="0" tIns="0" rIns="0" bIns="0" rtlCol="0" anchor="ctr"/>
          <a:lstStyle>
            <a:lvl1pPr>
              <a:defRPr lang="de-DE"/>
            </a:lvl1pPr>
          </a:lstStyle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 vert="horz" lIns="0" tIns="0" rIns="0" bIns="0" rtlCol="0" anchor="ctr"/>
          <a:lstStyle>
            <a:lvl1pPr>
              <a:defRPr lang="de-DE" smtClean="0"/>
            </a:lvl1pPr>
          </a:lstStyle>
          <a:p>
            <a:fld id="{D985BC7C-F6A2-4FED-9217-735A5E10A31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Inhaltsplatzhalter 1"/>
          <p:cNvSpPr>
            <a:spLocks noGrp="1"/>
          </p:cNvSpPr>
          <p:nvPr>
            <p:ph idx="1"/>
          </p:nvPr>
        </p:nvSpPr>
        <p:spPr bwMode="gray">
          <a:xfrm>
            <a:off x="360003" y="972000"/>
            <a:ext cx="4122737" cy="180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3"/>
          </p:nvPr>
        </p:nvSpPr>
        <p:spPr bwMode="gray">
          <a:xfrm>
            <a:off x="4660362" y="972000"/>
            <a:ext cx="4122737" cy="180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quarter" idx="14"/>
          </p:nvPr>
        </p:nvSpPr>
        <p:spPr>
          <a:xfrm>
            <a:off x="360003" y="2952000"/>
            <a:ext cx="4122737" cy="180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Inhaltsplatzhalter 4"/>
          <p:cNvSpPr>
            <a:spLocks noGrp="1"/>
          </p:cNvSpPr>
          <p:nvPr>
            <p:ph sz="quarter" idx="15"/>
          </p:nvPr>
        </p:nvSpPr>
        <p:spPr>
          <a:xfrm>
            <a:off x="4660362" y="2952000"/>
            <a:ext cx="4122737" cy="180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1755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 vert="horz" lIns="0" tIns="0" rIns="0" bIns="0" rtlCol="0" anchor="ctr"/>
          <a:lstStyle>
            <a:lvl1pPr>
              <a:defRPr lang="de-DE"/>
            </a:lvl1pPr>
          </a:lstStyle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 vert="horz" lIns="0" tIns="0" rIns="0" bIns="0" rtlCol="0" anchor="ctr"/>
          <a:lstStyle>
            <a:lvl1pPr>
              <a:defRPr lang="de-DE" smtClean="0"/>
            </a:lvl1pPr>
          </a:lstStyle>
          <a:p>
            <a:fld id="{D985BC7C-F6A2-4FED-9217-735A5E10A31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Inhaltsplatzhalter 1"/>
          <p:cNvSpPr>
            <a:spLocks noGrp="1"/>
          </p:cNvSpPr>
          <p:nvPr>
            <p:ph idx="1"/>
          </p:nvPr>
        </p:nvSpPr>
        <p:spPr bwMode="gray">
          <a:xfrm>
            <a:off x="360001" y="972000"/>
            <a:ext cx="2700000" cy="180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3"/>
          </p:nvPr>
        </p:nvSpPr>
        <p:spPr bwMode="gray">
          <a:xfrm>
            <a:off x="3222002" y="972000"/>
            <a:ext cx="2700000" cy="180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quarter" idx="14"/>
          </p:nvPr>
        </p:nvSpPr>
        <p:spPr>
          <a:xfrm>
            <a:off x="6084002" y="972000"/>
            <a:ext cx="2700000" cy="180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Inhaltsplatzhalter 4"/>
          <p:cNvSpPr>
            <a:spLocks noGrp="1"/>
          </p:cNvSpPr>
          <p:nvPr>
            <p:ph sz="quarter" idx="15"/>
          </p:nvPr>
        </p:nvSpPr>
        <p:spPr>
          <a:xfrm>
            <a:off x="360001" y="2951775"/>
            <a:ext cx="2700000" cy="180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Inhaltsplatzhalter 5"/>
          <p:cNvSpPr>
            <a:spLocks noGrp="1"/>
          </p:cNvSpPr>
          <p:nvPr>
            <p:ph sz="quarter" idx="16"/>
          </p:nvPr>
        </p:nvSpPr>
        <p:spPr>
          <a:xfrm>
            <a:off x="3222002" y="2951775"/>
            <a:ext cx="2700000" cy="18002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Inhaltsplatzhalter 6"/>
          <p:cNvSpPr>
            <a:spLocks noGrp="1"/>
          </p:cNvSpPr>
          <p:nvPr>
            <p:ph sz="quarter" idx="17"/>
          </p:nvPr>
        </p:nvSpPr>
        <p:spPr>
          <a:xfrm>
            <a:off x="6084002" y="2951775"/>
            <a:ext cx="2700000" cy="18002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6009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340818" y="4707947"/>
            <a:ext cx="4610366" cy="36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1" tIns="89991" rIns="89991" bIns="899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ts val="1699"/>
              </a:lnSpc>
              <a:spcBef>
                <a:spcPts val="84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cs typeface="Tahoma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2" y="143999"/>
            <a:ext cx="4122000" cy="792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929391" y="4871601"/>
            <a:ext cx="3564000" cy="108000"/>
          </a:xfrm>
        </p:spPr>
        <p:txBody>
          <a:bodyPr vert="horz" lIns="0" tIns="0" rIns="0" bIns="0" rtlCol="0" anchor="ctr"/>
          <a:lstStyle>
            <a:lvl1pPr>
              <a:defRPr lang="de-DE"/>
            </a:lvl1pPr>
          </a:lstStyle>
          <a:p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 bwMode="gray">
          <a:xfrm>
            <a:off x="360003" y="972000"/>
            <a:ext cx="4122737" cy="378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Bildplatzhalter 2"/>
          <p:cNvSpPr>
            <a:spLocks noGrp="1"/>
          </p:cNvSpPr>
          <p:nvPr>
            <p:ph type="pic" sz="quarter" idx="12"/>
          </p:nvPr>
        </p:nvSpPr>
        <p:spPr>
          <a:xfrm>
            <a:off x="4661096" y="0"/>
            <a:ext cx="4482904" cy="5143500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ts val="800"/>
              </a:lnSpc>
            </a:pPr>
            <a:fld id="{D985BC7C-F6A2-4FED-9217-735A5E10A319}" type="slidenum">
              <a:rPr lang="de-DE" smtClean="0">
                <a:solidFill>
                  <a:srgbClr val="FFFFFF"/>
                </a:solidFill>
              </a:rPr>
              <a:pPr>
                <a:lnSpc>
                  <a:spcPts val="800"/>
                </a:lnSpc>
              </a:pPr>
              <a:t>‹Nr.›</a:t>
            </a:fld>
            <a:endParaRPr lang="de-D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862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340818" y="4707947"/>
            <a:ext cx="4610366" cy="36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1" tIns="89991" rIns="89991" bIns="899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ts val="1699"/>
              </a:lnSpc>
              <a:spcBef>
                <a:spcPts val="84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cs typeface="Tahoma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2" y="143999"/>
            <a:ext cx="4122000" cy="792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929391" y="4871601"/>
            <a:ext cx="3563234" cy="108000"/>
          </a:xfrm>
        </p:spPr>
        <p:txBody>
          <a:bodyPr vert="horz" lIns="0" tIns="0" rIns="0" bIns="0" rtlCol="0" anchor="ctr"/>
          <a:lstStyle>
            <a:lvl1pPr>
              <a:defRPr lang="de-DE"/>
            </a:lvl1pPr>
          </a:lstStyle>
          <a:p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 bwMode="gray">
          <a:xfrm>
            <a:off x="360003" y="972000"/>
            <a:ext cx="4122737" cy="378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Bildplatzhalter 1"/>
          <p:cNvSpPr>
            <a:spLocks noGrp="1"/>
          </p:cNvSpPr>
          <p:nvPr>
            <p:ph type="pic" sz="quarter" idx="12"/>
          </p:nvPr>
        </p:nvSpPr>
        <p:spPr>
          <a:xfrm>
            <a:off x="4661096" y="2"/>
            <a:ext cx="4482904" cy="2574000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13"/>
          </p:nvPr>
        </p:nvSpPr>
        <p:spPr>
          <a:xfrm>
            <a:off x="4661096" y="2574002"/>
            <a:ext cx="4482904" cy="2574000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ts val="800"/>
              </a:lnSpc>
            </a:pPr>
            <a:fld id="{D985BC7C-F6A2-4FED-9217-735A5E10A319}" type="slidenum">
              <a:rPr lang="de-DE" smtClean="0">
                <a:solidFill>
                  <a:srgbClr val="FFFFFF"/>
                </a:solidFill>
              </a:rPr>
              <a:pPr>
                <a:lnSpc>
                  <a:spcPts val="800"/>
                </a:lnSpc>
              </a:pPr>
              <a:t>‹Nr.›</a:t>
            </a:fld>
            <a:endParaRPr lang="de-D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303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 vert="horz" lIns="0" tIns="0" rIns="0" bIns="0" rtlCol="0" anchor="ctr"/>
          <a:lstStyle>
            <a:lvl1pPr>
              <a:defRPr lang="de-DE"/>
            </a:lvl1pPr>
          </a:lstStyle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 vert="horz" lIns="0" tIns="0" rIns="0" bIns="0" rtlCol="0" anchor="ctr"/>
          <a:lstStyle>
            <a:lvl1pPr>
              <a:defRPr lang="de-DE" smtClean="0"/>
            </a:lvl1pPr>
          </a:lstStyle>
          <a:p>
            <a:fld id="{D985BC7C-F6A2-4FED-9217-735A5E10A31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Textplatzhalter 1"/>
          <p:cNvSpPr>
            <a:spLocks noGrp="1"/>
          </p:cNvSpPr>
          <p:nvPr>
            <p:ph type="body" sz="quarter" idx="12"/>
          </p:nvPr>
        </p:nvSpPr>
        <p:spPr>
          <a:xfrm>
            <a:off x="360001" y="971999"/>
            <a:ext cx="2700000" cy="3600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3222002" y="971999"/>
            <a:ext cx="2700000" cy="3600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6084002" y="971999"/>
            <a:ext cx="2700000" cy="3600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Bildplatzhalter 1"/>
          <p:cNvSpPr>
            <a:spLocks noGrp="1"/>
          </p:cNvSpPr>
          <p:nvPr>
            <p:ph type="pic" sz="quarter" idx="15"/>
          </p:nvPr>
        </p:nvSpPr>
        <p:spPr>
          <a:xfrm>
            <a:off x="360001" y="1511998"/>
            <a:ext cx="2700000" cy="1800000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6"/>
          </p:nvPr>
        </p:nvSpPr>
        <p:spPr>
          <a:xfrm>
            <a:off x="3222002" y="1511998"/>
            <a:ext cx="2700000" cy="1800000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084002" y="1511998"/>
            <a:ext cx="2700000" cy="1800000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Inhaltsplatzhalter 1"/>
          <p:cNvSpPr>
            <a:spLocks noGrp="1"/>
          </p:cNvSpPr>
          <p:nvPr>
            <p:ph sz="quarter" idx="18"/>
          </p:nvPr>
        </p:nvSpPr>
        <p:spPr>
          <a:xfrm>
            <a:off x="360001" y="3491998"/>
            <a:ext cx="2700000" cy="126000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Inhaltsplatzhalter 2"/>
          <p:cNvSpPr>
            <a:spLocks noGrp="1"/>
          </p:cNvSpPr>
          <p:nvPr>
            <p:ph sz="quarter" idx="19"/>
          </p:nvPr>
        </p:nvSpPr>
        <p:spPr>
          <a:xfrm>
            <a:off x="3222002" y="3491998"/>
            <a:ext cx="2700000" cy="126000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Inhaltsplatzhalter 3"/>
          <p:cNvSpPr>
            <a:spLocks noGrp="1"/>
          </p:cNvSpPr>
          <p:nvPr>
            <p:ph sz="quarter" idx="20"/>
          </p:nvPr>
        </p:nvSpPr>
        <p:spPr>
          <a:xfrm>
            <a:off x="6084002" y="3491998"/>
            <a:ext cx="2700000" cy="126000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2852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 vert="horz" lIns="0" tIns="0" rIns="0" bIns="0" rtlCol="0" anchor="ctr"/>
          <a:lstStyle>
            <a:lvl1pPr>
              <a:defRPr lang="de-DE"/>
            </a:lvl1pPr>
          </a:lstStyle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 vert="horz" lIns="0" tIns="0" rIns="0" bIns="0" rtlCol="0" anchor="ctr"/>
          <a:lstStyle>
            <a:lvl1pPr>
              <a:defRPr lang="de-DE" smtClean="0"/>
            </a:lvl1pPr>
          </a:lstStyle>
          <a:p>
            <a:fld id="{D985BC7C-F6A2-4FED-9217-735A5E10A31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2"/>
          </p:nvPr>
        </p:nvSpPr>
        <p:spPr>
          <a:xfrm>
            <a:off x="360002" y="972000"/>
            <a:ext cx="8424000" cy="3780000"/>
          </a:xfrm>
          <a:solidFill>
            <a:schemeClr val="bg2"/>
          </a:solidFill>
        </p:spPr>
        <p:txBody>
          <a:bodyPr vert="horz" lIns="0" tIns="0" rIns="0" bIns="0" rtlCol="0">
            <a:noAutofit/>
          </a:bodyPr>
          <a:lstStyle>
            <a:lvl1pPr>
              <a:defRPr lang="de-DE"/>
            </a:lvl1pPr>
          </a:lstStyle>
          <a:p>
            <a:pPr lvl="0"/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4532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84309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27813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icture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4" y="143954"/>
            <a:ext cx="8424001" cy="792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972000"/>
            <a:ext cx="4122000" cy="378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Bildplatzhalter 2">
            <a:extLst>
              <a:ext uri="{FF2B5EF4-FFF2-40B4-BE49-F238E27FC236}">
                <a16:creationId xmlns:a16="http://schemas.microsoft.com/office/drawing/2014/main" id="{68002865-4DF0-4DF0-9A0B-10DDC8EA3CE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5" y="972000"/>
            <a:ext cx="4122737" cy="3780000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0013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for dark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2">
            <a:extLst>
              <a:ext uri="{FF2B5EF4-FFF2-40B4-BE49-F238E27FC236}">
                <a16:creationId xmlns:a16="http://schemas.microsoft.com/office/drawing/2014/main" id="{22FDBB0D-9A76-097F-5478-D8AB3324536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273"/>
            <a:ext cx="9144000" cy="5144541"/>
          </a:xfr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109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9999" y="908416"/>
            <a:ext cx="8424000" cy="1057982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de-DE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9997" y="2190180"/>
            <a:ext cx="8424001" cy="663788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ts val="3000"/>
              </a:lnSpc>
              <a:spcBef>
                <a:spcPct val="0"/>
              </a:spcBef>
            </a:pPr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8" name="Bildplatzhalter 8">
            <a:extLst>
              <a:ext uri="{FF2B5EF4-FFF2-40B4-BE49-F238E27FC236}">
                <a16:creationId xmlns:a16="http://schemas.microsoft.com/office/drawing/2014/main" id="{473F4857-E0CA-3F2B-147D-10B520AAFE8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828762" y="3828584"/>
            <a:ext cx="864000" cy="864267"/>
          </a:xfr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80860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two Pictures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4" y="143954"/>
            <a:ext cx="8424001" cy="792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972000"/>
            <a:ext cx="4122000" cy="378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9" name="Bildplatzhalter 1">
            <a:extLst>
              <a:ext uri="{FF2B5EF4-FFF2-40B4-BE49-F238E27FC236}">
                <a16:creationId xmlns:a16="http://schemas.microsoft.com/office/drawing/2014/main" id="{3D9FB89A-7413-4EB9-968E-FD2E7383E9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4" y="972000"/>
            <a:ext cx="4122737" cy="1800000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2">
            <a:extLst>
              <a:ext uri="{FF2B5EF4-FFF2-40B4-BE49-F238E27FC236}">
                <a16:creationId xmlns:a16="http://schemas.microsoft.com/office/drawing/2014/main" id="{719FEAE7-3FB4-4550-84CA-2F14276DF7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60004" y="2952000"/>
            <a:ext cx="4122737" cy="1800000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18758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4" y="143954"/>
            <a:ext cx="8424001" cy="792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3" y="2952000"/>
            <a:ext cx="4122737" cy="180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972000"/>
            <a:ext cx="4122000" cy="378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Bildplatzhalter 1">
            <a:extLst>
              <a:ext uri="{FF2B5EF4-FFF2-40B4-BE49-F238E27FC236}">
                <a16:creationId xmlns:a16="http://schemas.microsoft.com/office/drawing/2014/main" id="{4244940D-BCF9-4854-A262-67E8EFBBB0C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4" y="972000"/>
            <a:ext cx="4122737" cy="1800000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88563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two Pictures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4" y="143954"/>
            <a:ext cx="8424001" cy="792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972000"/>
            <a:ext cx="4122000" cy="378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9" name="Bildplatzhalter 1">
            <a:extLst>
              <a:ext uri="{FF2B5EF4-FFF2-40B4-BE49-F238E27FC236}">
                <a16:creationId xmlns:a16="http://schemas.microsoft.com/office/drawing/2014/main" id="{3D9FB89A-7413-4EB9-968E-FD2E7383E9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3" y="972000"/>
            <a:ext cx="1980000" cy="3780000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2">
            <a:extLst>
              <a:ext uri="{FF2B5EF4-FFF2-40B4-BE49-F238E27FC236}">
                <a16:creationId xmlns:a16="http://schemas.microsoft.com/office/drawing/2014/main" id="{719FEAE7-3FB4-4550-84CA-2F14276DF7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02741" y="972000"/>
            <a:ext cx="1980000" cy="3780000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46575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four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4" y="143954"/>
            <a:ext cx="8424001" cy="792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972000"/>
            <a:ext cx="4122000" cy="378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9" name="Bildplatzhalter 1">
            <a:extLst>
              <a:ext uri="{FF2B5EF4-FFF2-40B4-BE49-F238E27FC236}">
                <a16:creationId xmlns:a16="http://schemas.microsoft.com/office/drawing/2014/main" id="{3D9FB89A-7413-4EB9-968E-FD2E7383E9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3" y="972000"/>
            <a:ext cx="1980000" cy="1799444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2">
            <a:extLst>
              <a:ext uri="{FF2B5EF4-FFF2-40B4-BE49-F238E27FC236}">
                <a16:creationId xmlns:a16="http://schemas.microsoft.com/office/drawing/2014/main" id="{719FEAE7-3FB4-4550-84CA-2F14276DF7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02741" y="972000"/>
            <a:ext cx="1980000" cy="1799444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Bildplatzhalter 3">
            <a:extLst>
              <a:ext uri="{FF2B5EF4-FFF2-40B4-BE49-F238E27FC236}">
                <a16:creationId xmlns:a16="http://schemas.microsoft.com/office/drawing/2014/main" id="{76A22173-963E-47DA-BA5E-830D62C65C4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0004" y="2952556"/>
            <a:ext cx="1980000" cy="1799444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5" name="Bildplatzhalter 4">
            <a:extLst>
              <a:ext uri="{FF2B5EF4-FFF2-40B4-BE49-F238E27FC236}">
                <a16:creationId xmlns:a16="http://schemas.microsoft.com/office/drawing/2014/main" id="{B6940BFB-5824-458B-B1F2-E9406433E6B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502741" y="2952556"/>
            <a:ext cx="1980000" cy="1799444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11660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4" y="143954"/>
            <a:ext cx="8424001" cy="792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8E6E9FE-CE6E-4809-89BC-5C2FBA8FD11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60004" y="2952000"/>
            <a:ext cx="4122737" cy="180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972000"/>
            <a:ext cx="4122000" cy="378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9" name="Bildplatzhalter 1">
            <a:extLst>
              <a:ext uri="{FF2B5EF4-FFF2-40B4-BE49-F238E27FC236}">
                <a16:creationId xmlns:a16="http://schemas.microsoft.com/office/drawing/2014/main" id="{3D9FB89A-7413-4EB9-968E-FD2E7383E9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3" y="972000"/>
            <a:ext cx="1980000" cy="1799444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2">
            <a:extLst>
              <a:ext uri="{FF2B5EF4-FFF2-40B4-BE49-F238E27FC236}">
                <a16:creationId xmlns:a16="http://schemas.microsoft.com/office/drawing/2014/main" id="{719FEAE7-3FB4-4550-84CA-2F14276DF7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02741" y="972000"/>
            <a:ext cx="1980000" cy="1799444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84450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icture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2" y="972000"/>
            <a:ext cx="2674746" cy="378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4" name="Bildplatzhalter 2">
            <a:extLst>
              <a:ext uri="{FF2B5EF4-FFF2-40B4-BE49-F238E27FC236}">
                <a16:creationId xmlns:a16="http://schemas.microsoft.com/office/drawing/2014/main" id="{E45A8B0F-33B4-90CA-586B-BA540BF562C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66660" y="972000"/>
            <a:ext cx="5517341" cy="3780000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59346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4" y="143954"/>
            <a:ext cx="8424001" cy="792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 hasCustomPrompt="1"/>
          </p:nvPr>
        </p:nvSpPr>
        <p:spPr>
          <a:xfrm>
            <a:off x="360002" y="4032000"/>
            <a:ext cx="8424000" cy="720000"/>
          </a:xfrm>
        </p:spPr>
        <p:txBody>
          <a:bodyPr/>
          <a:lstStyle>
            <a:lvl2pPr marL="0" indent="0">
              <a:buNone/>
              <a:defRPr/>
            </a:lvl2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Bildplatzhalter 2">
            <a:extLst>
              <a:ext uri="{FF2B5EF4-FFF2-40B4-BE49-F238E27FC236}">
                <a16:creationId xmlns:a16="http://schemas.microsoft.com/office/drawing/2014/main" id="{68002865-4DF0-4DF0-9A0B-10DDC8EA3CE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2" y="972000"/>
            <a:ext cx="8424000" cy="2879111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43574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gaz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340818" y="4707947"/>
            <a:ext cx="4610366" cy="36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1" tIns="89991" rIns="89991" bIns="899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ts val="1699"/>
              </a:lnSpc>
              <a:spcBef>
                <a:spcPts val="840"/>
              </a:spcBef>
              <a:spcAft>
                <a:spcPct val="0"/>
              </a:spcAft>
            </a:pPr>
            <a:endParaRPr lang="de-DE" sz="1200" dirty="0">
              <a:solidFill>
                <a:srgbClr val="000000"/>
              </a:solidFill>
              <a:cs typeface="Tahoma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2" y="143999"/>
            <a:ext cx="3060000" cy="792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929391" y="4871601"/>
            <a:ext cx="2484000" cy="108000"/>
          </a:xfrm>
        </p:spPr>
        <p:txBody>
          <a:bodyPr vert="horz" lIns="0" tIns="0" rIns="0" bIns="0" rtlCol="0" anchor="ctr"/>
          <a:lstStyle>
            <a:lvl1pPr>
              <a:defRPr lang="de-DE"/>
            </a:lvl1pPr>
          </a:lstStyle>
          <a:p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 bwMode="gray">
          <a:xfrm>
            <a:off x="360003" y="972000"/>
            <a:ext cx="3060000" cy="378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Bildplatzhalter 2"/>
          <p:cNvSpPr>
            <a:spLocks noGrp="1"/>
          </p:cNvSpPr>
          <p:nvPr>
            <p:ph type="pic" sz="quarter" idx="12"/>
          </p:nvPr>
        </p:nvSpPr>
        <p:spPr>
          <a:xfrm>
            <a:off x="3564000" y="0"/>
            <a:ext cx="5580000" cy="5143500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ts val="800"/>
              </a:lnSpc>
            </a:pPr>
            <a:fld id="{D985BC7C-F6A2-4FED-9217-735A5E10A319}" type="slidenum">
              <a:rPr lang="de-DE" smtClean="0">
                <a:solidFill>
                  <a:srgbClr val="FFFFFF"/>
                </a:solidFill>
              </a:rPr>
              <a:pPr>
                <a:lnSpc>
                  <a:spcPts val="800"/>
                </a:lnSpc>
              </a:pPr>
              <a:t>‹Nr.›</a:t>
            </a:fld>
            <a:endParaRPr lang="de-D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912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gazine (blue)">
    <p:bg>
      <p:bgPr>
        <a:solidFill>
          <a:srgbClr val="0026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>
            <a:extLst>
              <a:ext uri="{FF2B5EF4-FFF2-40B4-BE49-F238E27FC236}">
                <a16:creationId xmlns:a16="http://schemas.microsoft.com/office/drawing/2014/main" id="{186F5D01-180D-E760-A47A-88A7ECBE19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564000" y="0"/>
            <a:ext cx="5580000" cy="5143500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4" y="143955"/>
            <a:ext cx="3060000" cy="792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2" y="972000"/>
            <a:ext cx="3060000" cy="378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929391" y="4871601"/>
            <a:ext cx="2484000" cy="1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extfeld 14" descr="NovaPathClassification"/>
          <p:cNvSpPr txBox="1"/>
          <p:nvPr userDrawn="1"/>
        </p:nvSpPr>
        <p:spPr>
          <a:xfrm>
            <a:off x="6269275" y="4887949"/>
            <a:ext cx="126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>
              <a:defRPr sz="600"/>
            </a:lvl1pPr>
          </a:lstStyle>
          <a:p>
            <a:pPr lvl="0"/>
            <a:endParaRPr lang="en-US" sz="600" noProof="0" dirty="0">
              <a:solidFill>
                <a:schemeClr val="bg1"/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E553B8C-1A4B-36BA-3482-8CAB42A7FFB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" b="33"/>
          <a:stretch/>
        </p:blipFill>
        <p:spPr>
          <a:xfrm>
            <a:off x="360002" y="4796188"/>
            <a:ext cx="209204" cy="20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4420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2" name="Textplatzhalter 13">
            <a:extLst>
              <a:ext uri="{FF2B5EF4-FFF2-40B4-BE49-F238E27FC236}">
                <a16:creationId xmlns:a16="http://schemas.microsoft.com/office/drawing/2014/main" id="{FD43FEB3-666E-7E1F-5B2C-65CFA8FF88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001" y="3867424"/>
            <a:ext cx="4104051" cy="864000"/>
          </a:xfrm>
        </p:spPr>
        <p:txBody>
          <a:bodyPr wrap="none" lIns="0" tIns="0" rIns="0" bIns="0" anchor="ctr" anchorCtr="0">
            <a:noAutofit/>
          </a:bodyPr>
          <a:lstStyle>
            <a:lvl1pPr>
              <a:defRPr lang="de-DE" sz="1400" b="0" kern="0" dirty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Name, Position</a:t>
            </a:r>
          </a:p>
        </p:txBody>
      </p:sp>
      <p:sp>
        <p:nvSpPr>
          <p:cNvPr id="5" name="Textplatzhalter 12">
            <a:extLst>
              <a:ext uri="{FF2B5EF4-FFF2-40B4-BE49-F238E27FC236}">
                <a16:creationId xmlns:a16="http://schemas.microsoft.com/office/drawing/2014/main" id="{C2AD7D0A-49BD-8878-4C0C-B38FBB72CBA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8775" y="987425"/>
            <a:ext cx="7200000" cy="2700000"/>
          </a:xfrm>
          <a:noFill/>
        </p:spPr>
        <p:txBody>
          <a:bodyPr wrap="square" lIns="0" tIns="0" rIns="0" bIns="0" rtlCol="0">
            <a:noAutofit/>
          </a:bodyPr>
          <a:lstStyle>
            <a:lvl1pPr>
              <a:defRPr lang="de-DE" sz="4000" b="1" kern="1200" dirty="0">
                <a:solidFill>
                  <a:schemeClr val="accent5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„Insert a </a:t>
            </a:r>
            <a:r>
              <a:rPr lang="de-DE" dirty="0" err="1"/>
              <a:t>quote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nice </a:t>
            </a:r>
            <a:r>
              <a:rPr lang="de-DE" dirty="0" err="1"/>
              <a:t>place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go</a:t>
            </a:r>
            <a:r>
              <a:rPr lang="de-DE" dirty="0"/>
              <a:t>!“</a:t>
            </a:r>
          </a:p>
        </p:txBody>
      </p:sp>
    </p:spTree>
    <p:extLst>
      <p:ext uri="{BB962C8B-B14F-4D97-AF65-F5344CB8AC3E}">
        <p14:creationId xmlns:p14="http://schemas.microsoft.com/office/powerpoint/2010/main" val="848220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for brigh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2">
            <a:extLst>
              <a:ext uri="{FF2B5EF4-FFF2-40B4-BE49-F238E27FC236}">
                <a16:creationId xmlns:a16="http://schemas.microsoft.com/office/drawing/2014/main" id="{22FDBB0D-9A76-097F-5478-D8AB3324536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273"/>
            <a:ext cx="9144000" cy="5144541"/>
          </a:xfrm>
          <a:solidFill>
            <a:schemeClr val="bg2"/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9999" y="908416"/>
            <a:ext cx="8424000" cy="1057982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de-DE" sz="3600" dirty="0">
                <a:solidFill>
                  <a:schemeClr val="accent5"/>
                </a:solidFill>
              </a:defRPr>
            </a:lvl1pPr>
          </a:lstStyle>
          <a:p>
            <a:pPr lv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9997" y="2190180"/>
            <a:ext cx="8424001" cy="663788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2400" b="0" dirty="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ts val="3000"/>
              </a:lnSpc>
              <a:spcBef>
                <a:spcPct val="0"/>
              </a:spcBef>
            </a:pPr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6CF8F7F5-1D26-B002-9948-6C3932287BB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828762" y="3828584"/>
            <a:ext cx="864000" cy="864267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921105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(blu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Textfeld 13" descr="NovaPathClassification"/>
          <p:cNvSpPr txBox="1"/>
          <p:nvPr userDrawn="1"/>
        </p:nvSpPr>
        <p:spPr>
          <a:xfrm>
            <a:off x="6269275" y="4887949"/>
            <a:ext cx="126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>
              <a:defRPr sz="600"/>
            </a:lvl1pPr>
          </a:lstStyle>
          <a:p>
            <a:pPr lvl="0"/>
            <a:endParaRPr lang="en-US" sz="600" noProof="0" dirty="0">
              <a:solidFill>
                <a:schemeClr val="bg1"/>
              </a:solidFill>
            </a:endParaRP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073FC9BD-7338-0E63-59CA-40B27CEA74EE}"/>
              </a:ext>
            </a:extLst>
          </p:cNvPr>
          <p:cNvGrpSpPr/>
          <p:nvPr userDrawn="1"/>
        </p:nvGrpSpPr>
        <p:grpSpPr>
          <a:xfrm>
            <a:off x="360002" y="4796188"/>
            <a:ext cx="8147030" cy="209068"/>
            <a:chOff x="360002" y="4796188"/>
            <a:chExt cx="8147030" cy="209068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64F8E7A1-BCD3-532D-DAAF-16C84BE8877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" b="33"/>
            <a:stretch/>
          </p:blipFill>
          <p:spPr>
            <a:xfrm>
              <a:off x="360002" y="4796188"/>
              <a:ext cx="209204" cy="209068"/>
            </a:xfrm>
            <a:prstGeom prst="rect">
              <a:avLst/>
            </a:prstGeom>
          </p:spPr>
        </p:pic>
        <p:sp>
          <p:nvSpPr>
            <p:cNvPr id="6" name="Text Box 10">
              <a:extLst>
                <a:ext uri="{FF2B5EF4-FFF2-40B4-BE49-F238E27FC236}">
                  <a16:creationId xmlns:a16="http://schemas.microsoft.com/office/drawing/2014/main" id="{6F36FB3F-0833-0E50-B73A-B1AC72FCF693}"/>
                </a:ext>
              </a:extLst>
            </p:cNvPr>
            <p:cNvSpPr txBox="1">
              <a:spLocks noChangeArrowheads="1"/>
            </p:cNvSpPr>
            <p:nvPr userDrawn="1"/>
          </p:nvSpPr>
          <p:spPr bwMode="black">
            <a:xfrm>
              <a:off x="7607032" y="4871601"/>
              <a:ext cx="900000" cy="108000"/>
            </a:xfrm>
            <a:prstGeom prst="rect">
              <a:avLst/>
            </a:prstGeom>
          </p:spPr>
          <p:txBody>
            <a:bodyPr vert="horz" lIns="0" tIns="0" rIns="0" bIns="0" rtlCol="0" anchor="ctr"/>
            <a:lstStyle>
              <a:defPPr>
                <a:defRPr lang="de-DE"/>
              </a:defPPr>
              <a:lvl1pPr>
                <a:defRPr sz="600"/>
              </a:lvl1pPr>
            </a:lstStyle>
            <a:p>
              <a:pPr lvl="0" algn="r"/>
              <a:r>
                <a:rPr lang="de-DE" dirty="0">
                  <a:solidFill>
                    <a:schemeClr val="bg1"/>
                  </a:solidFill>
                </a:rPr>
                <a:t>© ZF Friedrichshafen AG</a:t>
              </a:r>
            </a:p>
          </p:txBody>
        </p:sp>
      </p:grpSp>
      <p:sp>
        <p:nvSpPr>
          <p:cNvPr id="7" name="Textplatzhalter 13">
            <a:extLst>
              <a:ext uri="{FF2B5EF4-FFF2-40B4-BE49-F238E27FC236}">
                <a16:creationId xmlns:a16="http://schemas.microsoft.com/office/drawing/2014/main" id="{A4BD2A3A-FD6A-F860-D5AB-D4BB89A3B22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001" y="3867424"/>
            <a:ext cx="4104051" cy="864000"/>
          </a:xfrm>
        </p:spPr>
        <p:txBody>
          <a:bodyPr wrap="none" lIns="0" tIns="0" rIns="0" bIns="0" anchor="ctr" anchorCtr="0">
            <a:noAutofit/>
          </a:bodyPr>
          <a:lstStyle>
            <a:lvl1pPr>
              <a:defRPr lang="de-DE" sz="1400" b="0" kern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Name , Position</a:t>
            </a: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FC1D538F-E186-22F5-0077-8D8F147541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8775" y="987425"/>
            <a:ext cx="7200000" cy="2700000"/>
          </a:xfrm>
          <a:noFill/>
        </p:spPr>
        <p:txBody>
          <a:bodyPr wrap="square" lIns="0" tIns="0" rIns="0" bIns="0" rtlCol="0">
            <a:noAutofit/>
          </a:bodyPr>
          <a:lstStyle>
            <a:lvl1pPr>
              <a:defRPr lang="de-DE" sz="4000" b="1" kern="1200" dirty="0">
                <a:solidFill>
                  <a:schemeClr val="bg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„Insert a quote here. Lorem ipsum is a nice place to go!”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96586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(bright Pictur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>
            <a:extLst>
              <a:ext uri="{FF2B5EF4-FFF2-40B4-BE49-F238E27FC236}">
                <a16:creationId xmlns:a16="http://schemas.microsoft.com/office/drawing/2014/main" id="{E2C458AD-83CE-32B0-933B-3D74A895478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0" y="0"/>
            <a:ext cx="9144000" cy="5143500"/>
          </a:xfrm>
          <a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de-DE" dirty="0"/>
              <a:t>Insert picture by clicking on the symbol (in the middle, you might need to move the quote text first to get there)…</a:t>
            </a:r>
          </a:p>
        </p:txBody>
      </p:sp>
      <p:sp>
        <p:nvSpPr>
          <p:cNvPr id="14" name="Textfeld 13" descr="NovaPathClassification"/>
          <p:cNvSpPr txBox="1"/>
          <p:nvPr userDrawn="1"/>
        </p:nvSpPr>
        <p:spPr>
          <a:xfrm>
            <a:off x="6269275" y="4887949"/>
            <a:ext cx="126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>
              <a:defRPr sz="600"/>
            </a:lvl1pPr>
          </a:lstStyle>
          <a:p>
            <a:pPr lvl="0"/>
            <a:endParaRPr lang="en-US" sz="600" noProof="0" dirty="0">
              <a:solidFill>
                <a:schemeClr val="bg1"/>
              </a:solidFill>
            </a:endParaRPr>
          </a:p>
        </p:txBody>
      </p:sp>
      <p:sp>
        <p:nvSpPr>
          <p:cNvPr id="7" name="Textplatzhalter 13">
            <a:extLst>
              <a:ext uri="{FF2B5EF4-FFF2-40B4-BE49-F238E27FC236}">
                <a16:creationId xmlns:a16="http://schemas.microsoft.com/office/drawing/2014/main" id="{A4BD2A3A-FD6A-F860-D5AB-D4BB89A3B22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001" y="3867424"/>
            <a:ext cx="4104051" cy="864000"/>
          </a:xfrm>
        </p:spPr>
        <p:txBody>
          <a:bodyPr wrap="none" lIns="0" tIns="0" rIns="0" bIns="0" anchor="ctr" anchorCtr="0">
            <a:noAutofit/>
          </a:bodyPr>
          <a:lstStyle>
            <a:lvl1pPr>
              <a:defRPr lang="de-DE" sz="1400" b="0" kern="0" dirty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Name , Position</a:t>
            </a: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FC1D538F-E186-22F5-0077-8D8F147541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8775" y="987425"/>
            <a:ext cx="7200000" cy="2700000"/>
          </a:xfrm>
          <a:noFill/>
        </p:spPr>
        <p:txBody>
          <a:bodyPr wrap="square" lIns="0" tIns="0" rIns="0" bIns="0" rtlCol="0">
            <a:noAutofit/>
          </a:bodyPr>
          <a:lstStyle>
            <a:lvl1pPr>
              <a:defRPr lang="de-DE" sz="4000" b="1" kern="1200" dirty="0">
                <a:solidFill>
                  <a:schemeClr val="accent5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„Insert a quote here. Change the picture by moving the quote and click on the picture icon…”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93415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(dark Pictur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>
            <a:extLst>
              <a:ext uri="{FF2B5EF4-FFF2-40B4-BE49-F238E27FC236}">
                <a16:creationId xmlns:a16="http://schemas.microsoft.com/office/drawing/2014/main" id="{E2C458AD-83CE-32B0-933B-3D74A895478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0" y="0"/>
            <a:ext cx="9144000" cy="5143500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Insert picture by clicking on the symbol (in the middle, you might need to move the quote text first to get there)…</a:t>
            </a:r>
          </a:p>
        </p:txBody>
      </p:sp>
      <p:sp>
        <p:nvSpPr>
          <p:cNvPr id="14" name="Textfeld 13" descr="NovaPathClassification"/>
          <p:cNvSpPr txBox="1"/>
          <p:nvPr userDrawn="1"/>
        </p:nvSpPr>
        <p:spPr>
          <a:xfrm>
            <a:off x="6269275" y="4887949"/>
            <a:ext cx="126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>
              <a:defRPr sz="600"/>
            </a:lvl1pPr>
          </a:lstStyle>
          <a:p>
            <a:pPr lvl="0"/>
            <a:endParaRPr lang="en-US" sz="600" noProof="0" dirty="0">
              <a:solidFill>
                <a:schemeClr val="bg1"/>
              </a:solidFill>
            </a:endParaRPr>
          </a:p>
        </p:txBody>
      </p:sp>
      <p:sp>
        <p:nvSpPr>
          <p:cNvPr id="7" name="Textplatzhalter 13">
            <a:extLst>
              <a:ext uri="{FF2B5EF4-FFF2-40B4-BE49-F238E27FC236}">
                <a16:creationId xmlns:a16="http://schemas.microsoft.com/office/drawing/2014/main" id="{A4BD2A3A-FD6A-F860-D5AB-D4BB89A3B22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001" y="3867424"/>
            <a:ext cx="4104051" cy="864000"/>
          </a:xfrm>
        </p:spPr>
        <p:txBody>
          <a:bodyPr wrap="none" lIns="0" tIns="0" rIns="0" bIns="0" anchor="ctr" anchorCtr="0">
            <a:noAutofit/>
          </a:bodyPr>
          <a:lstStyle>
            <a:lvl1pPr>
              <a:defRPr lang="de-DE" sz="1400" b="0" kern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Name , Position</a:t>
            </a: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FC1D538F-E186-22F5-0077-8D8F147541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8775" y="987425"/>
            <a:ext cx="7200000" cy="2700000"/>
          </a:xfrm>
          <a:noFill/>
        </p:spPr>
        <p:txBody>
          <a:bodyPr wrap="square" lIns="0" tIns="0" rIns="0" bIns="0" rtlCol="0">
            <a:noAutofit/>
          </a:bodyPr>
          <a:lstStyle>
            <a:lvl1pPr>
              <a:defRPr lang="de-DE" sz="4000" b="1" kern="1200" dirty="0">
                <a:solidFill>
                  <a:schemeClr val="bg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„Insert a quote here. Change the picture by moving the quote and click on the picture icon…”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05589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Highlight Slide: 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2" y="972000"/>
            <a:ext cx="8424000" cy="378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extfeld 14" descr="NovaPathClassification"/>
          <p:cNvSpPr txBox="1"/>
          <p:nvPr userDrawn="1"/>
        </p:nvSpPr>
        <p:spPr>
          <a:xfrm>
            <a:off x="6269275" y="4887949"/>
            <a:ext cx="126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>
              <a:defRPr sz="600"/>
            </a:lvl1pPr>
          </a:lstStyle>
          <a:p>
            <a:pPr lvl="0"/>
            <a:endParaRPr lang="en-US" sz="600" noProof="0" dirty="0">
              <a:solidFill>
                <a:schemeClr val="bg1"/>
              </a:solidFill>
            </a:endParaRP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930CF375-D2D8-7049-8838-653CE776D9A4}"/>
              </a:ext>
            </a:extLst>
          </p:cNvPr>
          <p:cNvGrpSpPr/>
          <p:nvPr userDrawn="1"/>
        </p:nvGrpSpPr>
        <p:grpSpPr>
          <a:xfrm>
            <a:off x="360002" y="4796188"/>
            <a:ext cx="8147030" cy="209068"/>
            <a:chOff x="360002" y="4796188"/>
            <a:chExt cx="8147030" cy="209068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6E553B8C-1A4B-36BA-3482-8CAB42A7FF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" b="33"/>
            <a:stretch/>
          </p:blipFill>
          <p:spPr>
            <a:xfrm>
              <a:off x="360002" y="4796188"/>
              <a:ext cx="209204" cy="209068"/>
            </a:xfrm>
            <a:prstGeom prst="rect">
              <a:avLst/>
            </a:prstGeom>
          </p:spPr>
        </p:pic>
        <p:sp>
          <p:nvSpPr>
            <p:cNvPr id="4" name="Text Box 10">
              <a:extLst>
                <a:ext uri="{FF2B5EF4-FFF2-40B4-BE49-F238E27FC236}">
                  <a16:creationId xmlns:a16="http://schemas.microsoft.com/office/drawing/2014/main" id="{73FAFDC2-E0C2-6848-E936-8DC21CE5E3FE}"/>
                </a:ext>
              </a:extLst>
            </p:cNvPr>
            <p:cNvSpPr txBox="1">
              <a:spLocks noChangeArrowheads="1"/>
            </p:cNvSpPr>
            <p:nvPr userDrawn="1"/>
          </p:nvSpPr>
          <p:spPr bwMode="black">
            <a:xfrm>
              <a:off x="7607032" y="4871601"/>
              <a:ext cx="900000" cy="108000"/>
            </a:xfrm>
            <a:prstGeom prst="rect">
              <a:avLst/>
            </a:prstGeom>
          </p:spPr>
          <p:txBody>
            <a:bodyPr vert="horz" lIns="0" tIns="0" rIns="0" bIns="0" rtlCol="0" anchor="ctr"/>
            <a:lstStyle>
              <a:defPPr>
                <a:defRPr lang="de-DE"/>
              </a:defPPr>
              <a:lvl1pPr>
                <a:defRPr sz="600"/>
              </a:lvl1pPr>
            </a:lstStyle>
            <a:p>
              <a:pPr lvl="0" algn="r"/>
              <a:r>
                <a:rPr lang="de-DE" dirty="0">
                  <a:solidFill>
                    <a:schemeClr val="bg1"/>
                  </a:solidFill>
                </a:rPr>
                <a:t>© ZF Friedrichshafen AG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62626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Highlight Slide: 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extfeld 14" descr="NovaPathClassification"/>
          <p:cNvSpPr txBox="1"/>
          <p:nvPr userDrawn="1"/>
        </p:nvSpPr>
        <p:spPr>
          <a:xfrm>
            <a:off x="6269275" y="4887949"/>
            <a:ext cx="126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>
              <a:defRPr sz="600"/>
            </a:lvl1pPr>
          </a:lstStyle>
          <a:p>
            <a:pPr lvl="0"/>
            <a:endParaRPr lang="en-US" sz="600" noProof="0" dirty="0">
              <a:solidFill>
                <a:schemeClr val="bg1"/>
              </a:solidFill>
            </a:endParaRP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F9248D9E-1B90-BC6D-A0B7-902F5377D954}"/>
              </a:ext>
            </a:extLst>
          </p:cNvPr>
          <p:cNvGrpSpPr/>
          <p:nvPr userDrawn="1"/>
        </p:nvGrpSpPr>
        <p:grpSpPr>
          <a:xfrm>
            <a:off x="360002" y="4796188"/>
            <a:ext cx="8147030" cy="209068"/>
            <a:chOff x="360002" y="4796188"/>
            <a:chExt cx="8147030" cy="209068"/>
          </a:xfrm>
        </p:grpSpPr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A166C5BF-00FA-DD53-8868-536F948D0F1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" b="33"/>
            <a:stretch/>
          </p:blipFill>
          <p:spPr>
            <a:xfrm>
              <a:off x="360002" y="4796188"/>
              <a:ext cx="209204" cy="209068"/>
            </a:xfrm>
            <a:prstGeom prst="rect">
              <a:avLst/>
            </a:prstGeom>
          </p:spPr>
        </p:pic>
        <p:sp>
          <p:nvSpPr>
            <p:cNvPr id="7" name="Text Box 10">
              <a:extLst>
                <a:ext uri="{FF2B5EF4-FFF2-40B4-BE49-F238E27FC236}">
                  <a16:creationId xmlns:a16="http://schemas.microsoft.com/office/drawing/2014/main" id="{ACB40CC4-1CC3-7CD8-CAA5-9BAAF4D6756A}"/>
                </a:ext>
              </a:extLst>
            </p:cNvPr>
            <p:cNvSpPr txBox="1">
              <a:spLocks noChangeArrowheads="1"/>
            </p:cNvSpPr>
            <p:nvPr userDrawn="1"/>
          </p:nvSpPr>
          <p:spPr bwMode="black">
            <a:xfrm>
              <a:off x="7607032" y="4871601"/>
              <a:ext cx="900000" cy="108000"/>
            </a:xfrm>
            <a:prstGeom prst="rect">
              <a:avLst/>
            </a:prstGeom>
          </p:spPr>
          <p:txBody>
            <a:bodyPr vert="horz" lIns="0" tIns="0" rIns="0" bIns="0" rtlCol="0" anchor="ctr"/>
            <a:lstStyle>
              <a:defPPr>
                <a:defRPr lang="de-DE"/>
              </a:defPPr>
              <a:lvl1pPr>
                <a:defRPr sz="600"/>
              </a:lvl1pPr>
            </a:lstStyle>
            <a:p>
              <a:pPr lvl="0" algn="r"/>
              <a:r>
                <a:rPr lang="de-DE" dirty="0">
                  <a:solidFill>
                    <a:schemeClr val="bg1"/>
                  </a:solidFill>
                </a:rPr>
                <a:t>© ZF Friedrichshafen AG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836100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Highlight Slide: 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Textfeld 13" descr="NovaPathClassification"/>
          <p:cNvSpPr txBox="1"/>
          <p:nvPr userDrawn="1"/>
        </p:nvSpPr>
        <p:spPr>
          <a:xfrm>
            <a:off x="6269275" y="4887949"/>
            <a:ext cx="126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>
              <a:defRPr sz="600"/>
            </a:lvl1pPr>
          </a:lstStyle>
          <a:p>
            <a:pPr lvl="0"/>
            <a:endParaRPr lang="en-US" sz="600" noProof="0" dirty="0">
              <a:solidFill>
                <a:schemeClr val="bg1"/>
              </a:solidFill>
            </a:endParaRP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073FC9BD-7338-0E63-59CA-40B27CEA74EE}"/>
              </a:ext>
            </a:extLst>
          </p:cNvPr>
          <p:cNvGrpSpPr/>
          <p:nvPr userDrawn="1"/>
        </p:nvGrpSpPr>
        <p:grpSpPr>
          <a:xfrm>
            <a:off x="360002" y="4796188"/>
            <a:ext cx="8147030" cy="209068"/>
            <a:chOff x="360002" y="4796188"/>
            <a:chExt cx="8147030" cy="209068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64F8E7A1-BCD3-532D-DAAF-16C84BE8877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" b="33"/>
            <a:stretch/>
          </p:blipFill>
          <p:spPr>
            <a:xfrm>
              <a:off x="360002" y="4796188"/>
              <a:ext cx="209204" cy="209068"/>
            </a:xfrm>
            <a:prstGeom prst="rect">
              <a:avLst/>
            </a:prstGeom>
          </p:spPr>
        </p:pic>
        <p:sp>
          <p:nvSpPr>
            <p:cNvPr id="6" name="Text Box 10">
              <a:extLst>
                <a:ext uri="{FF2B5EF4-FFF2-40B4-BE49-F238E27FC236}">
                  <a16:creationId xmlns:a16="http://schemas.microsoft.com/office/drawing/2014/main" id="{6F36FB3F-0833-0E50-B73A-B1AC72FCF693}"/>
                </a:ext>
              </a:extLst>
            </p:cNvPr>
            <p:cNvSpPr txBox="1">
              <a:spLocks noChangeArrowheads="1"/>
            </p:cNvSpPr>
            <p:nvPr userDrawn="1"/>
          </p:nvSpPr>
          <p:spPr bwMode="black">
            <a:xfrm>
              <a:off x="7607032" y="4871601"/>
              <a:ext cx="900000" cy="108000"/>
            </a:xfrm>
            <a:prstGeom prst="rect">
              <a:avLst/>
            </a:prstGeom>
          </p:spPr>
          <p:txBody>
            <a:bodyPr vert="horz" lIns="0" tIns="0" rIns="0" bIns="0" rtlCol="0" anchor="ctr"/>
            <a:lstStyle>
              <a:defPPr>
                <a:defRPr lang="de-DE"/>
              </a:defPPr>
              <a:lvl1pPr>
                <a:defRPr sz="600"/>
              </a:lvl1pPr>
            </a:lstStyle>
            <a:p>
              <a:pPr lvl="0" algn="r"/>
              <a:r>
                <a:rPr lang="de-DE" dirty="0">
                  <a:solidFill>
                    <a:schemeClr val="bg1"/>
                  </a:solidFill>
                </a:rPr>
                <a:t>© ZF Friedrichshafen AG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1299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(blue)">
    <p:bg>
      <p:bgPr>
        <a:solidFill>
          <a:srgbClr val="0026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13"/>
          <p:cNvSpPr>
            <a:spLocks noGrp="1"/>
          </p:cNvSpPr>
          <p:nvPr>
            <p:ph type="body" sz="quarter" idx="12"/>
          </p:nvPr>
        </p:nvSpPr>
        <p:spPr>
          <a:xfrm>
            <a:off x="360002" y="324642"/>
            <a:ext cx="1279615" cy="682523"/>
          </a:xfrm>
        </p:spPr>
        <p:txBody>
          <a:bodyPr wrap="none" lIns="0" tIns="0" rIns="0" bIns="0">
            <a:noAutofit/>
          </a:bodyPr>
          <a:lstStyle>
            <a:lvl1pPr>
              <a:defRPr lang="de-DE" sz="2400" b="1" kern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360001" y="1404858"/>
            <a:ext cx="8424000" cy="1623270"/>
          </a:xfrm>
          <a:noFill/>
        </p:spPr>
        <p:txBody>
          <a:bodyPr wrap="square" lIns="0" tIns="0" rIns="0" bIns="0" rtlCol="0">
            <a:noAutofit/>
          </a:bodyPr>
          <a:lstStyle>
            <a:lvl1pPr>
              <a:defRPr lang="de-DE" sz="3200" b="1" kern="1200" dirty="0">
                <a:solidFill>
                  <a:schemeClr val="bg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/>
              <a:t>Mastertextformat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C46C04E-B4AE-3757-B779-346B521441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" b="33"/>
          <a:stretch/>
        </p:blipFill>
        <p:spPr>
          <a:xfrm>
            <a:off x="360002" y="4796188"/>
            <a:ext cx="209204" cy="209068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F39BA41-B913-0437-A25B-775D9A03C5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04001" y="4890653"/>
            <a:ext cx="180000" cy="1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ts val="800"/>
              </a:lnSpc>
            </a:pPr>
            <a:fld id="{D985BC7C-F6A2-4FED-9217-735A5E10A319}" type="slidenum">
              <a:rPr lang="de-DE" smtClean="0">
                <a:solidFill>
                  <a:srgbClr val="FFFFFF"/>
                </a:solidFill>
              </a:rPr>
              <a:pPr>
                <a:lnSpc>
                  <a:spcPts val="800"/>
                </a:lnSpc>
              </a:pPr>
              <a:t>‹Nr.›</a:t>
            </a:fld>
            <a:endParaRPr lang="de-D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881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with Picture (blue)">
    <p:bg>
      <p:bgPr>
        <a:solidFill>
          <a:srgbClr val="0026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13"/>
          <p:cNvSpPr>
            <a:spLocks noGrp="1"/>
          </p:cNvSpPr>
          <p:nvPr>
            <p:ph type="body" sz="quarter" idx="12"/>
          </p:nvPr>
        </p:nvSpPr>
        <p:spPr>
          <a:xfrm>
            <a:off x="360002" y="324642"/>
            <a:ext cx="1279615" cy="682523"/>
          </a:xfrm>
        </p:spPr>
        <p:txBody>
          <a:bodyPr wrap="none" lIns="0" tIns="0" rIns="0" bIns="0">
            <a:noAutofit/>
          </a:bodyPr>
          <a:lstStyle>
            <a:lvl1pPr>
              <a:defRPr lang="de-DE" sz="2400" b="1" kern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360001" y="1404858"/>
            <a:ext cx="4122000" cy="1623270"/>
          </a:xfrm>
          <a:noFill/>
        </p:spPr>
        <p:txBody>
          <a:bodyPr wrap="square" lIns="0" tIns="0" rIns="0" bIns="0" rtlCol="0">
            <a:noAutofit/>
          </a:bodyPr>
          <a:lstStyle>
            <a:lvl1pPr>
              <a:defRPr lang="de-DE" sz="3200" b="1" kern="1200" dirty="0">
                <a:solidFill>
                  <a:schemeClr val="bg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/>
              <a:t>Mastertextformat bearbeiten</a:t>
            </a:r>
          </a:p>
        </p:txBody>
      </p:sp>
      <p:sp>
        <p:nvSpPr>
          <p:cNvPr id="2" name="Bildplatzhalter 2">
            <a:extLst>
              <a:ext uri="{FF2B5EF4-FFF2-40B4-BE49-F238E27FC236}">
                <a16:creationId xmlns:a16="http://schemas.microsoft.com/office/drawing/2014/main" id="{A4AF9126-6937-A989-7F32-992CCFD90D9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61096" y="0"/>
            <a:ext cx="4482904" cy="5143500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F39BA41-B913-0437-A25B-775D9A03C5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04001" y="4890653"/>
            <a:ext cx="180000" cy="1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ts val="800"/>
              </a:lnSpc>
            </a:pPr>
            <a:fld id="{D985BC7C-F6A2-4FED-9217-735A5E10A319}" type="slidenum">
              <a:rPr lang="de-DE" smtClean="0">
                <a:solidFill>
                  <a:srgbClr val="FFFFFF"/>
                </a:solidFill>
              </a:rPr>
              <a:pPr>
                <a:lnSpc>
                  <a:spcPts val="800"/>
                </a:lnSpc>
              </a:pPr>
              <a:t>‹Nr.›</a:t>
            </a:fld>
            <a:endParaRPr lang="de-DE" dirty="0">
              <a:solidFill>
                <a:srgbClr val="FFFFFF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DC7C70C-6D75-BA5B-7801-55484AF841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" b="33"/>
          <a:stretch/>
        </p:blipFill>
        <p:spPr>
          <a:xfrm>
            <a:off x="360002" y="4796188"/>
            <a:ext cx="209204" cy="20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573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13"/>
          <p:cNvSpPr>
            <a:spLocks noGrp="1"/>
          </p:cNvSpPr>
          <p:nvPr>
            <p:ph type="body" sz="quarter" idx="12"/>
          </p:nvPr>
        </p:nvSpPr>
        <p:spPr>
          <a:xfrm>
            <a:off x="360002" y="324642"/>
            <a:ext cx="1279615" cy="682523"/>
          </a:xfrm>
        </p:spPr>
        <p:txBody>
          <a:bodyPr wrap="none" lIns="0" tIns="0" rIns="0" bIns="0">
            <a:noAutofit/>
          </a:bodyPr>
          <a:lstStyle>
            <a:lvl1pPr>
              <a:defRPr lang="de-DE" sz="2400" b="1" kern="0" dirty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360001" y="1404858"/>
            <a:ext cx="8424000" cy="1623270"/>
          </a:xfrm>
          <a:noFill/>
        </p:spPr>
        <p:txBody>
          <a:bodyPr wrap="square" lIns="0" tIns="0" rIns="0" bIns="0" rtlCol="0">
            <a:noAutofit/>
          </a:bodyPr>
          <a:lstStyle>
            <a:lvl1pPr>
              <a:defRPr lang="de-DE" sz="3200" b="1" kern="1200" dirty="0">
                <a:solidFill>
                  <a:schemeClr val="accent5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/>
              <a:t>Mastertextformat bearbeiten</a:t>
            </a:r>
          </a:p>
        </p:txBody>
      </p:sp>
      <p:sp>
        <p:nvSpPr>
          <p:cNvPr id="3" name="Foliennummernplatzhalter 5">
            <a:extLst>
              <a:ext uri="{FF2B5EF4-FFF2-40B4-BE49-F238E27FC236}">
                <a16:creationId xmlns:a16="http://schemas.microsoft.com/office/drawing/2014/main" id="{D9263DE1-C037-39FE-DC94-7BCEAC44F83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04001" y="4871601"/>
            <a:ext cx="180000" cy="108000"/>
          </a:xfrm>
        </p:spPr>
        <p:txBody>
          <a:bodyPr/>
          <a:lstStyle/>
          <a:p>
            <a:fld id="{AE839375-43AA-4A5D-B991-4343C4570BCB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6B7887E8-7A83-7E04-5B3E-859482CED4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4395" t="24411" r="24395" b="24411"/>
          <a:stretch/>
        </p:blipFill>
        <p:spPr>
          <a:xfrm>
            <a:off x="360003" y="4796189"/>
            <a:ext cx="209204" cy="20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301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with Picture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13"/>
          <p:cNvSpPr>
            <a:spLocks noGrp="1"/>
          </p:cNvSpPr>
          <p:nvPr>
            <p:ph type="body" sz="quarter" idx="12"/>
          </p:nvPr>
        </p:nvSpPr>
        <p:spPr>
          <a:xfrm>
            <a:off x="360002" y="324642"/>
            <a:ext cx="1279615" cy="682523"/>
          </a:xfrm>
        </p:spPr>
        <p:txBody>
          <a:bodyPr wrap="none" lIns="0" tIns="0" rIns="0" bIns="0">
            <a:noAutofit/>
          </a:bodyPr>
          <a:lstStyle>
            <a:lvl1pPr>
              <a:defRPr lang="de-DE" sz="2400" b="1" kern="0" dirty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360001" y="1404858"/>
            <a:ext cx="4122000" cy="1623270"/>
          </a:xfrm>
          <a:noFill/>
        </p:spPr>
        <p:txBody>
          <a:bodyPr wrap="square" lIns="0" tIns="0" rIns="0" bIns="0" rtlCol="0">
            <a:noAutofit/>
          </a:bodyPr>
          <a:lstStyle>
            <a:lvl1pPr>
              <a:defRPr lang="de-DE" sz="3200" b="1" kern="1200" dirty="0">
                <a:solidFill>
                  <a:schemeClr val="accent5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/>
              <a:t>Mastertextformat bearbeiten</a:t>
            </a:r>
          </a:p>
        </p:txBody>
      </p:sp>
      <p:sp>
        <p:nvSpPr>
          <p:cNvPr id="2" name="Bildplatzhalter 2">
            <a:extLst>
              <a:ext uri="{FF2B5EF4-FFF2-40B4-BE49-F238E27FC236}">
                <a16:creationId xmlns:a16="http://schemas.microsoft.com/office/drawing/2014/main" id="{043B0EE3-F67E-B2CB-E7F0-9B5841AFA6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61096" y="0"/>
            <a:ext cx="4482904" cy="5143500"/>
          </a:xfrm>
          <a:noFill/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" name="Foliennummernplatzhalter 5">
            <a:extLst>
              <a:ext uri="{FF2B5EF4-FFF2-40B4-BE49-F238E27FC236}">
                <a16:creationId xmlns:a16="http://schemas.microsoft.com/office/drawing/2014/main" id="{D9263DE1-C037-39FE-DC94-7BCEAC44F83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04001" y="4871601"/>
            <a:ext cx="180000" cy="108000"/>
          </a:xfrm>
        </p:spPr>
        <p:txBody>
          <a:bodyPr/>
          <a:lstStyle/>
          <a:p>
            <a:fld id="{AE839375-43AA-4A5D-B991-4343C4570BCB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3643AFB-05B7-7AEC-BD7F-D8F9A67AF9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4395" t="24411" r="24395" b="24411"/>
          <a:stretch/>
        </p:blipFill>
        <p:spPr>
          <a:xfrm>
            <a:off x="360003" y="4796189"/>
            <a:ext cx="209204" cy="20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5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823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FF4FF9-089E-B64F-31F5-B32916481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B1E25E-CC58-36FC-D066-614E813AA4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5" y="972000"/>
            <a:ext cx="4122737" cy="378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6189EB9-5D0A-643A-9E37-67B6A10F4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61096" y="972000"/>
            <a:ext cx="4122000" cy="378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31F90B3-341F-6366-0B38-F7E0F7B8A2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326E1C-6104-4B1D-A0DF-E3388A3C354E}" type="datetimeFigureOut">
              <a:rPr lang="de-DE" smtClean="0"/>
              <a:pPr/>
              <a:t>21.07.2025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29ABA9-53BD-FEB3-7879-870B77FBD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E99631-F2A8-59D7-D1F8-6147F1E0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B6847-08BA-46A7-9F57-5D815BE626A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4343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60364" y="143955"/>
            <a:ext cx="8424001" cy="79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60002" y="972000"/>
            <a:ext cx="8424000" cy="37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29391" y="4871601"/>
            <a:ext cx="522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04001" y="4871601"/>
            <a:ext cx="18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="1">
                <a:solidFill>
                  <a:schemeClr val="accent5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Text Box 10"/>
          <p:cNvSpPr txBox="1">
            <a:spLocks noChangeArrowheads="1"/>
          </p:cNvSpPr>
          <p:nvPr userDrawn="1"/>
        </p:nvSpPr>
        <p:spPr bwMode="black">
          <a:xfrm>
            <a:off x="7607032" y="4871601"/>
            <a:ext cx="90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>
              <a:defRPr sz="600"/>
            </a:lvl1pPr>
          </a:lstStyle>
          <a:p>
            <a:pPr lvl="0" algn="r"/>
            <a:r>
              <a:rPr lang="de-DE" dirty="0"/>
              <a:t>© ZF Friedrichshafen AG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715D946-1597-B199-E6D8-8C91CD7242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rcRect l="24395" t="24411" r="24395" b="24411"/>
          <a:stretch/>
        </p:blipFill>
        <p:spPr>
          <a:xfrm>
            <a:off x="360003" y="4796189"/>
            <a:ext cx="209204" cy="20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02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11" r:id="rId2"/>
    <p:sldLayoutId id="2147483719" r:id="rId3"/>
    <p:sldLayoutId id="2147483714" r:id="rId4"/>
    <p:sldLayoutId id="2147483720" r:id="rId5"/>
    <p:sldLayoutId id="2147483721" r:id="rId6"/>
    <p:sldLayoutId id="2147483715" r:id="rId7"/>
    <p:sldLayoutId id="2147483650" r:id="rId8"/>
    <p:sldLayoutId id="2147483722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54" r:id="rId17"/>
    <p:sldLayoutId id="2147483655" r:id="rId18"/>
    <p:sldLayoutId id="2147483693" r:id="rId19"/>
    <p:sldLayoutId id="2147483694" r:id="rId20"/>
    <p:sldLayoutId id="2147483695" r:id="rId21"/>
    <p:sldLayoutId id="2147483696" r:id="rId22"/>
    <p:sldLayoutId id="2147483698" r:id="rId23"/>
    <p:sldLayoutId id="2147483699" r:id="rId24"/>
    <p:sldLayoutId id="2147483718" r:id="rId25"/>
    <p:sldLayoutId id="2147483700" r:id="rId26"/>
    <p:sldLayoutId id="2147483724" r:id="rId27"/>
    <p:sldLayoutId id="2147483725" r:id="rId28"/>
    <p:sldLayoutId id="2147483726" r:id="rId29"/>
    <p:sldLayoutId id="2147483727" r:id="rId30"/>
    <p:sldLayoutId id="2147483728" r:id="rId31"/>
    <p:sldLayoutId id="2147483729" r:id="rId32"/>
    <p:sldLayoutId id="2147483688" r:id="rId33"/>
    <p:sldLayoutId id="2147483689" r:id="rId34"/>
    <p:sldLayoutId id="2147483690" r:id="rId35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300"/>
        </a:spcAft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spcBef>
          <a:spcPts val="0"/>
        </a:spcBef>
        <a:spcAft>
          <a:spcPts val="300"/>
        </a:spcAft>
        <a:buClr>
          <a:schemeClr val="accent5"/>
        </a:buClr>
        <a:buFont typeface="Tahoma" panose="020B060403050404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spcBef>
          <a:spcPts val="0"/>
        </a:spcBef>
        <a:spcAft>
          <a:spcPts val="300"/>
        </a:spcAft>
        <a:buClr>
          <a:schemeClr val="accent5"/>
        </a:buClr>
        <a:buFont typeface="Tahoma" panose="020B060403050404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 rtl="0" eaLnBrk="1" latinLnBrk="0" hangingPunct="1">
        <a:spcBef>
          <a:spcPts val="0"/>
        </a:spcBef>
        <a:spcAft>
          <a:spcPts val="300"/>
        </a:spcAft>
        <a:buClr>
          <a:schemeClr val="accent5"/>
        </a:buClr>
        <a:buFont typeface="Tahoma" panose="020B060403050404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spcBef>
          <a:spcPts val="0"/>
        </a:spcBef>
        <a:spcAft>
          <a:spcPts val="300"/>
        </a:spcAft>
        <a:buClr>
          <a:schemeClr val="accent5"/>
        </a:buClr>
        <a:buFont typeface="Tahoma" panose="020B060403050404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None/>
        <a:defRPr sz="1200" b="1" kern="1200">
          <a:solidFill>
            <a:schemeClr val="tx1"/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A3CC707C-91B5-3CD1-26DA-1AC788093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143956"/>
            <a:ext cx="8424001" cy="593817"/>
          </a:xfrm>
        </p:spPr>
        <p:txBody>
          <a:bodyPr/>
          <a:lstStyle/>
          <a:p>
            <a:r>
              <a:rPr lang="de-DE" sz="1800" dirty="0">
                <a:solidFill>
                  <a:schemeClr val="tx1"/>
                </a:solidFill>
              </a:rPr>
              <a:t>PCF </a:t>
            </a:r>
            <a:r>
              <a:rPr lang="de-DE" sz="1800" dirty="0" err="1">
                <a:solidFill>
                  <a:schemeClr val="tx1"/>
                </a:solidFill>
              </a:rPr>
              <a:t>data</a:t>
            </a:r>
            <a:r>
              <a:rPr lang="de-DE" sz="1800" dirty="0">
                <a:solidFill>
                  <a:schemeClr val="tx1"/>
                </a:solidFill>
              </a:rPr>
              <a:t> </a:t>
            </a:r>
            <a:r>
              <a:rPr lang="de-DE" sz="1800" dirty="0" err="1">
                <a:solidFill>
                  <a:schemeClr val="tx1"/>
                </a:solidFill>
              </a:rPr>
              <a:t>exchange</a:t>
            </a:r>
            <a:r>
              <a:rPr lang="de-DE" sz="1800" dirty="0">
                <a:solidFill>
                  <a:schemeClr val="tx1"/>
                </a:solidFill>
              </a:rPr>
              <a:t> </a:t>
            </a:r>
            <a:r>
              <a:rPr lang="de-DE" sz="1800" dirty="0" err="1">
                <a:solidFill>
                  <a:schemeClr val="tx1"/>
                </a:solidFill>
              </a:rPr>
              <a:t>along</a:t>
            </a:r>
            <a:r>
              <a:rPr lang="de-DE" sz="1800" dirty="0">
                <a:solidFill>
                  <a:schemeClr val="tx1"/>
                </a:solidFill>
              </a:rPr>
              <a:t> </a:t>
            </a:r>
            <a:r>
              <a:rPr lang="de-DE" sz="1800" dirty="0" err="1">
                <a:solidFill>
                  <a:schemeClr val="tx1"/>
                </a:solidFill>
              </a:rPr>
              <a:t>the</a:t>
            </a:r>
            <a:r>
              <a:rPr lang="de-DE" sz="1800" dirty="0">
                <a:solidFill>
                  <a:schemeClr val="tx1"/>
                </a:solidFill>
              </a:rPr>
              <a:t> </a:t>
            </a:r>
            <a:r>
              <a:rPr lang="de-DE" sz="1800" dirty="0" err="1">
                <a:solidFill>
                  <a:schemeClr val="tx1"/>
                </a:solidFill>
              </a:rPr>
              <a:t>supply</a:t>
            </a:r>
            <a:r>
              <a:rPr lang="de-DE" sz="1800" dirty="0">
                <a:solidFill>
                  <a:schemeClr val="tx1"/>
                </a:solidFill>
              </a:rPr>
              <a:t> </a:t>
            </a:r>
            <a:r>
              <a:rPr lang="de-DE" sz="1800" dirty="0" err="1">
                <a:solidFill>
                  <a:schemeClr val="tx1"/>
                </a:solidFill>
              </a:rPr>
              <a:t>chain</a:t>
            </a:r>
            <a:r>
              <a:rPr lang="de-DE" sz="1800" dirty="0">
                <a:solidFill>
                  <a:schemeClr val="tx1"/>
                </a:solidFill>
              </a:rPr>
              <a:t>.</a:t>
            </a:r>
            <a:br>
              <a:rPr lang="de-DE" sz="1800" dirty="0">
                <a:solidFill>
                  <a:schemeClr val="tx1"/>
                </a:solidFill>
              </a:rPr>
            </a:br>
            <a:r>
              <a:rPr lang="de-DE" sz="1800" dirty="0">
                <a:solidFill>
                  <a:schemeClr val="tx1"/>
                </a:solidFill>
              </a:rPr>
              <a:t>PCF Request and PCF Response.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14FD1B9F-CF7F-971B-D591-B4E406F47B16}"/>
              </a:ext>
            </a:extLst>
          </p:cNvPr>
          <p:cNvSpPr/>
          <p:nvPr/>
        </p:nvSpPr>
        <p:spPr>
          <a:xfrm>
            <a:off x="265246" y="1479793"/>
            <a:ext cx="1738058" cy="2610578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kern="0" cap="none" spc="0" normalizeH="0" baseline="0" noProof="0" err="1">
              <a:ln>
                <a:noFill/>
              </a:ln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F05E0D10-C400-15CC-6536-FD341B7641A1}"/>
              </a:ext>
            </a:extLst>
          </p:cNvPr>
          <p:cNvSpPr txBox="1"/>
          <p:nvPr/>
        </p:nvSpPr>
        <p:spPr>
          <a:xfrm>
            <a:off x="416463" y="3698761"/>
            <a:ext cx="31899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700" kern="0"/>
              <a:t>material</a:t>
            </a:r>
          </a:p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700" b="0" i="0" u="none" strike="noStrike" kern="0" cap="none" spc="0" normalizeH="0" baseline="0" noProof="0" err="1">
                <a:ln>
                  <a:noFill/>
                </a:ln>
                <a:effectLst/>
                <a:uLnTx/>
                <a:uFillTx/>
              </a:rPr>
              <a:t>data</a:t>
            </a:r>
            <a:endParaRPr kumimoji="0" lang="de-DE" sz="700" b="0" i="0" u="none" strike="noStrike" kern="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74A30EE-82AE-B8AF-B18E-07E115C8371F}"/>
              </a:ext>
            </a:extLst>
          </p:cNvPr>
          <p:cNvSpPr txBox="1"/>
          <p:nvPr/>
        </p:nvSpPr>
        <p:spPr>
          <a:xfrm>
            <a:off x="1061672" y="3698761"/>
            <a:ext cx="17312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700" kern="0"/>
              <a:t>Eco</a:t>
            </a:r>
          </a:p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700" kern="0" err="1"/>
              <a:t>data</a:t>
            </a:r>
            <a:endParaRPr lang="de-DE" sz="700" kern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E7F5825-1589-ED0A-C684-9936CC0B0808}"/>
              </a:ext>
            </a:extLst>
          </p:cNvPr>
          <p:cNvSpPr txBox="1"/>
          <p:nvPr/>
        </p:nvSpPr>
        <p:spPr>
          <a:xfrm>
            <a:off x="1487492" y="3692382"/>
            <a:ext cx="38472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700" kern="0"/>
              <a:t>Any </a:t>
            </a:r>
            <a:r>
              <a:rPr lang="de-DE" sz="700" kern="0" err="1"/>
              <a:t>other</a:t>
            </a:r>
            <a:endParaRPr lang="de-DE" sz="700" kern="0"/>
          </a:p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rPr>
              <a:t>Data …</a:t>
            </a: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2E29BC0F-AD8A-2038-DC74-8A9014B8FE11}"/>
              </a:ext>
            </a:extLst>
          </p:cNvPr>
          <p:cNvGrpSpPr/>
          <p:nvPr/>
        </p:nvGrpSpPr>
        <p:grpSpPr>
          <a:xfrm>
            <a:off x="450083" y="2453708"/>
            <a:ext cx="540000" cy="540000"/>
            <a:chOff x="3713913" y="2031750"/>
            <a:chExt cx="540000" cy="540000"/>
          </a:xfrm>
        </p:grpSpPr>
        <p:pic>
          <p:nvPicPr>
            <p:cNvPr id="21" name="Grafik 20" descr="Monitor Silhouette">
              <a:extLst>
                <a:ext uri="{FF2B5EF4-FFF2-40B4-BE49-F238E27FC236}">
                  <a16:creationId xmlns:a16="http://schemas.microsoft.com/office/drawing/2014/main" id="{1DB5BA05-2E93-FFD5-5154-CF9C5BBF9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13913" y="2031750"/>
              <a:ext cx="540000" cy="540000"/>
            </a:xfrm>
            <a:prstGeom prst="rect">
              <a:avLst/>
            </a:prstGeom>
          </p:spPr>
        </p:pic>
        <p:pic>
          <p:nvPicPr>
            <p:cNvPr id="22" name="Grafik 21" descr="Verzweigungsdiagramm Silhouette">
              <a:extLst>
                <a:ext uri="{FF2B5EF4-FFF2-40B4-BE49-F238E27FC236}">
                  <a16:creationId xmlns:a16="http://schemas.microsoft.com/office/drawing/2014/main" id="{EA27F787-9308-E798-F89C-64CE74BB02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3848913" y="2139572"/>
              <a:ext cx="270000" cy="2700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C37D20F7-E167-6267-8237-420543120759}"/>
              </a:ext>
            </a:extLst>
          </p:cNvPr>
          <p:cNvGrpSpPr/>
          <p:nvPr/>
        </p:nvGrpSpPr>
        <p:grpSpPr>
          <a:xfrm>
            <a:off x="1148234" y="1781548"/>
            <a:ext cx="723979" cy="801111"/>
            <a:chOff x="1148234" y="1935109"/>
            <a:chExt cx="723979" cy="801111"/>
          </a:xfrm>
        </p:grpSpPr>
        <p:sp>
          <p:nvSpPr>
            <p:cNvPr id="24" name="Rechteck: abgerundete Ecken 23">
              <a:extLst>
                <a:ext uri="{FF2B5EF4-FFF2-40B4-BE49-F238E27FC236}">
                  <a16:creationId xmlns:a16="http://schemas.microsoft.com/office/drawing/2014/main" id="{780F760C-6010-7097-1108-DED1029A68BD}"/>
                </a:ext>
              </a:extLst>
            </p:cNvPr>
            <p:cNvSpPr/>
            <p:nvPr/>
          </p:nvSpPr>
          <p:spPr>
            <a:xfrm>
              <a:off x="1148234" y="1935109"/>
              <a:ext cx="723979" cy="801111"/>
            </a:xfrm>
            <a:prstGeom prst="roundRect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0000" tIns="90000" rIns="90000" bIns="9000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700" b="0" i="0" u="none" strike="noStrike" kern="0" cap="none" spc="0" normalizeH="0" baseline="0" noProof="0" err="1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Tahoma" pitchFamily="34" charset="0"/>
              </a:endParaRPr>
            </a:p>
          </p:txBody>
        </p:sp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81A4489C-9AA5-AB05-CFF6-ADD6F6BBF54E}"/>
                </a:ext>
              </a:extLst>
            </p:cNvPr>
            <p:cNvGrpSpPr/>
            <p:nvPr/>
          </p:nvGrpSpPr>
          <p:grpSpPr>
            <a:xfrm>
              <a:off x="1245904" y="1935109"/>
              <a:ext cx="540000" cy="540000"/>
              <a:chOff x="3713913" y="2031750"/>
              <a:chExt cx="540000" cy="540000"/>
            </a:xfrm>
          </p:grpSpPr>
          <p:pic>
            <p:nvPicPr>
              <p:cNvPr id="27" name="Grafik 26" descr="Monitor Silhouette">
                <a:extLst>
                  <a:ext uri="{FF2B5EF4-FFF2-40B4-BE49-F238E27FC236}">
                    <a16:creationId xmlns:a16="http://schemas.microsoft.com/office/drawing/2014/main" id="{1719C6DE-1A8B-A990-66F7-4C1B646C3E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713913" y="2031750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8" name="Grafik 27" descr="Verzweigungsdiagramm Silhouette">
                <a:extLst>
                  <a:ext uri="{FF2B5EF4-FFF2-40B4-BE49-F238E27FC236}">
                    <a16:creationId xmlns:a16="http://schemas.microsoft.com/office/drawing/2014/main" id="{99069673-2982-77A8-CF93-169FD12439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5400000">
                <a:off x="3848913" y="2139572"/>
                <a:ext cx="270000" cy="270000"/>
              </a:xfrm>
              <a:prstGeom prst="rect">
                <a:avLst/>
              </a:prstGeom>
            </p:spPr>
          </p:pic>
        </p:grp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37CAD405-491C-013F-0468-8FEDF2D01DAB}"/>
                </a:ext>
              </a:extLst>
            </p:cNvPr>
            <p:cNvSpPr txBox="1"/>
            <p:nvPr/>
          </p:nvSpPr>
          <p:spPr>
            <a:xfrm>
              <a:off x="1235312" y="2420753"/>
              <a:ext cx="549830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7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rPr>
                <a:t>PCF </a:t>
              </a:r>
              <a:r>
                <a:rPr kumimoji="0" lang="de-DE" sz="700" b="0" i="0" u="none" strike="noStrike" kern="0" cap="none" spc="0" normalizeH="0" baseline="0" noProof="0" err="1">
                  <a:ln>
                    <a:noFill/>
                  </a:ln>
                  <a:effectLst/>
                  <a:uLnTx/>
                  <a:uFillTx/>
                </a:rPr>
                <a:t>data</a:t>
              </a:r>
              <a:r>
                <a:rPr kumimoji="0" lang="de-DE" sz="7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rPr>
                <a:t> </a:t>
              </a:r>
            </a:p>
            <a:p>
              <a:pPr marL="0" marR="0" indent="0" algn="ctr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700" b="0" i="0" u="none" strike="noStrike" kern="0" cap="none" spc="0" normalizeH="0" baseline="0" noProof="0" err="1">
                  <a:ln>
                    <a:noFill/>
                  </a:ln>
                  <a:effectLst/>
                  <a:uLnTx/>
                  <a:uFillTx/>
                </a:rPr>
                <a:t>exchange</a:t>
              </a:r>
              <a:r>
                <a:rPr kumimoji="0" lang="de-DE" sz="7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rPr>
                <a:t> </a:t>
              </a:r>
              <a:r>
                <a:rPr kumimoji="0" lang="de-DE" sz="700" b="0" i="0" u="none" strike="noStrike" kern="0" cap="none" spc="0" normalizeH="0" baseline="0" noProof="0" err="1">
                  <a:ln>
                    <a:noFill/>
                  </a:ln>
                  <a:effectLst/>
                  <a:uLnTx/>
                  <a:uFillTx/>
                </a:rPr>
                <a:t>app</a:t>
              </a:r>
              <a:endParaRPr kumimoji="0" lang="de-DE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sp>
        <p:nvSpPr>
          <p:cNvPr id="29" name="Textfeld 28">
            <a:extLst>
              <a:ext uri="{FF2B5EF4-FFF2-40B4-BE49-F238E27FC236}">
                <a16:creationId xmlns:a16="http://schemas.microsoft.com/office/drawing/2014/main" id="{35E18DCF-C1C7-1FCE-1EDB-73F14CE54B0C}"/>
              </a:ext>
            </a:extLst>
          </p:cNvPr>
          <p:cNvSpPr txBox="1"/>
          <p:nvPr/>
        </p:nvSpPr>
        <p:spPr>
          <a:xfrm>
            <a:off x="333764" y="2937001"/>
            <a:ext cx="77264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700" kern="0"/>
              <a:t>PCF </a:t>
            </a:r>
            <a:r>
              <a:rPr lang="de-DE" sz="700" kern="0" err="1"/>
              <a:t>calculation</a:t>
            </a:r>
            <a:r>
              <a:rPr lang="de-DE" sz="700" kern="0"/>
              <a:t> </a:t>
            </a:r>
            <a:r>
              <a:rPr lang="de-DE" sz="700" kern="0" err="1"/>
              <a:t>tool</a:t>
            </a:r>
            <a:endParaRPr kumimoji="0" lang="de-DE" sz="700" b="0" i="0" u="none" strike="noStrike" kern="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D4EC0B4-62C6-BF9B-B084-D535644738DD}"/>
              </a:ext>
            </a:extLst>
          </p:cNvPr>
          <p:cNvCxnSpPr>
            <a:stCxn id="21" idx="0"/>
            <a:endCxn id="24" idx="1"/>
          </p:cNvCxnSpPr>
          <p:nvPr/>
        </p:nvCxnSpPr>
        <p:spPr>
          <a:xfrm flipV="1">
            <a:off x="720083" y="2182104"/>
            <a:ext cx="428151" cy="271604"/>
          </a:xfrm>
          <a:prstGeom prst="line">
            <a:avLst/>
          </a:prstGeom>
          <a:noFill/>
          <a:ln w="12700" cap="rnd" cmpd="sng" algn="ctr">
            <a:solidFill>
              <a:srgbClr val="FFC000"/>
            </a:solidFill>
            <a:prstDash val="sysDot"/>
            <a:round/>
          </a:ln>
          <a:effectLst/>
        </p:spPr>
      </p:cxnSp>
      <p:sp>
        <p:nvSpPr>
          <p:cNvPr id="31" name="Pfeil: nach rechts 30">
            <a:extLst>
              <a:ext uri="{FF2B5EF4-FFF2-40B4-BE49-F238E27FC236}">
                <a16:creationId xmlns:a16="http://schemas.microsoft.com/office/drawing/2014/main" id="{E5E0F2CF-63C0-D93C-FF5E-AA44CC1075BA}"/>
              </a:ext>
            </a:extLst>
          </p:cNvPr>
          <p:cNvSpPr/>
          <p:nvPr/>
        </p:nvSpPr>
        <p:spPr>
          <a:xfrm>
            <a:off x="1882804" y="1909515"/>
            <a:ext cx="1971384" cy="197946"/>
          </a:xfrm>
          <a:prstGeom prst="rightArrow">
            <a:avLst/>
          </a:prstGeom>
          <a:solidFill>
            <a:srgbClr val="FFC000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kern="0" cap="none" spc="0" normalizeH="0" baseline="0" noProof="0" err="1">
              <a:ln>
                <a:noFill/>
              </a:ln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A88970F6-44BF-F5BE-9C3A-A34D9B747B8C}"/>
              </a:ext>
            </a:extLst>
          </p:cNvPr>
          <p:cNvSpPr/>
          <p:nvPr/>
        </p:nvSpPr>
        <p:spPr>
          <a:xfrm>
            <a:off x="3702971" y="1479793"/>
            <a:ext cx="1738058" cy="2610578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kern="0" cap="none" spc="0" normalizeH="0" baseline="0" noProof="0" err="1">
              <a:ln>
                <a:noFill/>
              </a:ln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1A80AB5F-2EB4-6B4F-6586-47F06EE80694}"/>
              </a:ext>
            </a:extLst>
          </p:cNvPr>
          <p:cNvSpPr txBox="1"/>
          <p:nvPr/>
        </p:nvSpPr>
        <p:spPr>
          <a:xfrm>
            <a:off x="3854188" y="3698761"/>
            <a:ext cx="31899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700" kern="0"/>
              <a:t>material</a:t>
            </a:r>
          </a:p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700" b="0" i="0" u="none" strike="noStrike" kern="0" cap="none" spc="0" normalizeH="0" baseline="0" noProof="0" err="1">
                <a:ln>
                  <a:noFill/>
                </a:ln>
                <a:effectLst/>
                <a:uLnTx/>
                <a:uFillTx/>
              </a:rPr>
              <a:t>data</a:t>
            </a:r>
            <a:endParaRPr kumimoji="0" lang="de-DE" sz="700" b="0" i="0" u="none" strike="noStrike" kern="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CCEE594C-3C1B-A4C5-00CE-D6B11F7E20C9}"/>
              </a:ext>
            </a:extLst>
          </p:cNvPr>
          <p:cNvSpPr txBox="1"/>
          <p:nvPr/>
        </p:nvSpPr>
        <p:spPr>
          <a:xfrm>
            <a:off x="4499397" y="3698761"/>
            <a:ext cx="17312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700" kern="0"/>
              <a:t>Eco</a:t>
            </a:r>
          </a:p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700" kern="0" err="1"/>
              <a:t>data</a:t>
            </a:r>
            <a:endParaRPr lang="de-DE" sz="700" kern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D5607186-CBA4-F7E8-666A-927D9713C865}"/>
              </a:ext>
            </a:extLst>
          </p:cNvPr>
          <p:cNvSpPr txBox="1"/>
          <p:nvPr/>
        </p:nvSpPr>
        <p:spPr>
          <a:xfrm>
            <a:off x="4925217" y="3692382"/>
            <a:ext cx="38472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700" kern="0"/>
              <a:t>Any </a:t>
            </a:r>
            <a:r>
              <a:rPr lang="de-DE" sz="700" kern="0" err="1"/>
              <a:t>other</a:t>
            </a:r>
            <a:endParaRPr lang="de-DE" sz="700" kern="0"/>
          </a:p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rPr>
              <a:t>Data …</a:t>
            </a:r>
          </a:p>
        </p:txBody>
      </p: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97F26C1F-E444-2CF7-1B93-8AB357B9FD12}"/>
              </a:ext>
            </a:extLst>
          </p:cNvPr>
          <p:cNvGrpSpPr/>
          <p:nvPr/>
        </p:nvGrpSpPr>
        <p:grpSpPr>
          <a:xfrm>
            <a:off x="3876698" y="1781548"/>
            <a:ext cx="723979" cy="801111"/>
            <a:chOff x="1148234" y="1935109"/>
            <a:chExt cx="723979" cy="801111"/>
          </a:xfrm>
        </p:grpSpPr>
        <p:sp>
          <p:nvSpPr>
            <p:cNvPr id="46" name="Rechteck: abgerundete Ecken 45">
              <a:extLst>
                <a:ext uri="{FF2B5EF4-FFF2-40B4-BE49-F238E27FC236}">
                  <a16:creationId xmlns:a16="http://schemas.microsoft.com/office/drawing/2014/main" id="{2684895C-7F34-BA44-D4A3-48D84DF68A7D}"/>
                </a:ext>
              </a:extLst>
            </p:cNvPr>
            <p:cNvSpPr/>
            <p:nvPr/>
          </p:nvSpPr>
          <p:spPr>
            <a:xfrm>
              <a:off x="1148234" y="1935109"/>
              <a:ext cx="723979" cy="801111"/>
            </a:xfrm>
            <a:prstGeom prst="roundRect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0000" tIns="90000" rIns="90000" bIns="9000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700" b="0" i="0" u="none" strike="noStrike" kern="0" cap="none" spc="0" normalizeH="0" baseline="0" noProof="0" err="1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Tahoma" pitchFamily="34" charset="0"/>
              </a:endParaRPr>
            </a:p>
          </p:txBody>
        </p:sp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16DB5867-02F0-78C0-ED0A-D0B60EF76F97}"/>
                </a:ext>
              </a:extLst>
            </p:cNvPr>
            <p:cNvGrpSpPr/>
            <p:nvPr/>
          </p:nvGrpSpPr>
          <p:grpSpPr>
            <a:xfrm>
              <a:off x="1245904" y="1935109"/>
              <a:ext cx="540000" cy="540000"/>
              <a:chOff x="3713913" y="2031750"/>
              <a:chExt cx="540000" cy="540000"/>
            </a:xfrm>
          </p:grpSpPr>
          <p:pic>
            <p:nvPicPr>
              <p:cNvPr id="49" name="Grafik 48" descr="Monitor Silhouette">
                <a:extLst>
                  <a:ext uri="{FF2B5EF4-FFF2-40B4-BE49-F238E27FC236}">
                    <a16:creationId xmlns:a16="http://schemas.microsoft.com/office/drawing/2014/main" id="{9B751C05-2345-B37E-799D-18A2C2ACAE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713913" y="2031750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50" name="Grafik 49" descr="Verzweigungsdiagramm Silhouette">
                <a:extLst>
                  <a:ext uri="{FF2B5EF4-FFF2-40B4-BE49-F238E27FC236}">
                    <a16:creationId xmlns:a16="http://schemas.microsoft.com/office/drawing/2014/main" id="{F43785AA-D1EE-64AD-B447-197E5108DD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5400000">
                <a:off x="3848913" y="2139572"/>
                <a:ext cx="270000" cy="270000"/>
              </a:xfrm>
              <a:prstGeom prst="rect">
                <a:avLst/>
              </a:prstGeom>
            </p:spPr>
          </p:pic>
        </p:grp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DA45F373-00ED-7854-E603-BB4C6A23777C}"/>
                </a:ext>
              </a:extLst>
            </p:cNvPr>
            <p:cNvSpPr txBox="1"/>
            <p:nvPr/>
          </p:nvSpPr>
          <p:spPr>
            <a:xfrm>
              <a:off x="1235314" y="2405763"/>
              <a:ext cx="549830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7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PCF </a:t>
              </a:r>
              <a:r>
                <a:rPr kumimoji="0" lang="de-DE" sz="7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</a:rPr>
                <a:t>data</a:t>
              </a:r>
              <a:r>
                <a:rPr kumimoji="0" lang="de-DE" sz="7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 </a:t>
              </a:r>
            </a:p>
            <a:p>
              <a:pPr marL="0" marR="0" indent="0" algn="ctr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7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</a:rPr>
                <a:t>exchange</a:t>
              </a:r>
              <a:r>
                <a:rPr kumimoji="0" lang="de-DE" sz="7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 </a:t>
              </a:r>
              <a:r>
                <a:rPr kumimoji="0" lang="de-DE" sz="7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</a:rPr>
                <a:t>app</a:t>
              </a:r>
              <a:endParaRPr kumimoji="0" lang="de-DE" sz="7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9406745A-0F97-0BB9-99FC-00C445EE09FF}"/>
              </a:ext>
            </a:extLst>
          </p:cNvPr>
          <p:cNvGrpSpPr/>
          <p:nvPr/>
        </p:nvGrpSpPr>
        <p:grpSpPr>
          <a:xfrm>
            <a:off x="4564908" y="2536022"/>
            <a:ext cx="772647" cy="591015"/>
            <a:chOff x="3771489" y="2502568"/>
            <a:chExt cx="772647" cy="591015"/>
          </a:xfrm>
        </p:grpSpPr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7CEDA8CB-51C4-CB94-4FB5-8F9231672FCE}"/>
                </a:ext>
              </a:extLst>
            </p:cNvPr>
            <p:cNvGrpSpPr/>
            <p:nvPr/>
          </p:nvGrpSpPr>
          <p:grpSpPr>
            <a:xfrm>
              <a:off x="3887808" y="2502568"/>
              <a:ext cx="540000" cy="540000"/>
              <a:chOff x="3713913" y="2031750"/>
              <a:chExt cx="540000" cy="540000"/>
            </a:xfrm>
          </p:grpSpPr>
          <p:pic>
            <p:nvPicPr>
              <p:cNvPr id="54" name="Grafik 53" descr="Monitor Silhouette">
                <a:extLst>
                  <a:ext uri="{FF2B5EF4-FFF2-40B4-BE49-F238E27FC236}">
                    <a16:creationId xmlns:a16="http://schemas.microsoft.com/office/drawing/2014/main" id="{7B965B82-199F-995F-19C3-1629AC2CCB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713913" y="2031750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55" name="Grafik 54" descr="Verzweigungsdiagramm Silhouette">
                <a:extLst>
                  <a:ext uri="{FF2B5EF4-FFF2-40B4-BE49-F238E27FC236}">
                    <a16:creationId xmlns:a16="http://schemas.microsoft.com/office/drawing/2014/main" id="{BEF7E0BD-3F76-314D-3264-5F171A98B5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5400000">
                <a:off x="3848913" y="2139572"/>
                <a:ext cx="270000" cy="270000"/>
              </a:xfrm>
              <a:prstGeom prst="rect">
                <a:avLst/>
              </a:prstGeom>
            </p:spPr>
          </p:pic>
        </p:grp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C0EB07D4-D0B0-A4B8-8E93-65AB8E704C56}"/>
                </a:ext>
              </a:extLst>
            </p:cNvPr>
            <p:cNvSpPr txBox="1"/>
            <p:nvPr/>
          </p:nvSpPr>
          <p:spPr>
            <a:xfrm>
              <a:off x="3771489" y="2985861"/>
              <a:ext cx="772647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700" kern="0"/>
                <a:t>PCF </a:t>
              </a:r>
              <a:r>
                <a:rPr lang="de-DE" sz="700" kern="0" err="1"/>
                <a:t>calculation</a:t>
              </a:r>
              <a:r>
                <a:rPr lang="de-DE" sz="700" kern="0"/>
                <a:t> </a:t>
              </a:r>
              <a:r>
                <a:rPr lang="de-DE" sz="700" kern="0" err="1"/>
                <a:t>tool</a:t>
              </a:r>
              <a:endParaRPr kumimoji="0" lang="de-DE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D398C860-7BE7-9554-A1DB-F4D9238F3529}"/>
              </a:ext>
            </a:extLst>
          </p:cNvPr>
          <p:cNvCxnSpPr>
            <a:cxnSpLocks/>
            <a:stCxn id="54" idx="0"/>
            <a:endCxn id="46" idx="3"/>
          </p:cNvCxnSpPr>
          <p:nvPr/>
        </p:nvCxnSpPr>
        <p:spPr>
          <a:xfrm flipH="1" flipV="1">
            <a:off x="4600677" y="2182104"/>
            <a:ext cx="350550" cy="353918"/>
          </a:xfrm>
          <a:prstGeom prst="line">
            <a:avLst/>
          </a:prstGeom>
          <a:noFill/>
          <a:ln w="12700" cap="rnd" cmpd="sng" algn="ctr">
            <a:solidFill>
              <a:srgbClr val="FFC000"/>
            </a:solidFill>
            <a:prstDash val="sysDot"/>
            <a:round/>
          </a:ln>
          <a:effectLst/>
        </p:spPr>
      </p:cxnSp>
      <p:sp>
        <p:nvSpPr>
          <p:cNvPr id="57" name="Pfeil: nach rechts 56">
            <a:extLst>
              <a:ext uri="{FF2B5EF4-FFF2-40B4-BE49-F238E27FC236}">
                <a16:creationId xmlns:a16="http://schemas.microsoft.com/office/drawing/2014/main" id="{14D85253-B86A-46CF-AE31-F002193119CF}"/>
              </a:ext>
            </a:extLst>
          </p:cNvPr>
          <p:cNvSpPr/>
          <p:nvPr/>
        </p:nvSpPr>
        <p:spPr>
          <a:xfrm rot="10800000">
            <a:off x="1882804" y="2327446"/>
            <a:ext cx="1971384" cy="197946"/>
          </a:xfrm>
          <a:prstGeom prst="rightArrow">
            <a:avLst/>
          </a:prstGeom>
          <a:solidFill>
            <a:srgbClr val="FFC000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kern="0" cap="none" spc="0" normalizeH="0" baseline="0" noProof="0" err="1">
              <a:ln>
                <a:noFill/>
              </a:ln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sp>
        <p:nvSpPr>
          <p:cNvPr id="58" name="Rechteck: abgerundete Ecken 57">
            <a:extLst>
              <a:ext uri="{FF2B5EF4-FFF2-40B4-BE49-F238E27FC236}">
                <a16:creationId xmlns:a16="http://schemas.microsoft.com/office/drawing/2014/main" id="{53472680-CEF9-0680-F617-513B446A32E7}"/>
              </a:ext>
            </a:extLst>
          </p:cNvPr>
          <p:cNvSpPr/>
          <p:nvPr/>
        </p:nvSpPr>
        <p:spPr>
          <a:xfrm>
            <a:off x="2341347" y="1483820"/>
            <a:ext cx="1025747" cy="1457208"/>
          </a:xfrm>
          <a:prstGeom prst="round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kern="0" cap="none" spc="0" normalizeH="0" baseline="0" noProof="0" err="1">
              <a:ln>
                <a:noFill/>
              </a:ln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F6364827-F5E6-507C-A8E8-3E2A479C1909}"/>
              </a:ext>
            </a:extLst>
          </p:cNvPr>
          <p:cNvSpPr txBox="1"/>
          <p:nvPr/>
        </p:nvSpPr>
        <p:spPr>
          <a:xfrm>
            <a:off x="2344324" y="3037261"/>
            <a:ext cx="1067524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700" kern="0" dirty="0" err="1"/>
              <a:t>Using</a:t>
            </a:r>
            <a:r>
              <a:rPr lang="de-DE" sz="700" kern="0" dirty="0"/>
              <a:t> Catena-X </a:t>
            </a:r>
            <a:r>
              <a:rPr lang="de-DE" sz="700" kern="0" dirty="0" err="1"/>
              <a:t>infrastructure</a:t>
            </a:r>
            <a:r>
              <a:rPr lang="de-DE" sz="700" kern="0" dirty="0"/>
              <a:t> </a:t>
            </a:r>
            <a:r>
              <a:rPr lang="de-DE" sz="700" kern="0" dirty="0" err="1"/>
              <a:t>for</a:t>
            </a:r>
            <a:r>
              <a:rPr lang="de-DE" sz="700" kern="0" dirty="0"/>
              <a:t> </a:t>
            </a:r>
            <a:r>
              <a:rPr lang="de-DE" sz="700" kern="0" dirty="0" err="1"/>
              <a:t>identity</a:t>
            </a:r>
            <a:r>
              <a:rPr lang="de-DE" sz="700" kern="0" dirty="0"/>
              <a:t> </a:t>
            </a:r>
            <a:r>
              <a:rPr lang="de-DE" sz="700" kern="0" dirty="0" err="1"/>
              <a:t>management</a:t>
            </a:r>
            <a:r>
              <a:rPr lang="de-DE" sz="700" kern="0" dirty="0"/>
              <a:t>, </a:t>
            </a:r>
            <a:r>
              <a:rPr lang="de-DE" sz="700" kern="0" dirty="0" err="1"/>
              <a:t>authorization</a:t>
            </a:r>
            <a:r>
              <a:rPr lang="de-DE" sz="700" kern="0" dirty="0"/>
              <a:t>, digital </a:t>
            </a:r>
            <a:r>
              <a:rPr lang="de-DE" sz="700" kern="0" dirty="0" err="1"/>
              <a:t>asset</a:t>
            </a:r>
            <a:r>
              <a:rPr lang="de-DE" sz="700" kern="0" dirty="0"/>
              <a:t> </a:t>
            </a:r>
            <a:r>
              <a:rPr lang="de-DE" sz="700" kern="0" dirty="0" err="1"/>
              <a:t>management</a:t>
            </a:r>
            <a:r>
              <a:rPr lang="de-DE" sz="700" kern="0" dirty="0"/>
              <a:t>, </a:t>
            </a:r>
            <a:r>
              <a:rPr lang="de-DE" sz="700" kern="0" dirty="0" err="1"/>
              <a:t>data</a:t>
            </a:r>
            <a:r>
              <a:rPr lang="de-DE" sz="700" kern="0" dirty="0"/>
              <a:t> </a:t>
            </a:r>
            <a:r>
              <a:rPr lang="de-DE" sz="700" kern="0" dirty="0" err="1"/>
              <a:t>exchange</a:t>
            </a:r>
            <a:r>
              <a:rPr lang="de-DE" sz="700" kern="0" dirty="0"/>
              <a:t>, …</a:t>
            </a:r>
            <a:endParaRPr kumimoji="0" lang="de-DE" sz="7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4CCAE988-7A7E-CFAB-8D8B-BF4F19EAD489}"/>
              </a:ext>
            </a:extLst>
          </p:cNvPr>
          <p:cNvSpPr txBox="1"/>
          <p:nvPr/>
        </p:nvSpPr>
        <p:spPr>
          <a:xfrm>
            <a:off x="2008000" y="1951141"/>
            <a:ext cx="18594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rPr>
              <a:t>send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9390A6BF-F635-6511-28C6-656E5087683F}"/>
              </a:ext>
            </a:extLst>
          </p:cNvPr>
          <p:cNvSpPr txBox="1"/>
          <p:nvPr/>
        </p:nvSpPr>
        <p:spPr>
          <a:xfrm>
            <a:off x="3399929" y="1950188"/>
            <a:ext cx="27892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700" b="0" i="0" u="none" strike="noStrike" kern="0" cap="none" spc="0" normalizeH="0" baseline="0" noProof="0" err="1">
                <a:ln>
                  <a:noFill/>
                </a:ln>
                <a:effectLst/>
                <a:uLnTx/>
                <a:uFillTx/>
              </a:rPr>
              <a:t>receive</a:t>
            </a:r>
            <a:endParaRPr kumimoji="0" lang="de-DE" sz="700" b="0" i="0" u="none" strike="noStrike" kern="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C6BBF7D3-0F2F-A18F-4438-40181EC02E18}"/>
              </a:ext>
            </a:extLst>
          </p:cNvPr>
          <p:cNvSpPr txBox="1"/>
          <p:nvPr/>
        </p:nvSpPr>
        <p:spPr>
          <a:xfrm>
            <a:off x="3525637" y="2366982"/>
            <a:ext cx="18594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rPr>
              <a:t>send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74870E40-CF9D-ED9A-C716-FB96B7999E0D}"/>
              </a:ext>
            </a:extLst>
          </p:cNvPr>
          <p:cNvSpPr txBox="1"/>
          <p:nvPr/>
        </p:nvSpPr>
        <p:spPr>
          <a:xfrm>
            <a:off x="2021993" y="2366982"/>
            <a:ext cx="27892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700" b="0" i="0" u="none" strike="noStrike" kern="0" cap="none" spc="0" normalizeH="0" baseline="0" noProof="0" err="1">
                <a:ln>
                  <a:noFill/>
                </a:ln>
                <a:effectLst/>
                <a:uLnTx/>
                <a:uFillTx/>
              </a:rPr>
              <a:t>receive</a:t>
            </a:r>
            <a:endParaRPr kumimoji="0" lang="de-DE" sz="700" b="0" i="0" u="none" strike="noStrike" kern="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62BF93D2-AE08-02B9-8663-CC26AE3404B5}"/>
              </a:ext>
            </a:extLst>
          </p:cNvPr>
          <p:cNvSpPr txBox="1"/>
          <p:nvPr/>
        </p:nvSpPr>
        <p:spPr>
          <a:xfrm>
            <a:off x="2622393" y="1950188"/>
            <a:ext cx="474489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rPr>
              <a:t>PCF </a:t>
            </a:r>
            <a:r>
              <a:rPr kumimoji="0" lang="de-DE" sz="700" b="0" i="0" u="none" strike="noStrike" kern="0" cap="none" spc="0" normalizeH="0" baseline="0" noProof="0" err="1">
                <a:ln>
                  <a:noFill/>
                </a:ln>
                <a:effectLst/>
                <a:uLnTx/>
                <a:uFillTx/>
              </a:rPr>
              <a:t>request</a:t>
            </a:r>
            <a:endParaRPr kumimoji="0" lang="de-DE" sz="700" b="0" i="0" u="none" strike="noStrike" kern="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F5CA126B-5BD2-041D-CDB7-7B12807F7EB6}"/>
              </a:ext>
            </a:extLst>
          </p:cNvPr>
          <p:cNvSpPr txBox="1"/>
          <p:nvPr/>
        </p:nvSpPr>
        <p:spPr>
          <a:xfrm>
            <a:off x="2587039" y="2374913"/>
            <a:ext cx="53219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rPr>
              <a:t>PCF </a:t>
            </a:r>
            <a:r>
              <a:rPr kumimoji="0" lang="de-DE" sz="700" b="0" i="0" u="none" strike="noStrike" kern="0" cap="none" spc="0" normalizeH="0" baseline="0" noProof="0" err="1">
                <a:ln>
                  <a:noFill/>
                </a:ln>
                <a:effectLst/>
                <a:uLnTx/>
                <a:uFillTx/>
              </a:rPr>
              <a:t>response</a:t>
            </a:r>
            <a:endParaRPr kumimoji="0" lang="de-DE" sz="700" b="0" i="0" u="none" strike="noStrike" kern="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107EE960-A9D5-E9AE-323C-F6B29546148B}"/>
              </a:ext>
            </a:extLst>
          </p:cNvPr>
          <p:cNvSpPr txBox="1"/>
          <p:nvPr/>
        </p:nvSpPr>
        <p:spPr>
          <a:xfrm>
            <a:off x="4936554" y="2339422"/>
            <a:ext cx="35747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700" kern="0" err="1"/>
              <a:t>Calculate</a:t>
            </a:r>
            <a:endParaRPr lang="de-DE" sz="700" kern="0"/>
          </a:p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700" kern="0"/>
              <a:t>PCF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848D8643-FAAD-214E-180D-F4F5F70D7463}"/>
              </a:ext>
            </a:extLst>
          </p:cNvPr>
          <p:cNvSpPr txBox="1"/>
          <p:nvPr/>
        </p:nvSpPr>
        <p:spPr>
          <a:xfrm>
            <a:off x="487600" y="2303721"/>
            <a:ext cx="15068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700" kern="0"/>
              <a:t>Use</a:t>
            </a:r>
          </a:p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700" kern="0"/>
              <a:t>PCF</a:t>
            </a:r>
          </a:p>
        </p:txBody>
      </p:sp>
      <p:sp>
        <p:nvSpPr>
          <p:cNvPr id="68" name="Pfeil: nach rechts 67">
            <a:extLst>
              <a:ext uri="{FF2B5EF4-FFF2-40B4-BE49-F238E27FC236}">
                <a16:creationId xmlns:a16="http://schemas.microsoft.com/office/drawing/2014/main" id="{002252A6-81DF-94FD-539E-A4956AB14F79}"/>
              </a:ext>
            </a:extLst>
          </p:cNvPr>
          <p:cNvSpPr/>
          <p:nvPr/>
        </p:nvSpPr>
        <p:spPr>
          <a:xfrm>
            <a:off x="5614756" y="2130758"/>
            <a:ext cx="646441" cy="108000"/>
          </a:xfrm>
          <a:prstGeom prst="rightArrow">
            <a:avLst/>
          </a:prstGeom>
          <a:solidFill>
            <a:srgbClr val="FFC000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kern="0" cap="none" spc="0" normalizeH="0" baseline="0" noProof="0" err="1">
              <a:ln>
                <a:noFill/>
              </a:ln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sp>
        <p:nvSpPr>
          <p:cNvPr id="69" name="Pfeil: nach rechts 68">
            <a:extLst>
              <a:ext uri="{FF2B5EF4-FFF2-40B4-BE49-F238E27FC236}">
                <a16:creationId xmlns:a16="http://schemas.microsoft.com/office/drawing/2014/main" id="{C8D869C7-7087-DEF6-CDB6-64E83D3815B2}"/>
              </a:ext>
            </a:extLst>
          </p:cNvPr>
          <p:cNvSpPr/>
          <p:nvPr/>
        </p:nvSpPr>
        <p:spPr>
          <a:xfrm rot="10800000">
            <a:off x="5618363" y="2471623"/>
            <a:ext cx="646441" cy="108000"/>
          </a:xfrm>
          <a:prstGeom prst="rightArrow">
            <a:avLst/>
          </a:prstGeom>
          <a:solidFill>
            <a:srgbClr val="FFC000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kern="0" cap="none" spc="0" normalizeH="0" baseline="0" noProof="0" err="1">
              <a:ln>
                <a:noFill/>
              </a:ln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sp>
        <p:nvSpPr>
          <p:cNvPr id="70" name="Rechteck: abgerundete Ecken 69">
            <a:extLst>
              <a:ext uri="{FF2B5EF4-FFF2-40B4-BE49-F238E27FC236}">
                <a16:creationId xmlns:a16="http://schemas.microsoft.com/office/drawing/2014/main" id="{9AF435AF-E60E-3D0E-D9AE-BC5DDF21045B}"/>
              </a:ext>
            </a:extLst>
          </p:cNvPr>
          <p:cNvSpPr/>
          <p:nvPr/>
        </p:nvSpPr>
        <p:spPr>
          <a:xfrm>
            <a:off x="6370211" y="1608555"/>
            <a:ext cx="1392885" cy="1797761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kern="0" cap="none" spc="0" normalizeH="0" baseline="0" noProof="0" err="1">
              <a:ln>
                <a:noFill/>
              </a:ln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F5461B21-F214-A885-0C52-24ED60446E8A}"/>
              </a:ext>
            </a:extLst>
          </p:cNvPr>
          <p:cNvSpPr txBox="1"/>
          <p:nvPr/>
        </p:nvSpPr>
        <p:spPr>
          <a:xfrm>
            <a:off x="6508317" y="3154315"/>
            <a:ext cx="27251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600" kern="0"/>
              <a:t>material</a:t>
            </a:r>
          </a:p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spc="0" normalizeH="0" baseline="0" noProof="0" err="1">
                <a:ln>
                  <a:noFill/>
                </a:ln>
                <a:effectLst/>
                <a:uLnTx/>
                <a:uFillTx/>
              </a:rPr>
              <a:t>data</a:t>
            </a:r>
            <a:endParaRPr kumimoji="0" lang="de-DE" sz="600" b="0" i="0" u="none" strike="noStrike" kern="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6F7797C5-B2C9-3E6A-1D3A-71F542F195F4}"/>
              </a:ext>
            </a:extLst>
          </p:cNvPr>
          <p:cNvSpPr txBox="1"/>
          <p:nvPr/>
        </p:nvSpPr>
        <p:spPr>
          <a:xfrm>
            <a:off x="7006639" y="3154315"/>
            <a:ext cx="14908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600" kern="0"/>
              <a:t>Eco</a:t>
            </a:r>
          </a:p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600" kern="0" err="1"/>
              <a:t>data</a:t>
            </a:r>
            <a:endParaRPr lang="de-DE" sz="600" kern="0"/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99470917-0EDA-590F-5B3D-9791865138F8}"/>
              </a:ext>
            </a:extLst>
          </p:cNvPr>
          <p:cNvSpPr txBox="1"/>
          <p:nvPr/>
        </p:nvSpPr>
        <p:spPr>
          <a:xfrm>
            <a:off x="7347666" y="3165894"/>
            <a:ext cx="330219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600" kern="0"/>
              <a:t>Any </a:t>
            </a:r>
            <a:r>
              <a:rPr lang="de-DE" sz="600" kern="0" err="1"/>
              <a:t>other</a:t>
            </a:r>
            <a:endParaRPr lang="de-DE" sz="600" kern="0"/>
          </a:p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rPr>
              <a:t>Data …</a:t>
            </a:r>
          </a:p>
        </p:txBody>
      </p: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D1772C85-CBBB-3ED1-9EFE-9BDB986CD87E}"/>
              </a:ext>
            </a:extLst>
          </p:cNvPr>
          <p:cNvGrpSpPr/>
          <p:nvPr/>
        </p:nvGrpSpPr>
        <p:grpSpPr>
          <a:xfrm>
            <a:off x="6514289" y="1811894"/>
            <a:ext cx="621711" cy="650402"/>
            <a:chOff x="1148234" y="1935109"/>
            <a:chExt cx="723979" cy="801111"/>
          </a:xfrm>
        </p:grpSpPr>
        <p:sp>
          <p:nvSpPr>
            <p:cNvPr id="84" name="Rechteck: abgerundete Ecken 83">
              <a:extLst>
                <a:ext uri="{FF2B5EF4-FFF2-40B4-BE49-F238E27FC236}">
                  <a16:creationId xmlns:a16="http://schemas.microsoft.com/office/drawing/2014/main" id="{619C3CF6-DD2A-3083-C897-941F8E3D1D27}"/>
                </a:ext>
              </a:extLst>
            </p:cNvPr>
            <p:cNvSpPr/>
            <p:nvPr/>
          </p:nvSpPr>
          <p:spPr>
            <a:xfrm>
              <a:off x="1148234" y="1935109"/>
              <a:ext cx="723979" cy="801111"/>
            </a:xfrm>
            <a:prstGeom prst="roundRect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0000" tIns="90000" rIns="90000" bIns="9000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700" b="0" i="0" u="none" strike="noStrike" kern="0" cap="none" spc="0" normalizeH="0" baseline="0" noProof="0" err="1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Tahoma" pitchFamily="34" charset="0"/>
              </a:endParaRPr>
            </a:p>
          </p:txBody>
        </p:sp>
        <p:grpSp>
          <p:nvGrpSpPr>
            <p:cNvPr id="85" name="Gruppieren 84">
              <a:extLst>
                <a:ext uri="{FF2B5EF4-FFF2-40B4-BE49-F238E27FC236}">
                  <a16:creationId xmlns:a16="http://schemas.microsoft.com/office/drawing/2014/main" id="{4710141E-8249-D0CB-E61D-319A4EF5DFA5}"/>
                </a:ext>
              </a:extLst>
            </p:cNvPr>
            <p:cNvGrpSpPr/>
            <p:nvPr/>
          </p:nvGrpSpPr>
          <p:grpSpPr>
            <a:xfrm>
              <a:off x="1245904" y="1935109"/>
              <a:ext cx="540000" cy="540000"/>
              <a:chOff x="3713913" y="2031750"/>
              <a:chExt cx="540000" cy="540000"/>
            </a:xfrm>
          </p:grpSpPr>
          <p:pic>
            <p:nvPicPr>
              <p:cNvPr id="87" name="Grafik 86" descr="Monitor Silhouette">
                <a:extLst>
                  <a:ext uri="{FF2B5EF4-FFF2-40B4-BE49-F238E27FC236}">
                    <a16:creationId xmlns:a16="http://schemas.microsoft.com/office/drawing/2014/main" id="{B2419950-AAD1-9DE5-EF35-3F4670FB4F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713913" y="2031750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88" name="Grafik 87" descr="Verzweigungsdiagramm Silhouette">
                <a:extLst>
                  <a:ext uri="{FF2B5EF4-FFF2-40B4-BE49-F238E27FC236}">
                    <a16:creationId xmlns:a16="http://schemas.microsoft.com/office/drawing/2014/main" id="{2796C9C0-87BB-106F-481A-C57B0AB334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5400000">
                <a:off x="3848913" y="2139572"/>
                <a:ext cx="270000" cy="270000"/>
              </a:xfrm>
              <a:prstGeom prst="rect">
                <a:avLst/>
              </a:prstGeom>
            </p:spPr>
          </p:pic>
        </p:grp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F8EFF9C2-7C52-8F43-67DF-7776C0F82093}"/>
                </a:ext>
              </a:extLst>
            </p:cNvPr>
            <p:cNvSpPr txBox="1"/>
            <p:nvPr/>
          </p:nvSpPr>
          <p:spPr>
            <a:xfrm>
              <a:off x="1233958" y="2420753"/>
              <a:ext cx="552540" cy="22745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6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rPr>
                <a:t>PCF </a:t>
              </a:r>
              <a:r>
                <a:rPr kumimoji="0" lang="de-DE" sz="600" b="0" i="0" u="none" strike="noStrike" kern="0" cap="none" spc="0" normalizeH="0" baseline="0" noProof="0" err="1">
                  <a:ln>
                    <a:noFill/>
                  </a:ln>
                  <a:effectLst/>
                  <a:uLnTx/>
                  <a:uFillTx/>
                </a:rPr>
                <a:t>data</a:t>
              </a:r>
              <a:r>
                <a:rPr kumimoji="0" lang="de-DE" sz="6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rPr>
                <a:t> </a:t>
              </a:r>
            </a:p>
            <a:p>
              <a:pPr marL="0" marR="0" indent="0" algn="ctr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600" b="0" i="0" u="none" strike="noStrike" kern="0" cap="none" spc="0" normalizeH="0" baseline="0" noProof="0" err="1">
                  <a:ln>
                    <a:noFill/>
                  </a:ln>
                  <a:effectLst/>
                  <a:uLnTx/>
                  <a:uFillTx/>
                </a:rPr>
                <a:t>exchange</a:t>
              </a:r>
              <a:r>
                <a:rPr kumimoji="0" lang="de-DE" sz="6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rPr>
                <a:t> </a:t>
              </a:r>
              <a:r>
                <a:rPr kumimoji="0" lang="de-DE" sz="600" b="0" i="0" u="none" strike="noStrike" kern="0" cap="none" spc="0" normalizeH="0" baseline="0" noProof="0" err="1">
                  <a:ln>
                    <a:noFill/>
                  </a:ln>
                  <a:effectLst/>
                  <a:uLnTx/>
                  <a:uFillTx/>
                </a:rPr>
                <a:t>app</a:t>
              </a:r>
              <a:endParaRPr kumimoji="0" lang="de-DE" sz="6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406C26DB-A921-B5B2-F64D-8E9F536B0A0E}"/>
              </a:ext>
            </a:extLst>
          </p:cNvPr>
          <p:cNvGrpSpPr/>
          <p:nvPr/>
        </p:nvGrpSpPr>
        <p:grpSpPr>
          <a:xfrm>
            <a:off x="7112916" y="2306140"/>
            <a:ext cx="660438" cy="510694"/>
            <a:chOff x="3744792" y="2502568"/>
            <a:chExt cx="826043" cy="589955"/>
          </a:xfrm>
        </p:grpSpPr>
        <p:grpSp>
          <p:nvGrpSpPr>
            <p:cNvPr id="90" name="Gruppieren 89">
              <a:extLst>
                <a:ext uri="{FF2B5EF4-FFF2-40B4-BE49-F238E27FC236}">
                  <a16:creationId xmlns:a16="http://schemas.microsoft.com/office/drawing/2014/main" id="{6AA35EA4-9CFC-5FFB-CFD1-860E11A77159}"/>
                </a:ext>
              </a:extLst>
            </p:cNvPr>
            <p:cNvGrpSpPr/>
            <p:nvPr/>
          </p:nvGrpSpPr>
          <p:grpSpPr>
            <a:xfrm>
              <a:off x="3887808" y="2502568"/>
              <a:ext cx="540000" cy="540000"/>
              <a:chOff x="3713913" y="2031750"/>
              <a:chExt cx="540000" cy="540000"/>
            </a:xfrm>
          </p:grpSpPr>
          <p:pic>
            <p:nvPicPr>
              <p:cNvPr id="92" name="Grafik 91" descr="Monitor Silhouette">
                <a:extLst>
                  <a:ext uri="{FF2B5EF4-FFF2-40B4-BE49-F238E27FC236}">
                    <a16:creationId xmlns:a16="http://schemas.microsoft.com/office/drawing/2014/main" id="{487E6429-728C-F1BC-D956-9F9EA59DD9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713913" y="2031750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93" name="Grafik 92" descr="Verzweigungsdiagramm Silhouette">
                <a:extLst>
                  <a:ext uri="{FF2B5EF4-FFF2-40B4-BE49-F238E27FC236}">
                    <a16:creationId xmlns:a16="http://schemas.microsoft.com/office/drawing/2014/main" id="{C72DC7AB-590C-4D61-968C-670D54898D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5400000">
                <a:off x="3848913" y="2139572"/>
                <a:ext cx="270000" cy="270000"/>
              </a:xfrm>
              <a:prstGeom prst="rect">
                <a:avLst/>
              </a:prstGeom>
            </p:spPr>
          </p:pic>
        </p:grpSp>
        <p:sp>
          <p:nvSpPr>
            <p:cNvPr id="91" name="Textfeld 90">
              <a:extLst>
                <a:ext uri="{FF2B5EF4-FFF2-40B4-BE49-F238E27FC236}">
                  <a16:creationId xmlns:a16="http://schemas.microsoft.com/office/drawing/2014/main" id="{7B965E47-6608-5AB1-0A49-EF0B00566E18}"/>
                </a:ext>
              </a:extLst>
            </p:cNvPr>
            <p:cNvSpPr txBox="1"/>
            <p:nvPr/>
          </p:nvSpPr>
          <p:spPr>
            <a:xfrm>
              <a:off x="3744792" y="2985860"/>
              <a:ext cx="826043" cy="10666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600" kern="0"/>
                <a:t>PCF </a:t>
              </a:r>
              <a:r>
                <a:rPr lang="de-DE" sz="600" kern="0" err="1"/>
                <a:t>calculation</a:t>
              </a:r>
              <a:r>
                <a:rPr lang="de-DE" sz="600" kern="0"/>
                <a:t> </a:t>
              </a:r>
              <a:r>
                <a:rPr lang="de-DE" sz="600" kern="0" err="1"/>
                <a:t>tool</a:t>
              </a:r>
              <a:endParaRPr kumimoji="0" lang="de-DE" sz="6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35025ED7-3136-B96D-EAC0-E90FAFBFBB70}"/>
              </a:ext>
            </a:extLst>
          </p:cNvPr>
          <p:cNvCxnSpPr>
            <a:cxnSpLocks/>
            <a:stCxn id="92" idx="0"/>
            <a:endCxn id="84" idx="3"/>
          </p:cNvCxnSpPr>
          <p:nvPr/>
        </p:nvCxnSpPr>
        <p:spPr>
          <a:xfrm flipH="1" flipV="1">
            <a:off x="7136000" y="2137095"/>
            <a:ext cx="307131" cy="169045"/>
          </a:xfrm>
          <a:prstGeom prst="line">
            <a:avLst/>
          </a:prstGeom>
          <a:noFill/>
          <a:ln w="12700" cap="rnd" cmpd="sng" algn="ctr">
            <a:solidFill>
              <a:srgbClr val="FFC000"/>
            </a:solidFill>
            <a:prstDash val="sysDot"/>
            <a:round/>
          </a:ln>
          <a:effectLst/>
        </p:spPr>
      </p:cxnSp>
      <p:sp>
        <p:nvSpPr>
          <p:cNvPr id="95" name="Textfeld 94">
            <a:extLst>
              <a:ext uri="{FF2B5EF4-FFF2-40B4-BE49-F238E27FC236}">
                <a16:creationId xmlns:a16="http://schemas.microsoft.com/office/drawing/2014/main" id="{AC28633F-64AC-0388-F13B-ECF5EF177A9B}"/>
              </a:ext>
            </a:extLst>
          </p:cNvPr>
          <p:cNvSpPr txBox="1"/>
          <p:nvPr/>
        </p:nvSpPr>
        <p:spPr>
          <a:xfrm>
            <a:off x="7315166" y="2097118"/>
            <a:ext cx="40099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600" kern="0" err="1"/>
              <a:t>Calculate</a:t>
            </a:r>
            <a:endParaRPr lang="de-DE" sz="600" kern="0"/>
          </a:p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600" kern="0"/>
              <a:t>PCF</a:t>
            </a: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FE78361D-BBE2-EDF5-AB32-FDF711658D78}"/>
              </a:ext>
            </a:extLst>
          </p:cNvPr>
          <p:cNvSpPr txBox="1"/>
          <p:nvPr/>
        </p:nvSpPr>
        <p:spPr>
          <a:xfrm>
            <a:off x="672798" y="4174879"/>
            <a:ext cx="79348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1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rPr>
              <a:t>OEM / Tier n</a:t>
            </a: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2838A6A2-05AA-6B24-1F9E-B329BEC55B36}"/>
              </a:ext>
            </a:extLst>
          </p:cNvPr>
          <p:cNvSpPr txBox="1"/>
          <p:nvPr/>
        </p:nvSpPr>
        <p:spPr>
          <a:xfrm>
            <a:off x="4318942" y="4180473"/>
            <a:ext cx="54181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1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rPr>
              <a:t>Tier n+1</a:t>
            </a:r>
          </a:p>
        </p:txBody>
      </p:sp>
      <p:sp>
        <p:nvSpPr>
          <p:cNvPr id="98" name="Pfeil: nach rechts 97">
            <a:extLst>
              <a:ext uri="{FF2B5EF4-FFF2-40B4-BE49-F238E27FC236}">
                <a16:creationId xmlns:a16="http://schemas.microsoft.com/office/drawing/2014/main" id="{4E323E4A-C974-2817-B082-90AE43E42567}"/>
              </a:ext>
            </a:extLst>
          </p:cNvPr>
          <p:cNvSpPr/>
          <p:nvPr/>
        </p:nvSpPr>
        <p:spPr>
          <a:xfrm>
            <a:off x="8057829" y="2403105"/>
            <a:ext cx="458221" cy="92333"/>
          </a:xfrm>
          <a:prstGeom prst="rightArrow">
            <a:avLst/>
          </a:prstGeom>
          <a:solidFill>
            <a:srgbClr val="FFC000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kern="0" cap="none" spc="0" normalizeH="0" baseline="0" noProof="0" err="1">
              <a:ln>
                <a:noFill/>
              </a:ln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sp>
        <p:nvSpPr>
          <p:cNvPr id="99" name="Pfeil: nach rechts 98">
            <a:extLst>
              <a:ext uri="{FF2B5EF4-FFF2-40B4-BE49-F238E27FC236}">
                <a16:creationId xmlns:a16="http://schemas.microsoft.com/office/drawing/2014/main" id="{481538CD-EE5B-23A5-0644-20C7C0B8730E}"/>
              </a:ext>
            </a:extLst>
          </p:cNvPr>
          <p:cNvSpPr/>
          <p:nvPr/>
        </p:nvSpPr>
        <p:spPr>
          <a:xfrm rot="10800000">
            <a:off x="8057829" y="2610797"/>
            <a:ext cx="458221" cy="92333"/>
          </a:xfrm>
          <a:prstGeom prst="rightArrow">
            <a:avLst/>
          </a:prstGeom>
          <a:solidFill>
            <a:srgbClr val="FFC000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kern="0" cap="none" spc="0" normalizeH="0" baseline="0" noProof="0" err="1">
              <a:ln>
                <a:noFill/>
              </a:ln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CF6A8583-642C-BC40-FDAC-EF3FCC8324EE}"/>
              </a:ext>
            </a:extLst>
          </p:cNvPr>
          <p:cNvSpPr txBox="1"/>
          <p:nvPr/>
        </p:nvSpPr>
        <p:spPr>
          <a:xfrm>
            <a:off x="8656400" y="2426131"/>
            <a:ext cx="12503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rPr>
              <a:t>…</a:t>
            </a:r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39EF713B-468C-41FF-47A8-8BC91CBD2A4B}"/>
              </a:ext>
            </a:extLst>
          </p:cNvPr>
          <p:cNvSpPr txBox="1"/>
          <p:nvPr/>
        </p:nvSpPr>
        <p:spPr>
          <a:xfrm>
            <a:off x="6854832" y="3435217"/>
            <a:ext cx="516167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05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rPr>
              <a:t>Tier n+2</a:t>
            </a:r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4B814804-52FE-BB90-BD6D-41FCB77B7137}"/>
              </a:ext>
            </a:extLst>
          </p:cNvPr>
          <p:cNvSpPr txBox="1"/>
          <p:nvPr/>
        </p:nvSpPr>
        <p:spPr>
          <a:xfrm>
            <a:off x="7499570" y="3956886"/>
            <a:ext cx="128186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rPr>
              <a:t>Request/</a:t>
            </a:r>
            <a:r>
              <a:rPr kumimoji="0" lang="de-DE" sz="800" b="0" i="0" u="none" strike="noStrike" kern="0" cap="none" spc="0" normalizeH="0" baseline="0" noProof="0" err="1">
                <a:ln>
                  <a:noFill/>
                </a:ln>
                <a:effectLst/>
                <a:uLnTx/>
                <a:uFillTx/>
              </a:rPr>
              <a:t>response</a:t>
            </a:r>
            <a:r>
              <a:rPr kumimoji="0" lang="de-DE" sz="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de-DE" sz="800" b="0" i="0" u="none" strike="noStrike" kern="0" cap="none" spc="0" normalizeH="0" baseline="0" noProof="0" err="1">
                <a:ln>
                  <a:noFill/>
                </a:ln>
                <a:effectLst/>
                <a:uLnTx/>
                <a:uFillTx/>
              </a:rPr>
              <a:t>process</a:t>
            </a:r>
            <a:r>
              <a:rPr kumimoji="0" lang="de-DE" sz="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de-DE" sz="800" b="0" i="0" u="none" strike="noStrike" kern="0" cap="none" spc="0" normalizeH="0" baseline="0" noProof="0" err="1">
                <a:ln>
                  <a:noFill/>
                </a:ln>
                <a:effectLst/>
                <a:uLnTx/>
                <a:uFillTx/>
              </a:rPr>
              <a:t>can</a:t>
            </a:r>
            <a:r>
              <a:rPr kumimoji="0" lang="de-DE" sz="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de-DE" sz="800" b="0" i="0" u="none" strike="noStrike" kern="0" cap="none" spc="0" normalizeH="0" baseline="0" noProof="0" err="1">
                <a:ln>
                  <a:noFill/>
                </a:ln>
                <a:effectLst/>
                <a:uLnTx/>
                <a:uFillTx/>
              </a:rPr>
              <a:t>cascade</a:t>
            </a:r>
            <a:r>
              <a:rPr kumimoji="0" lang="de-DE" sz="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rPr>
              <a:t> down </a:t>
            </a:r>
            <a:r>
              <a:rPr kumimoji="0" lang="de-DE" sz="800" b="0" i="0" u="none" strike="noStrike" kern="0" cap="none" spc="0" normalizeH="0" baseline="0" noProof="0" err="1">
                <a:ln>
                  <a:noFill/>
                </a:ln>
                <a:effectLst/>
                <a:uLnTx/>
                <a:uFillTx/>
              </a:rPr>
              <a:t>the</a:t>
            </a:r>
            <a:r>
              <a:rPr kumimoji="0" lang="de-DE" sz="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de-DE" sz="800" b="0" i="0" u="none" strike="noStrike" kern="0" cap="none" spc="0" normalizeH="0" baseline="0" noProof="0" err="1">
                <a:ln>
                  <a:noFill/>
                </a:ln>
                <a:effectLst/>
                <a:uLnTx/>
                <a:uFillTx/>
              </a:rPr>
              <a:t>supplychain</a:t>
            </a:r>
            <a:endParaRPr kumimoji="0" lang="de-DE" sz="800" b="0" i="0" u="none" strike="noStrike" kern="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103" name="Grafik 102" descr="Benutzer Silhouette">
            <a:extLst>
              <a:ext uri="{FF2B5EF4-FFF2-40B4-BE49-F238E27FC236}">
                <a16:creationId xmlns:a16="http://schemas.microsoft.com/office/drawing/2014/main" id="{1F290473-E6DA-C328-1CC4-590ACB908BE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5947" y="1032775"/>
            <a:ext cx="360000" cy="360000"/>
          </a:xfrm>
          <a:prstGeom prst="rect">
            <a:avLst/>
          </a:prstGeom>
        </p:spPr>
      </p:pic>
      <p:sp>
        <p:nvSpPr>
          <p:cNvPr id="104" name="Textfeld 103">
            <a:extLst>
              <a:ext uri="{FF2B5EF4-FFF2-40B4-BE49-F238E27FC236}">
                <a16:creationId xmlns:a16="http://schemas.microsoft.com/office/drawing/2014/main" id="{3F6932B4-DB50-7CB9-2EAE-BCD9863D629D}"/>
              </a:ext>
            </a:extLst>
          </p:cNvPr>
          <p:cNvSpPr txBox="1"/>
          <p:nvPr/>
        </p:nvSpPr>
        <p:spPr>
          <a:xfrm>
            <a:off x="904151" y="1089536"/>
            <a:ext cx="80310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rPr>
              <a:t>PCF Controller</a:t>
            </a:r>
          </a:p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000" kern="0"/>
              <a:t>@customer</a:t>
            </a:r>
            <a:endParaRPr kumimoji="0" lang="de-DE" sz="1000" b="0" i="0" u="none" strike="noStrike" kern="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105" name="Grafik 104" descr="Benutzer Silhouette">
            <a:extLst>
              <a:ext uri="{FF2B5EF4-FFF2-40B4-BE49-F238E27FC236}">
                <a16:creationId xmlns:a16="http://schemas.microsoft.com/office/drawing/2014/main" id="{18B7FB55-4AEF-DEAC-E575-A4800F76E40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65421" y="1057326"/>
            <a:ext cx="360000" cy="360000"/>
          </a:xfrm>
          <a:prstGeom prst="rect">
            <a:avLst/>
          </a:prstGeom>
        </p:spPr>
      </p:pic>
      <p:sp>
        <p:nvSpPr>
          <p:cNvPr id="106" name="Textfeld 105">
            <a:extLst>
              <a:ext uri="{FF2B5EF4-FFF2-40B4-BE49-F238E27FC236}">
                <a16:creationId xmlns:a16="http://schemas.microsoft.com/office/drawing/2014/main" id="{1A560C38-41BF-4D53-0ABD-6319FED41FE0}"/>
              </a:ext>
            </a:extLst>
          </p:cNvPr>
          <p:cNvSpPr txBox="1"/>
          <p:nvPr/>
        </p:nvSpPr>
        <p:spPr>
          <a:xfrm>
            <a:off x="4150665" y="1070738"/>
            <a:ext cx="80310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PCF Controller</a:t>
            </a:r>
          </a:p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000" kern="0" dirty="0"/>
              <a:t>@supplier</a:t>
            </a:r>
            <a:endParaRPr kumimoji="0" lang="de-DE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107" name="Grafik 106" descr="Benutzer Silhouette">
            <a:extLst>
              <a:ext uri="{FF2B5EF4-FFF2-40B4-BE49-F238E27FC236}">
                <a16:creationId xmlns:a16="http://schemas.microsoft.com/office/drawing/2014/main" id="{BA249FE4-141D-D1FF-5CEC-6B7B9C74EE2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48414" y="1296285"/>
            <a:ext cx="252000" cy="252000"/>
          </a:xfrm>
          <a:prstGeom prst="rect">
            <a:avLst/>
          </a:prstGeom>
        </p:spPr>
      </p:pic>
      <p:sp>
        <p:nvSpPr>
          <p:cNvPr id="108" name="Textfeld 107">
            <a:extLst>
              <a:ext uri="{FF2B5EF4-FFF2-40B4-BE49-F238E27FC236}">
                <a16:creationId xmlns:a16="http://schemas.microsoft.com/office/drawing/2014/main" id="{CFC12372-718E-42B5-4E3A-9D01061AC1A3}"/>
              </a:ext>
            </a:extLst>
          </p:cNvPr>
          <p:cNvSpPr txBox="1"/>
          <p:nvPr/>
        </p:nvSpPr>
        <p:spPr>
          <a:xfrm>
            <a:off x="6765661" y="1301775"/>
            <a:ext cx="64280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rPr>
              <a:t>PCF Controller</a:t>
            </a:r>
          </a:p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800" kern="0"/>
              <a:t>@sub-supplier</a:t>
            </a:r>
            <a:endParaRPr kumimoji="0" lang="de-DE" sz="800" b="0" i="0" u="none" strike="noStrike" kern="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37D8AFA0-1FB4-4E1E-B5F5-36E027F94DE0}"/>
              </a:ext>
            </a:extLst>
          </p:cNvPr>
          <p:cNvSpPr txBox="1"/>
          <p:nvPr/>
        </p:nvSpPr>
        <p:spPr>
          <a:xfrm>
            <a:off x="2319375" y="1182874"/>
            <a:ext cx="106752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kern="0" dirty="0"/>
              <a:t>Catena-X </a:t>
            </a:r>
          </a:p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700" kern="0" dirty="0"/>
              <a:t>Automotive Network</a:t>
            </a:r>
            <a:endParaRPr kumimoji="0" lang="de-DE" sz="7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112" name="Grafik 111" descr="Datenbank Silhouette">
            <a:extLst>
              <a:ext uri="{FF2B5EF4-FFF2-40B4-BE49-F238E27FC236}">
                <a16:creationId xmlns:a16="http://schemas.microsoft.com/office/drawing/2014/main" id="{4EB03436-ECE2-39EA-29C5-AE7485F402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9083" y="3241216"/>
            <a:ext cx="432000" cy="432000"/>
          </a:xfrm>
          <a:prstGeom prst="rect">
            <a:avLst/>
          </a:prstGeom>
        </p:spPr>
      </p:pic>
      <p:pic>
        <p:nvPicPr>
          <p:cNvPr id="113" name="Grafik 112" descr="Datenbank Silhouette">
            <a:extLst>
              <a:ext uri="{FF2B5EF4-FFF2-40B4-BE49-F238E27FC236}">
                <a16:creationId xmlns:a16="http://schemas.microsoft.com/office/drawing/2014/main" id="{ABE663E8-2FDB-EA54-7AC8-9980B51BBE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5922" y="3241216"/>
            <a:ext cx="432000" cy="432000"/>
          </a:xfrm>
          <a:prstGeom prst="rect">
            <a:avLst/>
          </a:prstGeom>
        </p:spPr>
      </p:pic>
      <p:pic>
        <p:nvPicPr>
          <p:cNvPr id="114" name="Grafik 113" descr="Datenbank Silhouette">
            <a:extLst>
              <a:ext uri="{FF2B5EF4-FFF2-40B4-BE49-F238E27FC236}">
                <a16:creationId xmlns:a16="http://schemas.microsoft.com/office/drawing/2014/main" id="{3E377155-F8C3-0982-57D2-67BCE99436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72611" y="3241216"/>
            <a:ext cx="432000" cy="432000"/>
          </a:xfrm>
          <a:prstGeom prst="rect">
            <a:avLst/>
          </a:prstGeom>
        </p:spPr>
      </p:pic>
      <p:pic>
        <p:nvPicPr>
          <p:cNvPr id="115" name="Grafik 114" descr="Datenbank Silhouette">
            <a:extLst>
              <a:ext uri="{FF2B5EF4-FFF2-40B4-BE49-F238E27FC236}">
                <a16:creationId xmlns:a16="http://schemas.microsoft.com/office/drawing/2014/main" id="{2DF77AD3-BC5B-8EDE-0329-50A6E7F288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95941" y="3260382"/>
            <a:ext cx="432000" cy="432000"/>
          </a:xfrm>
          <a:prstGeom prst="rect">
            <a:avLst/>
          </a:prstGeom>
        </p:spPr>
      </p:pic>
      <p:pic>
        <p:nvPicPr>
          <p:cNvPr id="116" name="Grafik 115" descr="Datenbank Silhouette">
            <a:extLst>
              <a:ext uri="{FF2B5EF4-FFF2-40B4-BE49-F238E27FC236}">
                <a16:creationId xmlns:a16="http://schemas.microsoft.com/office/drawing/2014/main" id="{992DF8E9-585E-D09A-5B28-83CE2123BB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62780" y="3260382"/>
            <a:ext cx="432000" cy="432000"/>
          </a:xfrm>
          <a:prstGeom prst="rect">
            <a:avLst/>
          </a:prstGeom>
        </p:spPr>
      </p:pic>
      <p:pic>
        <p:nvPicPr>
          <p:cNvPr id="117" name="Grafik 116" descr="Datenbank Silhouette">
            <a:extLst>
              <a:ext uri="{FF2B5EF4-FFF2-40B4-BE49-F238E27FC236}">
                <a16:creationId xmlns:a16="http://schemas.microsoft.com/office/drawing/2014/main" id="{1BC4C666-2BED-8E46-4461-A63CA1360D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99469" y="3260382"/>
            <a:ext cx="432000" cy="432000"/>
          </a:xfrm>
          <a:prstGeom prst="rect">
            <a:avLst/>
          </a:prstGeom>
        </p:spPr>
      </p:pic>
      <p:pic>
        <p:nvPicPr>
          <p:cNvPr id="118" name="Grafik 117" descr="Datenbank Silhouette">
            <a:extLst>
              <a:ext uri="{FF2B5EF4-FFF2-40B4-BE49-F238E27FC236}">
                <a16:creationId xmlns:a16="http://schemas.microsoft.com/office/drawing/2014/main" id="{4499D08C-07FC-1FB5-E6DF-FA8B31651DF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92827" y="2875840"/>
            <a:ext cx="288000" cy="288000"/>
          </a:xfrm>
          <a:prstGeom prst="rect">
            <a:avLst/>
          </a:prstGeom>
        </p:spPr>
      </p:pic>
      <p:pic>
        <p:nvPicPr>
          <p:cNvPr id="119" name="Grafik 118" descr="Datenbank Silhouette">
            <a:extLst>
              <a:ext uri="{FF2B5EF4-FFF2-40B4-BE49-F238E27FC236}">
                <a16:creationId xmlns:a16="http://schemas.microsoft.com/office/drawing/2014/main" id="{93CD0908-74AD-921C-6264-45D21CD8E5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37179" y="2875840"/>
            <a:ext cx="288000" cy="288000"/>
          </a:xfrm>
          <a:prstGeom prst="rect">
            <a:avLst/>
          </a:prstGeom>
        </p:spPr>
      </p:pic>
      <p:pic>
        <p:nvPicPr>
          <p:cNvPr id="120" name="Grafik 119" descr="Datenbank Silhouette">
            <a:extLst>
              <a:ext uri="{FF2B5EF4-FFF2-40B4-BE49-F238E27FC236}">
                <a16:creationId xmlns:a16="http://schemas.microsoft.com/office/drawing/2014/main" id="{D8FC7DBB-045F-CB96-A5B5-0397D892C1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59222" y="2875840"/>
            <a:ext cx="288000" cy="288000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713DFE53-4FFB-5FD4-3BE9-FF75C7B3925D}"/>
              </a:ext>
            </a:extLst>
          </p:cNvPr>
          <p:cNvSpPr/>
          <p:nvPr/>
        </p:nvSpPr>
        <p:spPr>
          <a:xfrm>
            <a:off x="265246" y="4636851"/>
            <a:ext cx="535837" cy="50664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FDB5757-6CB3-2D99-770A-1B972CFF7ED1}"/>
              </a:ext>
            </a:extLst>
          </p:cNvPr>
          <p:cNvSpPr/>
          <p:nvPr/>
        </p:nvSpPr>
        <p:spPr>
          <a:xfrm>
            <a:off x="7253229" y="4604316"/>
            <a:ext cx="1392885" cy="50664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669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hteck: abgerundete Ecken 57">
            <a:extLst>
              <a:ext uri="{FF2B5EF4-FFF2-40B4-BE49-F238E27FC236}">
                <a16:creationId xmlns:a16="http://schemas.microsoft.com/office/drawing/2014/main" id="{53472680-CEF9-0680-F617-513B446A32E7}"/>
              </a:ext>
            </a:extLst>
          </p:cNvPr>
          <p:cNvSpPr/>
          <p:nvPr/>
        </p:nvSpPr>
        <p:spPr>
          <a:xfrm>
            <a:off x="2341347" y="1483820"/>
            <a:ext cx="1025747" cy="1457208"/>
          </a:xfrm>
          <a:prstGeom prst="round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kern="0" cap="none" spc="0" normalizeH="0" baseline="0" noProof="0" err="1">
              <a:ln>
                <a:noFill/>
              </a:ln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A3CC707C-91B5-3CD1-26DA-1AC788093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143956"/>
            <a:ext cx="8424001" cy="593817"/>
          </a:xfrm>
        </p:spPr>
        <p:txBody>
          <a:bodyPr/>
          <a:lstStyle/>
          <a:p>
            <a:r>
              <a:rPr lang="de-DE" sz="1800" dirty="0">
                <a:solidFill>
                  <a:schemeClr val="tx1"/>
                </a:solidFill>
              </a:rPr>
              <a:t>PCF </a:t>
            </a:r>
            <a:r>
              <a:rPr lang="de-DE" sz="1800" dirty="0" err="1">
                <a:solidFill>
                  <a:schemeClr val="tx1"/>
                </a:solidFill>
              </a:rPr>
              <a:t>data</a:t>
            </a:r>
            <a:r>
              <a:rPr lang="de-DE" sz="1800" dirty="0">
                <a:solidFill>
                  <a:schemeClr val="tx1"/>
                </a:solidFill>
              </a:rPr>
              <a:t> </a:t>
            </a:r>
            <a:r>
              <a:rPr lang="de-DE" sz="1800" dirty="0" err="1">
                <a:solidFill>
                  <a:schemeClr val="tx1"/>
                </a:solidFill>
              </a:rPr>
              <a:t>exchange</a:t>
            </a:r>
            <a:r>
              <a:rPr lang="de-DE" sz="1800" dirty="0">
                <a:solidFill>
                  <a:schemeClr val="tx1"/>
                </a:solidFill>
              </a:rPr>
              <a:t> </a:t>
            </a:r>
            <a:r>
              <a:rPr lang="de-DE" sz="1800" dirty="0" err="1">
                <a:solidFill>
                  <a:schemeClr val="tx1"/>
                </a:solidFill>
              </a:rPr>
              <a:t>along</a:t>
            </a:r>
            <a:r>
              <a:rPr lang="de-DE" sz="1800" dirty="0">
                <a:solidFill>
                  <a:schemeClr val="tx1"/>
                </a:solidFill>
              </a:rPr>
              <a:t> </a:t>
            </a:r>
            <a:r>
              <a:rPr lang="de-DE" sz="1800" dirty="0" err="1">
                <a:solidFill>
                  <a:schemeClr val="tx1"/>
                </a:solidFill>
              </a:rPr>
              <a:t>the</a:t>
            </a:r>
            <a:r>
              <a:rPr lang="de-DE" sz="1800" dirty="0">
                <a:solidFill>
                  <a:schemeClr val="tx1"/>
                </a:solidFill>
              </a:rPr>
              <a:t> </a:t>
            </a:r>
            <a:r>
              <a:rPr lang="de-DE" sz="1800" dirty="0" err="1">
                <a:solidFill>
                  <a:schemeClr val="tx1"/>
                </a:solidFill>
              </a:rPr>
              <a:t>supply</a:t>
            </a:r>
            <a:r>
              <a:rPr lang="de-DE" sz="1800" dirty="0">
                <a:solidFill>
                  <a:schemeClr val="tx1"/>
                </a:solidFill>
              </a:rPr>
              <a:t> </a:t>
            </a:r>
            <a:r>
              <a:rPr lang="de-DE" sz="1800" dirty="0" err="1">
                <a:solidFill>
                  <a:schemeClr val="tx1"/>
                </a:solidFill>
              </a:rPr>
              <a:t>chain</a:t>
            </a:r>
            <a:r>
              <a:rPr lang="de-DE" sz="1800" dirty="0">
                <a:solidFill>
                  <a:schemeClr val="tx1"/>
                </a:solidFill>
              </a:rPr>
              <a:t>.</a:t>
            </a:r>
            <a:br>
              <a:rPr lang="de-DE" sz="1800" dirty="0">
                <a:solidFill>
                  <a:schemeClr val="tx1"/>
                </a:solidFill>
              </a:rPr>
            </a:br>
            <a:r>
              <a:rPr lang="de-DE" sz="1800" dirty="0">
                <a:solidFill>
                  <a:schemeClr val="tx1"/>
                </a:solidFill>
              </a:rPr>
              <a:t>PCF pull via </a:t>
            </a:r>
            <a:r>
              <a:rPr lang="de-DE" sz="1800" dirty="0" err="1">
                <a:solidFill>
                  <a:schemeClr val="tx1"/>
                </a:solidFill>
              </a:rPr>
              <a:t>connector</a:t>
            </a:r>
            <a:r>
              <a:rPr lang="de-DE" sz="1800" dirty="0">
                <a:solidFill>
                  <a:schemeClr val="tx1"/>
                </a:solidFill>
              </a:rPr>
              <a:t> and </a:t>
            </a:r>
            <a:r>
              <a:rPr lang="de-DE" sz="1800" dirty="0" err="1">
                <a:solidFill>
                  <a:schemeClr val="tx1"/>
                </a:solidFill>
              </a:rPr>
              <a:t>existing</a:t>
            </a:r>
            <a:r>
              <a:rPr lang="de-DE" sz="1800" dirty="0">
                <a:solidFill>
                  <a:schemeClr val="tx1"/>
                </a:solidFill>
              </a:rPr>
              <a:t> digital </a:t>
            </a:r>
            <a:r>
              <a:rPr lang="de-DE" sz="1800" dirty="0" err="1">
                <a:solidFill>
                  <a:schemeClr val="tx1"/>
                </a:solidFill>
              </a:rPr>
              <a:t>twin</a:t>
            </a:r>
            <a:r>
              <a:rPr lang="de-DE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14FD1B9F-CF7F-971B-D591-B4E406F47B16}"/>
              </a:ext>
            </a:extLst>
          </p:cNvPr>
          <p:cNvSpPr/>
          <p:nvPr/>
        </p:nvSpPr>
        <p:spPr>
          <a:xfrm>
            <a:off x="265246" y="1479793"/>
            <a:ext cx="1738058" cy="2610578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kern="0" cap="none" spc="0" normalizeH="0" baseline="0" noProof="0" err="1">
              <a:ln>
                <a:noFill/>
              </a:ln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F05E0D10-C400-15CC-6536-FD341B7641A1}"/>
              </a:ext>
            </a:extLst>
          </p:cNvPr>
          <p:cNvSpPr txBox="1"/>
          <p:nvPr/>
        </p:nvSpPr>
        <p:spPr>
          <a:xfrm>
            <a:off x="416463" y="3698761"/>
            <a:ext cx="31899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700" kern="0"/>
              <a:t>material</a:t>
            </a:r>
          </a:p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700" b="0" i="0" u="none" strike="noStrike" kern="0" cap="none" spc="0" normalizeH="0" baseline="0" noProof="0" err="1">
                <a:ln>
                  <a:noFill/>
                </a:ln>
                <a:effectLst/>
                <a:uLnTx/>
                <a:uFillTx/>
              </a:rPr>
              <a:t>data</a:t>
            </a:r>
            <a:endParaRPr kumimoji="0" lang="de-DE" sz="700" b="0" i="0" u="none" strike="noStrike" kern="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74A30EE-82AE-B8AF-B18E-07E115C8371F}"/>
              </a:ext>
            </a:extLst>
          </p:cNvPr>
          <p:cNvSpPr txBox="1"/>
          <p:nvPr/>
        </p:nvSpPr>
        <p:spPr>
          <a:xfrm>
            <a:off x="1061672" y="3698761"/>
            <a:ext cx="17312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700" kern="0"/>
              <a:t>Eco</a:t>
            </a:r>
          </a:p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700" kern="0" err="1"/>
              <a:t>data</a:t>
            </a:r>
            <a:endParaRPr lang="de-DE" sz="700" kern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E7F5825-1589-ED0A-C684-9936CC0B0808}"/>
              </a:ext>
            </a:extLst>
          </p:cNvPr>
          <p:cNvSpPr txBox="1"/>
          <p:nvPr/>
        </p:nvSpPr>
        <p:spPr>
          <a:xfrm>
            <a:off x="1487492" y="3692382"/>
            <a:ext cx="38472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700" kern="0"/>
              <a:t>Any </a:t>
            </a:r>
            <a:r>
              <a:rPr lang="de-DE" sz="700" kern="0" err="1"/>
              <a:t>other</a:t>
            </a:r>
            <a:endParaRPr lang="de-DE" sz="700" kern="0"/>
          </a:p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rPr>
              <a:t>Data …</a:t>
            </a: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2E29BC0F-AD8A-2038-DC74-8A9014B8FE11}"/>
              </a:ext>
            </a:extLst>
          </p:cNvPr>
          <p:cNvGrpSpPr/>
          <p:nvPr/>
        </p:nvGrpSpPr>
        <p:grpSpPr>
          <a:xfrm>
            <a:off x="450083" y="2453708"/>
            <a:ext cx="540000" cy="540000"/>
            <a:chOff x="3713913" y="2031750"/>
            <a:chExt cx="540000" cy="540000"/>
          </a:xfrm>
        </p:grpSpPr>
        <p:pic>
          <p:nvPicPr>
            <p:cNvPr id="21" name="Grafik 20" descr="Monitor Silhouette">
              <a:extLst>
                <a:ext uri="{FF2B5EF4-FFF2-40B4-BE49-F238E27FC236}">
                  <a16:creationId xmlns:a16="http://schemas.microsoft.com/office/drawing/2014/main" id="{1DB5BA05-2E93-FFD5-5154-CF9C5BBF9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13913" y="2031750"/>
              <a:ext cx="540000" cy="540000"/>
            </a:xfrm>
            <a:prstGeom prst="rect">
              <a:avLst/>
            </a:prstGeom>
          </p:spPr>
        </p:pic>
        <p:pic>
          <p:nvPicPr>
            <p:cNvPr id="22" name="Grafik 21" descr="Verzweigungsdiagramm Silhouette">
              <a:extLst>
                <a:ext uri="{FF2B5EF4-FFF2-40B4-BE49-F238E27FC236}">
                  <a16:creationId xmlns:a16="http://schemas.microsoft.com/office/drawing/2014/main" id="{EA27F787-9308-E798-F89C-64CE74BB02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3848913" y="2139572"/>
              <a:ext cx="270000" cy="270000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C37D20F7-E167-6267-8237-420543120759}"/>
              </a:ext>
            </a:extLst>
          </p:cNvPr>
          <p:cNvGrpSpPr/>
          <p:nvPr/>
        </p:nvGrpSpPr>
        <p:grpSpPr>
          <a:xfrm>
            <a:off x="1148234" y="1781548"/>
            <a:ext cx="723979" cy="801111"/>
            <a:chOff x="1148234" y="1935109"/>
            <a:chExt cx="723979" cy="801111"/>
          </a:xfrm>
        </p:grpSpPr>
        <p:sp>
          <p:nvSpPr>
            <p:cNvPr id="24" name="Rechteck: abgerundete Ecken 23">
              <a:extLst>
                <a:ext uri="{FF2B5EF4-FFF2-40B4-BE49-F238E27FC236}">
                  <a16:creationId xmlns:a16="http://schemas.microsoft.com/office/drawing/2014/main" id="{780F760C-6010-7097-1108-DED1029A68BD}"/>
                </a:ext>
              </a:extLst>
            </p:cNvPr>
            <p:cNvSpPr/>
            <p:nvPr/>
          </p:nvSpPr>
          <p:spPr>
            <a:xfrm>
              <a:off x="1148234" y="1935109"/>
              <a:ext cx="723979" cy="801111"/>
            </a:xfrm>
            <a:prstGeom prst="roundRect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0000" tIns="90000" rIns="90000" bIns="9000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700" b="0" i="0" u="none" strike="noStrike" kern="0" cap="none" spc="0" normalizeH="0" baseline="0" noProof="0" err="1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Tahoma" pitchFamily="34" charset="0"/>
              </a:endParaRPr>
            </a:p>
          </p:txBody>
        </p:sp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81A4489C-9AA5-AB05-CFF6-ADD6F6BBF54E}"/>
                </a:ext>
              </a:extLst>
            </p:cNvPr>
            <p:cNvGrpSpPr/>
            <p:nvPr/>
          </p:nvGrpSpPr>
          <p:grpSpPr>
            <a:xfrm>
              <a:off x="1245904" y="1935109"/>
              <a:ext cx="540000" cy="540000"/>
              <a:chOff x="3713913" y="2031750"/>
              <a:chExt cx="540000" cy="540000"/>
            </a:xfrm>
          </p:grpSpPr>
          <p:pic>
            <p:nvPicPr>
              <p:cNvPr id="27" name="Grafik 26" descr="Monitor Silhouette">
                <a:extLst>
                  <a:ext uri="{FF2B5EF4-FFF2-40B4-BE49-F238E27FC236}">
                    <a16:creationId xmlns:a16="http://schemas.microsoft.com/office/drawing/2014/main" id="{1719C6DE-1A8B-A990-66F7-4C1B646C3E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713913" y="2031750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8" name="Grafik 27" descr="Verzweigungsdiagramm Silhouette">
                <a:extLst>
                  <a:ext uri="{FF2B5EF4-FFF2-40B4-BE49-F238E27FC236}">
                    <a16:creationId xmlns:a16="http://schemas.microsoft.com/office/drawing/2014/main" id="{99069673-2982-77A8-CF93-169FD12439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5400000">
                <a:off x="3848913" y="2139572"/>
                <a:ext cx="270000" cy="270000"/>
              </a:xfrm>
              <a:prstGeom prst="rect">
                <a:avLst/>
              </a:prstGeom>
            </p:spPr>
          </p:pic>
        </p:grp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37CAD405-491C-013F-0468-8FEDF2D01DAB}"/>
                </a:ext>
              </a:extLst>
            </p:cNvPr>
            <p:cNvSpPr txBox="1"/>
            <p:nvPr/>
          </p:nvSpPr>
          <p:spPr>
            <a:xfrm>
              <a:off x="1235312" y="2420753"/>
              <a:ext cx="549830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7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rPr>
                <a:t>PCF </a:t>
              </a:r>
              <a:r>
                <a:rPr kumimoji="0" lang="de-DE" sz="700" b="0" i="0" u="none" strike="noStrike" kern="0" cap="none" spc="0" normalizeH="0" baseline="0" noProof="0" err="1">
                  <a:ln>
                    <a:noFill/>
                  </a:ln>
                  <a:effectLst/>
                  <a:uLnTx/>
                  <a:uFillTx/>
                </a:rPr>
                <a:t>data</a:t>
              </a:r>
              <a:r>
                <a:rPr kumimoji="0" lang="de-DE" sz="7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rPr>
                <a:t> </a:t>
              </a:r>
            </a:p>
            <a:p>
              <a:pPr marL="0" marR="0" indent="0" algn="ctr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700" b="0" i="0" u="none" strike="noStrike" kern="0" cap="none" spc="0" normalizeH="0" baseline="0" noProof="0" err="1">
                  <a:ln>
                    <a:noFill/>
                  </a:ln>
                  <a:effectLst/>
                  <a:uLnTx/>
                  <a:uFillTx/>
                </a:rPr>
                <a:t>exchange</a:t>
              </a:r>
              <a:r>
                <a:rPr kumimoji="0" lang="de-DE" sz="7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rPr>
                <a:t> </a:t>
              </a:r>
              <a:r>
                <a:rPr kumimoji="0" lang="de-DE" sz="700" b="0" i="0" u="none" strike="noStrike" kern="0" cap="none" spc="0" normalizeH="0" baseline="0" noProof="0" err="1">
                  <a:ln>
                    <a:noFill/>
                  </a:ln>
                  <a:effectLst/>
                  <a:uLnTx/>
                  <a:uFillTx/>
                </a:rPr>
                <a:t>app</a:t>
              </a:r>
              <a:endParaRPr kumimoji="0" lang="de-DE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sp>
        <p:nvSpPr>
          <p:cNvPr id="29" name="Textfeld 28">
            <a:extLst>
              <a:ext uri="{FF2B5EF4-FFF2-40B4-BE49-F238E27FC236}">
                <a16:creationId xmlns:a16="http://schemas.microsoft.com/office/drawing/2014/main" id="{35E18DCF-C1C7-1FCE-1EDB-73F14CE54B0C}"/>
              </a:ext>
            </a:extLst>
          </p:cNvPr>
          <p:cNvSpPr txBox="1"/>
          <p:nvPr/>
        </p:nvSpPr>
        <p:spPr>
          <a:xfrm>
            <a:off x="333764" y="2937001"/>
            <a:ext cx="772647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700" kern="0"/>
              <a:t>PCF </a:t>
            </a:r>
            <a:r>
              <a:rPr lang="de-DE" sz="700" kern="0" err="1"/>
              <a:t>calculation</a:t>
            </a:r>
            <a:r>
              <a:rPr lang="de-DE" sz="700" kern="0"/>
              <a:t> </a:t>
            </a:r>
            <a:r>
              <a:rPr lang="de-DE" sz="700" kern="0" err="1"/>
              <a:t>tool</a:t>
            </a:r>
            <a:endParaRPr kumimoji="0" lang="de-DE" sz="700" b="0" i="0" u="none" strike="noStrike" kern="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D4EC0B4-62C6-BF9B-B084-D535644738DD}"/>
              </a:ext>
            </a:extLst>
          </p:cNvPr>
          <p:cNvCxnSpPr>
            <a:stCxn id="21" idx="0"/>
            <a:endCxn id="24" idx="1"/>
          </p:cNvCxnSpPr>
          <p:nvPr/>
        </p:nvCxnSpPr>
        <p:spPr>
          <a:xfrm flipV="1">
            <a:off x="720083" y="2182104"/>
            <a:ext cx="428151" cy="271604"/>
          </a:xfrm>
          <a:prstGeom prst="line">
            <a:avLst/>
          </a:prstGeom>
          <a:noFill/>
          <a:ln w="12700" cap="rnd" cmpd="sng" algn="ctr">
            <a:solidFill>
              <a:srgbClr val="FFC000"/>
            </a:solidFill>
            <a:prstDash val="sysDot"/>
            <a:round/>
          </a:ln>
          <a:effectLst/>
        </p:spPr>
      </p:cxnSp>
      <p:sp>
        <p:nvSpPr>
          <p:cNvPr id="31" name="Pfeil: nach rechts 30">
            <a:extLst>
              <a:ext uri="{FF2B5EF4-FFF2-40B4-BE49-F238E27FC236}">
                <a16:creationId xmlns:a16="http://schemas.microsoft.com/office/drawing/2014/main" id="{E5E0F2CF-63C0-D93C-FF5E-AA44CC1075BA}"/>
              </a:ext>
            </a:extLst>
          </p:cNvPr>
          <p:cNvSpPr/>
          <p:nvPr/>
        </p:nvSpPr>
        <p:spPr>
          <a:xfrm>
            <a:off x="1882804" y="1909515"/>
            <a:ext cx="1971384" cy="197946"/>
          </a:xfrm>
          <a:prstGeom prst="rightArrow">
            <a:avLst/>
          </a:prstGeom>
          <a:solidFill>
            <a:srgbClr val="FFC000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kern="0" cap="none" spc="0" normalizeH="0" baseline="0" noProof="0" err="1">
              <a:ln>
                <a:noFill/>
              </a:ln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A88970F6-44BF-F5BE-9C3A-A34D9B747B8C}"/>
              </a:ext>
            </a:extLst>
          </p:cNvPr>
          <p:cNvSpPr/>
          <p:nvPr/>
        </p:nvSpPr>
        <p:spPr>
          <a:xfrm>
            <a:off x="3702971" y="1479793"/>
            <a:ext cx="1738058" cy="2610578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kern="0" cap="none" spc="0" normalizeH="0" baseline="0" noProof="0" err="1">
              <a:ln>
                <a:noFill/>
              </a:ln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1A80AB5F-2EB4-6B4F-6586-47F06EE80694}"/>
              </a:ext>
            </a:extLst>
          </p:cNvPr>
          <p:cNvSpPr txBox="1"/>
          <p:nvPr/>
        </p:nvSpPr>
        <p:spPr>
          <a:xfrm>
            <a:off x="3854188" y="3698761"/>
            <a:ext cx="31899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700" kern="0"/>
              <a:t>material</a:t>
            </a:r>
          </a:p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700" b="0" i="0" u="none" strike="noStrike" kern="0" cap="none" spc="0" normalizeH="0" baseline="0" noProof="0" err="1">
                <a:ln>
                  <a:noFill/>
                </a:ln>
                <a:effectLst/>
                <a:uLnTx/>
                <a:uFillTx/>
              </a:rPr>
              <a:t>data</a:t>
            </a:r>
            <a:endParaRPr kumimoji="0" lang="de-DE" sz="700" b="0" i="0" u="none" strike="noStrike" kern="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CCEE594C-3C1B-A4C5-00CE-D6B11F7E20C9}"/>
              </a:ext>
            </a:extLst>
          </p:cNvPr>
          <p:cNvSpPr txBox="1"/>
          <p:nvPr/>
        </p:nvSpPr>
        <p:spPr>
          <a:xfrm>
            <a:off x="4499397" y="3698761"/>
            <a:ext cx="17312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700" kern="0"/>
              <a:t>Eco</a:t>
            </a:r>
          </a:p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700" kern="0" err="1"/>
              <a:t>data</a:t>
            </a:r>
            <a:endParaRPr lang="de-DE" sz="700" kern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D5607186-CBA4-F7E8-666A-927D9713C865}"/>
              </a:ext>
            </a:extLst>
          </p:cNvPr>
          <p:cNvSpPr txBox="1"/>
          <p:nvPr/>
        </p:nvSpPr>
        <p:spPr>
          <a:xfrm>
            <a:off x="4925217" y="3692382"/>
            <a:ext cx="38472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700" kern="0"/>
              <a:t>Any </a:t>
            </a:r>
            <a:r>
              <a:rPr lang="de-DE" sz="700" kern="0" err="1"/>
              <a:t>other</a:t>
            </a:r>
            <a:endParaRPr lang="de-DE" sz="700" kern="0"/>
          </a:p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rPr>
              <a:t>Data …</a:t>
            </a:r>
          </a:p>
        </p:txBody>
      </p: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97F26C1F-E444-2CF7-1B93-8AB357B9FD12}"/>
              </a:ext>
            </a:extLst>
          </p:cNvPr>
          <p:cNvGrpSpPr/>
          <p:nvPr/>
        </p:nvGrpSpPr>
        <p:grpSpPr>
          <a:xfrm>
            <a:off x="3922093" y="1781548"/>
            <a:ext cx="723979" cy="801111"/>
            <a:chOff x="1148234" y="1935109"/>
            <a:chExt cx="723979" cy="801111"/>
          </a:xfrm>
        </p:grpSpPr>
        <p:sp>
          <p:nvSpPr>
            <p:cNvPr id="46" name="Rechteck: abgerundete Ecken 45">
              <a:extLst>
                <a:ext uri="{FF2B5EF4-FFF2-40B4-BE49-F238E27FC236}">
                  <a16:creationId xmlns:a16="http://schemas.microsoft.com/office/drawing/2014/main" id="{2684895C-7F34-BA44-D4A3-48D84DF68A7D}"/>
                </a:ext>
              </a:extLst>
            </p:cNvPr>
            <p:cNvSpPr/>
            <p:nvPr/>
          </p:nvSpPr>
          <p:spPr>
            <a:xfrm>
              <a:off x="1148234" y="1935109"/>
              <a:ext cx="723979" cy="801111"/>
            </a:xfrm>
            <a:prstGeom prst="roundRect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0000" tIns="90000" rIns="90000" bIns="9000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700" b="0" i="0" u="none" strike="noStrike" kern="0" cap="none" spc="0" normalizeH="0" baseline="0" noProof="0" err="1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Tahoma" pitchFamily="34" charset="0"/>
              </a:endParaRPr>
            </a:p>
          </p:txBody>
        </p:sp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16DB5867-02F0-78C0-ED0A-D0B60EF76F97}"/>
                </a:ext>
              </a:extLst>
            </p:cNvPr>
            <p:cNvGrpSpPr/>
            <p:nvPr/>
          </p:nvGrpSpPr>
          <p:grpSpPr>
            <a:xfrm>
              <a:off x="1245904" y="1935109"/>
              <a:ext cx="540000" cy="540000"/>
              <a:chOff x="3713913" y="2031750"/>
              <a:chExt cx="540000" cy="540000"/>
            </a:xfrm>
          </p:grpSpPr>
          <p:pic>
            <p:nvPicPr>
              <p:cNvPr id="49" name="Grafik 48" descr="Monitor Silhouette">
                <a:extLst>
                  <a:ext uri="{FF2B5EF4-FFF2-40B4-BE49-F238E27FC236}">
                    <a16:creationId xmlns:a16="http://schemas.microsoft.com/office/drawing/2014/main" id="{9B751C05-2345-B37E-799D-18A2C2ACAE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713913" y="2031750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50" name="Grafik 49" descr="Verzweigungsdiagramm Silhouette">
                <a:extLst>
                  <a:ext uri="{FF2B5EF4-FFF2-40B4-BE49-F238E27FC236}">
                    <a16:creationId xmlns:a16="http://schemas.microsoft.com/office/drawing/2014/main" id="{F43785AA-D1EE-64AD-B447-197E5108DD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5400000">
                <a:off x="3848913" y="2139572"/>
                <a:ext cx="270000" cy="270000"/>
              </a:xfrm>
              <a:prstGeom prst="rect">
                <a:avLst/>
              </a:prstGeom>
            </p:spPr>
          </p:pic>
        </p:grp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DA45F373-00ED-7854-E603-BB4C6A23777C}"/>
                </a:ext>
              </a:extLst>
            </p:cNvPr>
            <p:cNvSpPr txBox="1"/>
            <p:nvPr/>
          </p:nvSpPr>
          <p:spPr>
            <a:xfrm>
              <a:off x="1235314" y="2405763"/>
              <a:ext cx="549830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7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PCF </a:t>
              </a:r>
              <a:r>
                <a:rPr kumimoji="0" lang="de-DE" sz="7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</a:rPr>
                <a:t>data</a:t>
              </a:r>
              <a:r>
                <a:rPr kumimoji="0" lang="de-DE" sz="7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 </a:t>
              </a:r>
            </a:p>
            <a:p>
              <a:pPr marL="0" marR="0" indent="0" algn="ctr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7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</a:rPr>
                <a:t>exchange</a:t>
              </a:r>
              <a:r>
                <a:rPr kumimoji="0" lang="de-DE" sz="7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 </a:t>
              </a:r>
              <a:r>
                <a:rPr kumimoji="0" lang="de-DE" sz="7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</a:rPr>
                <a:t>app</a:t>
              </a:r>
              <a:endParaRPr kumimoji="0" lang="de-DE" sz="7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9406745A-0F97-0BB9-99FC-00C445EE09FF}"/>
              </a:ext>
            </a:extLst>
          </p:cNvPr>
          <p:cNvGrpSpPr/>
          <p:nvPr/>
        </p:nvGrpSpPr>
        <p:grpSpPr>
          <a:xfrm>
            <a:off x="4564908" y="2536022"/>
            <a:ext cx="772647" cy="591015"/>
            <a:chOff x="3771489" y="2502568"/>
            <a:chExt cx="772647" cy="591015"/>
          </a:xfrm>
        </p:grpSpPr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7CEDA8CB-51C4-CB94-4FB5-8F9231672FCE}"/>
                </a:ext>
              </a:extLst>
            </p:cNvPr>
            <p:cNvGrpSpPr/>
            <p:nvPr/>
          </p:nvGrpSpPr>
          <p:grpSpPr>
            <a:xfrm>
              <a:off x="3887808" y="2502568"/>
              <a:ext cx="540000" cy="540000"/>
              <a:chOff x="3713913" y="2031750"/>
              <a:chExt cx="540000" cy="540000"/>
            </a:xfrm>
          </p:grpSpPr>
          <p:pic>
            <p:nvPicPr>
              <p:cNvPr id="54" name="Grafik 53" descr="Monitor Silhouette">
                <a:extLst>
                  <a:ext uri="{FF2B5EF4-FFF2-40B4-BE49-F238E27FC236}">
                    <a16:creationId xmlns:a16="http://schemas.microsoft.com/office/drawing/2014/main" id="{7B965B82-199F-995F-19C3-1629AC2CCB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713913" y="2031750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55" name="Grafik 54" descr="Verzweigungsdiagramm Silhouette">
                <a:extLst>
                  <a:ext uri="{FF2B5EF4-FFF2-40B4-BE49-F238E27FC236}">
                    <a16:creationId xmlns:a16="http://schemas.microsoft.com/office/drawing/2014/main" id="{BEF7E0BD-3F76-314D-3264-5F171A98B5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5400000">
                <a:off x="3848913" y="2139572"/>
                <a:ext cx="270000" cy="270000"/>
              </a:xfrm>
              <a:prstGeom prst="rect">
                <a:avLst/>
              </a:prstGeom>
            </p:spPr>
          </p:pic>
        </p:grp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C0EB07D4-D0B0-A4B8-8E93-65AB8E704C56}"/>
                </a:ext>
              </a:extLst>
            </p:cNvPr>
            <p:cNvSpPr txBox="1"/>
            <p:nvPr/>
          </p:nvSpPr>
          <p:spPr>
            <a:xfrm>
              <a:off x="3771489" y="2985861"/>
              <a:ext cx="772647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700" kern="0"/>
                <a:t>PCF </a:t>
              </a:r>
              <a:r>
                <a:rPr lang="de-DE" sz="700" kern="0" err="1"/>
                <a:t>calculation</a:t>
              </a:r>
              <a:r>
                <a:rPr lang="de-DE" sz="700" kern="0"/>
                <a:t> </a:t>
              </a:r>
              <a:r>
                <a:rPr lang="de-DE" sz="700" kern="0" err="1"/>
                <a:t>tool</a:t>
              </a:r>
              <a:endParaRPr kumimoji="0" lang="de-DE" sz="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D398C860-7BE7-9554-A1DB-F4D9238F3529}"/>
              </a:ext>
            </a:extLst>
          </p:cNvPr>
          <p:cNvCxnSpPr>
            <a:cxnSpLocks/>
            <a:stCxn id="54" idx="0"/>
            <a:endCxn id="46" idx="3"/>
          </p:cNvCxnSpPr>
          <p:nvPr/>
        </p:nvCxnSpPr>
        <p:spPr>
          <a:xfrm flipH="1" flipV="1">
            <a:off x="4646072" y="2182104"/>
            <a:ext cx="305155" cy="353918"/>
          </a:xfrm>
          <a:prstGeom prst="line">
            <a:avLst/>
          </a:prstGeom>
          <a:noFill/>
          <a:ln w="12700" cap="rnd" cmpd="sng" algn="ctr">
            <a:solidFill>
              <a:srgbClr val="FFC000"/>
            </a:solidFill>
            <a:prstDash val="sysDot"/>
            <a:round/>
          </a:ln>
          <a:effectLst/>
        </p:spPr>
      </p:cxnSp>
      <p:sp>
        <p:nvSpPr>
          <p:cNvPr id="57" name="Pfeil: nach rechts 56">
            <a:extLst>
              <a:ext uri="{FF2B5EF4-FFF2-40B4-BE49-F238E27FC236}">
                <a16:creationId xmlns:a16="http://schemas.microsoft.com/office/drawing/2014/main" id="{14D85253-B86A-46CF-AE31-F002193119CF}"/>
              </a:ext>
            </a:extLst>
          </p:cNvPr>
          <p:cNvSpPr/>
          <p:nvPr/>
        </p:nvSpPr>
        <p:spPr>
          <a:xfrm rot="10800000">
            <a:off x="1882804" y="2327446"/>
            <a:ext cx="1971384" cy="197946"/>
          </a:xfrm>
          <a:prstGeom prst="rightArrow">
            <a:avLst/>
          </a:prstGeom>
          <a:solidFill>
            <a:srgbClr val="FFC000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kern="0" cap="none" spc="0" normalizeH="0" baseline="0" noProof="0" err="1">
              <a:ln>
                <a:noFill/>
              </a:ln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F6364827-F5E6-507C-A8E8-3E2A479C1909}"/>
              </a:ext>
            </a:extLst>
          </p:cNvPr>
          <p:cNvSpPr txBox="1"/>
          <p:nvPr/>
        </p:nvSpPr>
        <p:spPr>
          <a:xfrm>
            <a:off x="2344324" y="3037261"/>
            <a:ext cx="1067524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700" kern="0" dirty="0" err="1"/>
              <a:t>Using</a:t>
            </a:r>
            <a:r>
              <a:rPr lang="de-DE" sz="700" kern="0" dirty="0"/>
              <a:t> Catena-X </a:t>
            </a:r>
            <a:r>
              <a:rPr lang="de-DE" sz="700" kern="0" dirty="0" err="1"/>
              <a:t>infrastructure</a:t>
            </a:r>
            <a:r>
              <a:rPr lang="de-DE" sz="700" kern="0" dirty="0"/>
              <a:t> </a:t>
            </a:r>
            <a:r>
              <a:rPr lang="de-DE" sz="700" kern="0" dirty="0" err="1"/>
              <a:t>for</a:t>
            </a:r>
            <a:r>
              <a:rPr lang="de-DE" sz="700" kern="0" dirty="0"/>
              <a:t> </a:t>
            </a:r>
            <a:r>
              <a:rPr lang="de-DE" sz="700" kern="0" dirty="0" err="1"/>
              <a:t>identity</a:t>
            </a:r>
            <a:r>
              <a:rPr lang="de-DE" sz="700" kern="0" dirty="0"/>
              <a:t> </a:t>
            </a:r>
            <a:r>
              <a:rPr lang="de-DE" sz="700" kern="0" dirty="0" err="1"/>
              <a:t>management</a:t>
            </a:r>
            <a:r>
              <a:rPr lang="de-DE" sz="700" kern="0" dirty="0"/>
              <a:t>, </a:t>
            </a:r>
            <a:r>
              <a:rPr lang="de-DE" sz="700" kern="0" dirty="0" err="1"/>
              <a:t>authorization</a:t>
            </a:r>
            <a:r>
              <a:rPr lang="de-DE" sz="700" kern="0" dirty="0"/>
              <a:t>, digital </a:t>
            </a:r>
            <a:r>
              <a:rPr lang="de-DE" sz="700" kern="0" dirty="0" err="1"/>
              <a:t>asset</a:t>
            </a:r>
            <a:r>
              <a:rPr lang="de-DE" sz="700" kern="0" dirty="0"/>
              <a:t> </a:t>
            </a:r>
            <a:r>
              <a:rPr lang="de-DE" sz="700" kern="0" dirty="0" err="1"/>
              <a:t>management</a:t>
            </a:r>
            <a:r>
              <a:rPr lang="de-DE" sz="700" kern="0" dirty="0"/>
              <a:t>, </a:t>
            </a:r>
            <a:r>
              <a:rPr lang="de-DE" sz="700" kern="0" dirty="0" err="1"/>
              <a:t>data</a:t>
            </a:r>
            <a:r>
              <a:rPr lang="de-DE" sz="700" kern="0" dirty="0"/>
              <a:t> </a:t>
            </a:r>
            <a:r>
              <a:rPr lang="de-DE" sz="700" kern="0" dirty="0" err="1"/>
              <a:t>exchange</a:t>
            </a:r>
            <a:r>
              <a:rPr lang="de-DE" sz="700" kern="0" dirty="0"/>
              <a:t>, …</a:t>
            </a:r>
            <a:endParaRPr kumimoji="0" lang="de-DE" sz="7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4CCAE988-7A7E-CFAB-8D8B-BF4F19EAD489}"/>
              </a:ext>
            </a:extLst>
          </p:cNvPr>
          <p:cNvSpPr txBox="1"/>
          <p:nvPr/>
        </p:nvSpPr>
        <p:spPr>
          <a:xfrm>
            <a:off x="2410073" y="1951141"/>
            <a:ext cx="872034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700" kern="0" dirty="0"/>
              <a:t>l</a:t>
            </a:r>
            <a:r>
              <a:rPr kumimoji="0" lang="de-DE" sz="7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ook-up</a:t>
            </a:r>
            <a:r>
              <a:rPr kumimoji="0" lang="de-DE" sz="7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de-DE" sz="7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for</a:t>
            </a:r>
            <a:r>
              <a:rPr kumimoji="0" lang="de-DE" sz="7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 DT in DTR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F5CA126B-5BD2-041D-CDB7-7B12807F7EB6}"/>
              </a:ext>
            </a:extLst>
          </p:cNvPr>
          <p:cNvSpPr txBox="1"/>
          <p:nvPr/>
        </p:nvSpPr>
        <p:spPr>
          <a:xfrm>
            <a:off x="2413296" y="2366600"/>
            <a:ext cx="90088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7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pull </a:t>
            </a:r>
            <a:r>
              <a:rPr kumimoji="0" lang="de-DE" sz="7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data</a:t>
            </a:r>
            <a:r>
              <a:rPr kumimoji="0" lang="de-DE" sz="7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lang="de-DE" sz="700" kern="0" dirty="0"/>
              <a:t>v</a:t>
            </a:r>
            <a:r>
              <a:rPr kumimoji="0" lang="de-DE" sz="7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ia</a:t>
            </a:r>
            <a:r>
              <a:rPr kumimoji="0" lang="de-DE" sz="7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de-DE" sz="7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connector</a:t>
            </a:r>
            <a:endParaRPr kumimoji="0" lang="de-DE" sz="7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107EE960-A9D5-E9AE-323C-F6B29546148B}"/>
              </a:ext>
            </a:extLst>
          </p:cNvPr>
          <p:cNvSpPr txBox="1"/>
          <p:nvPr/>
        </p:nvSpPr>
        <p:spPr>
          <a:xfrm>
            <a:off x="4936554" y="2339422"/>
            <a:ext cx="35747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700" kern="0" err="1"/>
              <a:t>Calculate</a:t>
            </a:r>
            <a:endParaRPr lang="de-DE" sz="700" kern="0"/>
          </a:p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700" kern="0"/>
              <a:t>PCF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848D8643-FAAD-214E-180D-F4F5F70D7463}"/>
              </a:ext>
            </a:extLst>
          </p:cNvPr>
          <p:cNvSpPr txBox="1"/>
          <p:nvPr/>
        </p:nvSpPr>
        <p:spPr>
          <a:xfrm>
            <a:off x="487600" y="2303721"/>
            <a:ext cx="15068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700" kern="0"/>
              <a:t>Use</a:t>
            </a:r>
          </a:p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700" kern="0"/>
              <a:t>PCF</a:t>
            </a:r>
          </a:p>
        </p:txBody>
      </p:sp>
      <p:sp>
        <p:nvSpPr>
          <p:cNvPr id="68" name="Pfeil: nach rechts 67">
            <a:extLst>
              <a:ext uri="{FF2B5EF4-FFF2-40B4-BE49-F238E27FC236}">
                <a16:creationId xmlns:a16="http://schemas.microsoft.com/office/drawing/2014/main" id="{002252A6-81DF-94FD-539E-A4956AB14F79}"/>
              </a:ext>
            </a:extLst>
          </p:cNvPr>
          <p:cNvSpPr/>
          <p:nvPr/>
        </p:nvSpPr>
        <p:spPr>
          <a:xfrm>
            <a:off x="5499431" y="1909515"/>
            <a:ext cx="846489" cy="146363"/>
          </a:xfrm>
          <a:prstGeom prst="rightArrow">
            <a:avLst/>
          </a:prstGeom>
          <a:solidFill>
            <a:srgbClr val="FFC000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kern="0" cap="none" spc="0" normalizeH="0" baseline="0" noProof="0" err="1">
              <a:ln>
                <a:noFill/>
              </a:ln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sp>
        <p:nvSpPr>
          <p:cNvPr id="70" name="Rechteck: abgerundete Ecken 69">
            <a:extLst>
              <a:ext uri="{FF2B5EF4-FFF2-40B4-BE49-F238E27FC236}">
                <a16:creationId xmlns:a16="http://schemas.microsoft.com/office/drawing/2014/main" id="{9AF435AF-E60E-3D0E-D9AE-BC5DDF21045B}"/>
              </a:ext>
            </a:extLst>
          </p:cNvPr>
          <p:cNvSpPr/>
          <p:nvPr/>
        </p:nvSpPr>
        <p:spPr>
          <a:xfrm>
            <a:off x="6370211" y="1608555"/>
            <a:ext cx="1392885" cy="1797761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kern="0" cap="none" spc="0" normalizeH="0" baseline="0" noProof="0" err="1">
              <a:ln>
                <a:noFill/>
              </a:ln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F5461B21-F214-A885-0C52-24ED60446E8A}"/>
              </a:ext>
            </a:extLst>
          </p:cNvPr>
          <p:cNvSpPr txBox="1"/>
          <p:nvPr/>
        </p:nvSpPr>
        <p:spPr>
          <a:xfrm>
            <a:off x="6508317" y="3154315"/>
            <a:ext cx="27251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600" kern="0"/>
              <a:t>material</a:t>
            </a:r>
          </a:p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spc="0" normalizeH="0" baseline="0" noProof="0" err="1">
                <a:ln>
                  <a:noFill/>
                </a:ln>
                <a:effectLst/>
                <a:uLnTx/>
                <a:uFillTx/>
              </a:rPr>
              <a:t>data</a:t>
            </a:r>
            <a:endParaRPr kumimoji="0" lang="de-DE" sz="600" b="0" i="0" u="none" strike="noStrike" kern="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6F7797C5-B2C9-3E6A-1D3A-71F542F195F4}"/>
              </a:ext>
            </a:extLst>
          </p:cNvPr>
          <p:cNvSpPr txBox="1"/>
          <p:nvPr/>
        </p:nvSpPr>
        <p:spPr>
          <a:xfrm>
            <a:off x="7006639" y="3154315"/>
            <a:ext cx="14908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600" kern="0"/>
              <a:t>Eco</a:t>
            </a:r>
          </a:p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600" kern="0" err="1"/>
              <a:t>data</a:t>
            </a:r>
            <a:endParaRPr lang="de-DE" sz="600" kern="0"/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99470917-0EDA-590F-5B3D-9791865138F8}"/>
              </a:ext>
            </a:extLst>
          </p:cNvPr>
          <p:cNvSpPr txBox="1"/>
          <p:nvPr/>
        </p:nvSpPr>
        <p:spPr>
          <a:xfrm>
            <a:off x="7347666" y="3165894"/>
            <a:ext cx="330219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600" kern="0"/>
              <a:t>Any </a:t>
            </a:r>
            <a:r>
              <a:rPr lang="de-DE" sz="600" kern="0" err="1"/>
              <a:t>other</a:t>
            </a:r>
            <a:endParaRPr lang="de-DE" sz="600" kern="0"/>
          </a:p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rPr>
              <a:t>Data …</a:t>
            </a:r>
          </a:p>
        </p:txBody>
      </p: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D1772C85-CBBB-3ED1-9EFE-9BDB986CD87E}"/>
              </a:ext>
            </a:extLst>
          </p:cNvPr>
          <p:cNvGrpSpPr/>
          <p:nvPr/>
        </p:nvGrpSpPr>
        <p:grpSpPr>
          <a:xfrm>
            <a:off x="6514289" y="1811894"/>
            <a:ext cx="621711" cy="650402"/>
            <a:chOff x="1148234" y="1935109"/>
            <a:chExt cx="723979" cy="801111"/>
          </a:xfrm>
        </p:grpSpPr>
        <p:sp>
          <p:nvSpPr>
            <p:cNvPr id="84" name="Rechteck: abgerundete Ecken 83">
              <a:extLst>
                <a:ext uri="{FF2B5EF4-FFF2-40B4-BE49-F238E27FC236}">
                  <a16:creationId xmlns:a16="http://schemas.microsoft.com/office/drawing/2014/main" id="{619C3CF6-DD2A-3083-C897-941F8E3D1D27}"/>
                </a:ext>
              </a:extLst>
            </p:cNvPr>
            <p:cNvSpPr/>
            <p:nvPr/>
          </p:nvSpPr>
          <p:spPr>
            <a:xfrm>
              <a:off x="1148234" y="1935109"/>
              <a:ext cx="723979" cy="801111"/>
            </a:xfrm>
            <a:prstGeom prst="roundRect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0000" tIns="90000" rIns="90000" bIns="9000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700" b="0" i="0" u="none" strike="noStrike" kern="0" cap="none" spc="0" normalizeH="0" baseline="0" noProof="0" err="1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Tahoma" pitchFamily="34" charset="0"/>
              </a:endParaRPr>
            </a:p>
          </p:txBody>
        </p:sp>
        <p:grpSp>
          <p:nvGrpSpPr>
            <p:cNvPr id="85" name="Gruppieren 84">
              <a:extLst>
                <a:ext uri="{FF2B5EF4-FFF2-40B4-BE49-F238E27FC236}">
                  <a16:creationId xmlns:a16="http://schemas.microsoft.com/office/drawing/2014/main" id="{4710141E-8249-D0CB-E61D-319A4EF5DFA5}"/>
                </a:ext>
              </a:extLst>
            </p:cNvPr>
            <p:cNvGrpSpPr/>
            <p:nvPr/>
          </p:nvGrpSpPr>
          <p:grpSpPr>
            <a:xfrm>
              <a:off x="1245904" y="1935109"/>
              <a:ext cx="540000" cy="540000"/>
              <a:chOff x="3713913" y="2031750"/>
              <a:chExt cx="540000" cy="540000"/>
            </a:xfrm>
          </p:grpSpPr>
          <p:pic>
            <p:nvPicPr>
              <p:cNvPr id="87" name="Grafik 86" descr="Monitor Silhouette">
                <a:extLst>
                  <a:ext uri="{FF2B5EF4-FFF2-40B4-BE49-F238E27FC236}">
                    <a16:creationId xmlns:a16="http://schemas.microsoft.com/office/drawing/2014/main" id="{B2419950-AAD1-9DE5-EF35-3F4670FB4F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713913" y="2031750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88" name="Grafik 87" descr="Verzweigungsdiagramm Silhouette">
                <a:extLst>
                  <a:ext uri="{FF2B5EF4-FFF2-40B4-BE49-F238E27FC236}">
                    <a16:creationId xmlns:a16="http://schemas.microsoft.com/office/drawing/2014/main" id="{2796C9C0-87BB-106F-481A-C57B0AB334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5400000">
                <a:off x="3848913" y="2139572"/>
                <a:ext cx="270000" cy="270000"/>
              </a:xfrm>
              <a:prstGeom prst="rect">
                <a:avLst/>
              </a:prstGeom>
            </p:spPr>
          </p:pic>
        </p:grp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F8EFF9C2-7C52-8F43-67DF-7776C0F82093}"/>
                </a:ext>
              </a:extLst>
            </p:cNvPr>
            <p:cNvSpPr txBox="1"/>
            <p:nvPr/>
          </p:nvSpPr>
          <p:spPr>
            <a:xfrm>
              <a:off x="1233958" y="2420753"/>
              <a:ext cx="552540" cy="22745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6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rPr>
                <a:t>PCF </a:t>
              </a:r>
              <a:r>
                <a:rPr kumimoji="0" lang="de-DE" sz="600" b="0" i="0" u="none" strike="noStrike" kern="0" cap="none" spc="0" normalizeH="0" baseline="0" noProof="0" err="1">
                  <a:ln>
                    <a:noFill/>
                  </a:ln>
                  <a:effectLst/>
                  <a:uLnTx/>
                  <a:uFillTx/>
                </a:rPr>
                <a:t>data</a:t>
              </a:r>
              <a:r>
                <a:rPr kumimoji="0" lang="de-DE" sz="6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rPr>
                <a:t> </a:t>
              </a:r>
            </a:p>
            <a:p>
              <a:pPr marL="0" marR="0" indent="0" algn="ctr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600" b="0" i="0" u="none" strike="noStrike" kern="0" cap="none" spc="0" normalizeH="0" baseline="0" noProof="0" err="1">
                  <a:ln>
                    <a:noFill/>
                  </a:ln>
                  <a:effectLst/>
                  <a:uLnTx/>
                  <a:uFillTx/>
                </a:rPr>
                <a:t>exchange</a:t>
              </a:r>
              <a:r>
                <a:rPr kumimoji="0" lang="de-DE" sz="6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rPr>
                <a:t> </a:t>
              </a:r>
              <a:r>
                <a:rPr kumimoji="0" lang="de-DE" sz="600" b="0" i="0" u="none" strike="noStrike" kern="0" cap="none" spc="0" normalizeH="0" baseline="0" noProof="0" err="1">
                  <a:ln>
                    <a:noFill/>
                  </a:ln>
                  <a:effectLst/>
                  <a:uLnTx/>
                  <a:uFillTx/>
                </a:rPr>
                <a:t>app</a:t>
              </a:r>
              <a:endParaRPr kumimoji="0" lang="de-DE" sz="6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406C26DB-A921-B5B2-F64D-8E9F536B0A0E}"/>
              </a:ext>
            </a:extLst>
          </p:cNvPr>
          <p:cNvGrpSpPr/>
          <p:nvPr/>
        </p:nvGrpSpPr>
        <p:grpSpPr>
          <a:xfrm>
            <a:off x="7112916" y="2306140"/>
            <a:ext cx="660438" cy="510694"/>
            <a:chOff x="3744792" y="2502568"/>
            <a:chExt cx="826043" cy="589955"/>
          </a:xfrm>
        </p:grpSpPr>
        <p:grpSp>
          <p:nvGrpSpPr>
            <p:cNvPr id="90" name="Gruppieren 89">
              <a:extLst>
                <a:ext uri="{FF2B5EF4-FFF2-40B4-BE49-F238E27FC236}">
                  <a16:creationId xmlns:a16="http://schemas.microsoft.com/office/drawing/2014/main" id="{6AA35EA4-9CFC-5FFB-CFD1-860E11A77159}"/>
                </a:ext>
              </a:extLst>
            </p:cNvPr>
            <p:cNvGrpSpPr/>
            <p:nvPr/>
          </p:nvGrpSpPr>
          <p:grpSpPr>
            <a:xfrm>
              <a:off x="3887808" y="2502568"/>
              <a:ext cx="540000" cy="540000"/>
              <a:chOff x="3713913" y="2031750"/>
              <a:chExt cx="540000" cy="540000"/>
            </a:xfrm>
          </p:grpSpPr>
          <p:pic>
            <p:nvPicPr>
              <p:cNvPr id="92" name="Grafik 91" descr="Monitor Silhouette">
                <a:extLst>
                  <a:ext uri="{FF2B5EF4-FFF2-40B4-BE49-F238E27FC236}">
                    <a16:creationId xmlns:a16="http://schemas.microsoft.com/office/drawing/2014/main" id="{487E6429-728C-F1BC-D956-9F9EA59DD9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713913" y="2031750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93" name="Grafik 92" descr="Verzweigungsdiagramm Silhouette">
                <a:extLst>
                  <a:ext uri="{FF2B5EF4-FFF2-40B4-BE49-F238E27FC236}">
                    <a16:creationId xmlns:a16="http://schemas.microsoft.com/office/drawing/2014/main" id="{C72DC7AB-590C-4D61-968C-670D54898D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5400000">
                <a:off x="3848913" y="2139572"/>
                <a:ext cx="270000" cy="270000"/>
              </a:xfrm>
              <a:prstGeom prst="rect">
                <a:avLst/>
              </a:prstGeom>
            </p:spPr>
          </p:pic>
        </p:grpSp>
        <p:sp>
          <p:nvSpPr>
            <p:cNvPr id="91" name="Textfeld 90">
              <a:extLst>
                <a:ext uri="{FF2B5EF4-FFF2-40B4-BE49-F238E27FC236}">
                  <a16:creationId xmlns:a16="http://schemas.microsoft.com/office/drawing/2014/main" id="{7B965E47-6608-5AB1-0A49-EF0B00566E18}"/>
                </a:ext>
              </a:extLst>
            </p:cNvPr>
            <p:cNvSpPr txBox="1"/>
            <p:nvPr/>
          </p:nvSpPr>
          <p:spPr>
            <a:xfrm>
              <a:off x="3744792" y="2985860"/>
              <a:ext cx="826043" cy="10666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600" kern="0"/>
                <a:t>PCF </a:t>
              </a:r>
              <a:r>
                <a:rPr lang="de-DE" sz="600" kern="0" err="1"/>
                <a:t>calculation</a:t>
              </a:r>
              <a:r>
                <a:rPr lang="de-DE" sz="600" kern="0"/>
                <a:t> </a:t>
              </a:r>
              <a:r>
                <a:rPr lang="de-DE" sz="600" kern="0" err="1"/>
                <a:t>tool</a:t>
              </a:r>
              <a:endParaRPr kumimoji="0" lang="de-DE" sz="6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endParaRPr>
            </a:p>
          </p:txBody>
        </p:sp>
      </p:grp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35025ED7-3136-B96D-EAC0-E90FAFBFBB70}"/>
              </a:ext>
            </a:extLst>
          </p:cNvPr>
          <p:cNvCxnSpPr>
            <a:cxnSpLocks/>
            <a:stCxn id="92" idx="0"/>
            <a:endCxn id="84" idx="3"/>
          </p:cNvCxnSpPr>
          <p:nvPr/>
        </p:nvCxnSpPr>
        <p:spPr>
          <a:xfrm flipH="1" flipV="1">
            <a:off x="7136000" y="2137095"/>
            <a:ext cx="307131" cy="169045"/>
          </a:xfrm>
          <a:prstGeom prst="line">
            <a:avLst/>
          </a:prstGeom>
          <a:noFill/>
          <a:ln w="12700" cap="rnd" cmpd="sng" algn="ctr">
            <a:solidFill>
              <a:srgbClr val="FFC000"/>
            </a:solidFill>
            <a:prstDash val="sysDot"/>
            <a:round/>
          </a:ln>
          <a:effectLst/>
        </p:spPr>
      </p:cxnSp>
      <p:sp>
        <p:nvSpPr>
          <p:cNvPr id="95" name="Textfeld 94">
            <a:extLst>
              <a:ext uri="{FF2B5EF4-FFF2-40B4-BE49-F238E27FC236}">
                <a16:creationId xmlns:a16="http://schemas.microsoft.com/office/drawing/2014/main" id="{AC28633F-64AC-0388-F13B-ECF5EF177A9B}"/>
              </a:ext>
            </a:extLst>
          </p:cNvPr>
          <p:cNvSpPr txBox="1"/>
          <p:nvPr/>
        </p:nvSpPr>
        <p:spPr>
          <a:xfrm>
            <a:off x="7315166" y="2097118"/>
            <a:ext cx="40099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600" kern="0" err="1"/>
              <a:t>Calculate</a:t>
            </a:r>
            <a:endParaRPr lang="de-DE" sz="600" kern="0"/>
          </a:p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600" kern="0"/>
              <a:t>PCF</a:t>
            </a: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FE78361D-BBE2-EDF5-AB32-FDF711658D78}"/>
              </a:ext>
            </a:extLst>
          </p:cNvPr>
          <p:cNvSpPr txBox="1"/>
          <p:nvPr/>
        </p:nvSpPr>
        <p:spPr>
          <a:xfrm>
            <a:off x="672798" y="4174879"/>
            <a:ext cx="79348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1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rPr>
              <a:t>OEM / Tier n</a:t>
            </a: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2838A6A2-05AA-6B24-1F9E-B329BEC55B36}"/>
              </a:ext>
            </a:extLst>
          </p:cNvPr>
          <p:cNvSpPr txBox="1"/>
          <p:nvPr/>
        </p:nvSpPr>
        <p:spPr>
          <a:xfrm>
            <a:off x="4318942" y="4180473"/>
            <a:ext cx="54181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1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rPr>
              <a:t>Tier n+1</a:t>
            </a:r>
          </a:p>
        </p:txBody>
      </p:sp>
      <p:sp>
        <p:nvSpPr>
          <p:cNvPr id="98" name="Pfeil: nach rechts 97">
            <a:extLst>
              <a:ext uri="{FF2B5EF4-FFF2-40B4-BE49-F238E27FC236}">
                <a16:creationId xmlns:a16="http://schemas.microsoft.com/office/drawing/2014/main" id="{4E323E4A-C974-2817-B082-90AE43E42567}"/>
              </a:ext>
            </a:extLst>
          </p:cNvPr>
          <p:cNvSpPr/>
          <p:nvPr/>
        </p:nvSpPr>
        <p:spPr>
          <a:xfrm>
            <a:off x="8057829" y="1996052"/>
            <a:ext cx="458221" cy="92333"/>
          </a:xfrm>
          <a:prstGeom prst="rightArrow">
            <a:avLst/>
          </a:prstGeom>
          <a:solidFill>
            <a:srgbClr val="FFC000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kern="0" cap="none" spc="0" normalizeH="0" baseline="0" noProof="0" err="1">
              <a:ln>
                <a:noFill/>
              </a:ln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sp>
        <p:nvSpPr>
          <p:cNvPr id="99" name="Pfeil: nach rechts 98">
            <a:extLst>
              <a:ext uri="{FF2B5EF4-FFF2-40B4-BE49-F238E27FC236}">
                <a16:creationId xmlns:a16="http://schemas.microsoft.com/office/drawing/2014/main" id="{481538CD-EE5B-23A5-0644-20C7C0B8730E}"/>
              </a:ext>
            </a:extLst>
          </p:cNvPr>
          <p:cNvSpPr/>
          <p:nvPr/>
        </p:nvSpPr>
        <p:spPr>
          <a:xfrm rot="10800000">
            <a:off x="8057829" y="2203744"/>
            <a:ext cx="458221" cy="92333"/>
          </a:xfrm>
          <a:prstGeom prst="rightArrow">
            <a:avLst/>
          </a:prstGeom>
          <a:solidFill>
            <a:srgbClr val="FFC000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kern="0" cap="none" spc="0" normalizeH="0" baseline="0" noProof="0" err="1">
              <a:ln>
                <a:noFill/>
              </a:ln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CF6A8583-642C-BC40-FDAC-EF3FCC8324EE}"/>
              </a:ext>
            </a:extLst>
          </p:cNvPr>
          <p:cNvSpPr txBox="1"/>
          <p:nvPr/>
        </p:nvSpPr>
        <p:spPr>
          <a:xfrm>
            <a:off x="8656400" y="2019078"/>
            <a:ext cx="12503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rPr>
              <a:t>…</a:t>
            </a:r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39EF713B-468C-41FF-47A8-8BC91CBD2A4B}"/>
              </a:ext>
            </a:extLst>
          </p:cNvPr>
          <p:cNvSpPr txBox="1"/>
          <p:nvPr/>
        </p:nvSpPr>
        <p:spPr>
          <a:xfrm>
            <a:off x="6854832" y="3435217"/>
            <a:ext cx="516167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05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rPr>
              <a:t>Tier n+2</a:t>
            </a:r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4B814804-52FE-BB90-BD6D-41FCB77B7137}"/>
              </a:ext>
            </a:extLst>
          </p:cNvPr>
          <p:cNvSpPr txBox="1"/>
          <p:nvPr/>
        </p:nvSpPr>
        <p:spPr>
          <a:xfrm>
            <a:off x="6139895" y="4264440"/>
            <a:ext cx="128186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DT = Digital Twin</a:t>
            </a:r>
          </a:p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800" kern="0" dirty="0"/>
              <a:t>DTR = Digital Twin Registry</a:t>
            </a:r>
            <a:endParaRPr kumimoji="0" lang="de-DE" sz="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103" name="Grafik 102" descr="Benutzer Silhouette">
            <a:extLst>
              <a:ext uri="{FF2B5EF4-FFF2-40B4-BE49-F238E27FC236}">
                <a16:creationId xmlns:a16="http://schemas.microsoft.com/office/drawing/2014/main" id="{1F290473-E6DA-C328-1CC4-590ACB908BE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5947" y="1032775"/>
            <a:ext cx="360000" cy="360000"/>
          </a:xfrm>
          <a:prstGeom prst="rect">
            <a:avLst/>
          </a:prstGeom>
        </p:spPr>
      </p:pic>
      <p:sp>
        <p:nvSpPr>
          <p:cNvPr id="104" name="Textfeld 103">
            <a:extLst>
              <a:ext uri="{FF2B5EF4-FFF2-40B4-BE49-F238E27FC236}">
                <a16:creationId xmlns:a16="http://schemas.microsoft.com/office/drawing/2014/main" id="{3F6932B4-DB50-7CB9-2EAE-BCD9863D629D}"/>
              </a:ext>
            </a:extLst>
          </p:cNvPr>
          <p:cNvSpPr txBox="1"/>
          <p:nvPr/>
        </p:nvSpPr>
        <p:spPr>
          <a:xfrm>
            <a:off x="904151" y="1089536"/>
            <a:ext cx="80310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rPr>
              <a:t>PCF Controller</a:t>
            </a:r>
          </a:p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000" kern="0"/>
              <a:t>@customer</a:t>
            </a:r>
            <a:endParaRPr kumimoji="0" lang="de-DE" sz="1000" b="0" i="0" u="none" strike="noStrike" kern="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105" name="Grafik 104" descr="Benutzer Silhouette">
            <a:extLst>
              <a:ext uri="{FF2B5EF4-FFF2-40B4-BE49-F238E27FC236}">
                <a16:creationId xmlns:a16="http://schemas.microsoft.com/office/drawing/2014/main" id="{18B7FB55-4AEF-DEAC-E575-A4800F76E40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65421" y="1057326"/>
            <a:ext cx="360000" cy="360000"/>
          </a:xfrm>
          <a:prstGeom prst="rect">
            <a:avLst/>
          </a:prstGeom>
        </p:spPr>
      </p:pic>
      <p:sp>
        <p:nvSpPr>
          <p:cNvPr id="106" name="Textfeld 105">
            <a:extLst>
              <a:ext uri="{FF2B5EF4-FFF2-40B4-BE49-F238E27FC236}">
                <a16:creationId xmlns:a16="http://schemas.microsoft.com/office/drawing/2014/main" id="{1A560C38-41BF-4D53-0ABD-6319FED41FE0}"/>
              </a:ext>
            </a:extLst>
          </p:cNvPr>
          <p:cNvSpPr txBox="1"/>
          <p:nvPr/>
        </p:nvSpPr>
        <p:spPr>
          <a:xfrm>
            <a:off x="4150665" y="1070738"/>
            <a:ext cx="80310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PCF Controller</a:t>
            </a:r>
          </a:p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000" kern="0" dirty="0"/>
              <a:t>@supplier</a:t>
            </a:r>
            <a:endParaRPr kumimoji="0" lang="de-DE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107" name="Grafik 106" descr="Benutzer Silhouette">
            <a:extLst>
              <a:ext uri="{FF2B5EF4-FFF2-40B4-BE49-F238E27FC236}">
                <a16:creationId xmlns:a16="http://schemas.microsoft.com/office/drawing/2014/main" id="{BA249FE4-141D-D1FF-5CEC-6B7B9C74EE2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48414" y="1296285"/>
            <a:ext cx="252000" cy="252000"/>
          </a:xfrm>
          <a:prstGeom prst="rect">
            <a:avLst/>
          </a:prstGeom>
        </p:spPr>
      </p:pic>
      <p:sp>
        <p:nvSpPr>
          <p:cNvPr id="108" name="Textfeld 107">
            <a:extLst>
              <a:ext uri="{FF2B5EF4-FFF2-40B4-BE49-F238E27FC236}">
                <a16:creationId xmlns:a16="http://schemas.microsoft.com/office/drawing/2014/main" id="{CFC12372-718E-42B5-4E3A-9D01061AC1A3}"/>
              </a:ext>
            </a:extLst>
          </p:cNvPr>
          <p:cNvSpPr txBox="1"/>
          <p:nvPr/>
        </p:nvSpPr>
        <p:spPr>
          <a:xfrm>
            <a:off x="6765661" y="1301775"/>
            <a:ext cx="64280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rPr>
              <a:t>PCF Controller</a:t>
            </a:r>
          </a:p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800" kern="0"/>
              <a:t>@sub-supplier</a:t>
            </a:r>
            <a:endParaRPr kumimoji="0" lang="de-DE" sz="800" b="0" i="0" u="none" strike="noStrike" kern="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37D8AFA0-1FB4-4E1E-B5F5-36E027F94DE0}"/>
              </a:ext>
            </a:extLst>
          </p:cNvPr>
          <p:cNvSpPr txBox="1"/>
          <p:nvPr/>
        </p:nvSpPr>
        <p:spPr>
          <a:xfrm>
            <a:off x="2319375" y="1182874"/>
            <a:ext cx="106752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kern="0" dirty="0"/>
              <a:t>Catena-X </a:t>
            </a:r>
          </a:p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700" kern="0" dirty="0"/>
              <a:t>Automotive Network</a:t>
            </a:r>
            <a:endParaRPr kumimoji="0" lang="de-DE" sz="7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112" name="Grafik 111" descr="Datenbank Silhouette">
            <a:extLst>
              <a:ext uri="{FF2B5EF4-FFF2-40B4-BE49-F238E27FC236}">
                <a16:creationId xmlns:a16="http://schemas.microsoft.com/office/drawing/2014/main" id="{4EB03436-ECE2-39EA-29C5-AE7485F402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9083" y="3241216"/>
            <a:ext cx="432000" cy="432000"/>
          </a:xfrm>
          <a:prstGeom prst="rect">
            <a:avLst/>
          </a:prstGeom>
        </p:spPr>
      </p:pic>
      <p:pic>
        <p:nvPicPr>
          <p:cNvPr id="113" name="Grafik 112" descr="Datenbank Silhouette">
            <a:extLst>
              <a:ext uri="{FF2B5EF4-FFF2-40B4-BE49-F238E27FC236}">
                <a16:creationId xmlns:a16="http://schemas.microsoft.com/office/drawing/2014/main" id="{ABE663E8-2FDB-EA54-7AC8-9980B51BBE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5922" y="3241216"/>
            <a:ext cx="432000" cy="432000"/>
          </a:xfrm>
          <a:prstGeom prst="rect">
            <a:avLst/>
          </a:prstGeom>
        </p:spPr>
      </p:pic>
      <p:pic>
        <p:nvPicPr>
          <p:cNvPr id="114" name="Grafik 113" descr="Datenbank Silhouette">
            <a:extLst>
              <a:ext uri="{FF2B5EF4-FFF2-40B4-BE49-F238E27FC236}">
                <a16:creationId xmlns:a16="http://schemas.microsoft.com/office/drawing/2014/main" id="{3E377155-F8C3-0982-57D2-67BCE99436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72611" y="3241216"/>
            <a:ext cx="432000" cy="432000"/>
          </a:xfrm>
          <a:prstGeom prst="rect">
            <a:avLst/>
          </a:prstGeom>
        </p:spPr>
      </p:pic>
      <p:pic>
        <p:nvPicPr>
          <p:cNvPr id="115" name="Grafik 114" descr="Datenbank Silhouette">
            <a:extLst>
              <a:ext uri="{FF2B5EF4-FFF2-40B4-BE49-F238E27FC236}">
                <a16:creationId xmlns:a16="http://schemas.microsoft.com/office/drawing/2014/main" id="{2DF77AD3-BC5B-8EDE-0329-50A6E7F288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95941" y="3260382"/>
            <a:ext cx="432000" cy="432000"/>
          </a:xfrm>
          <a:prstGeom prst="rect">
            <a:avLst/>
          </a:prstGeom>
        </p:spPr>
      </p:pic>
      <p:pic>
        <p:nvPicPr>
          <p:cNvPr id="116" name="Grafik 115" descr="Datenbank Silhouette">
            <a:extLst>
              <a:ext uri="{FF2B5EF4-FFF2-40B4-BE49-F238E27FC236}">
                <a16:creationId xmlns:a16="http://schemas.microsoft.com/office/drawing/2014/main" id="{992DF8E9-585E-D09A-5B28-83CE2123BB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62780" y="3260382"/>
            <a:ext cx="432000" cy="432000"/>
          </a:xfrm>
          <a:prstGeom prst="rect">
            <a:avLst/>
          </a:prstGeom>
        </p:spPr>
      </p:pic>
      <p:pic>
        <p:nvPicPr>
          <p:cNvPr id="117" name="Grafik 116" descr="Datenbank Silhouette">
            <a:extLst>
              <a:ext uri="{FF2B5EF4-FFF2-40B4-BE49-F238E27FC236}">
                <a16:creationId xmlns:a16="http://schemas.microsoft.com/office/drawing/2014/main" id="{1BC4C666-2BED-8E46-4461-A63CA1360D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99469" y="3260382"/>
            <a:ext cx="432000" cy="432000"/>
          </a:xfrm>
          <a:prstGeom prst="rect">
            <a:avLst/>
          </a:prstGeom>
        </p:spPr>
      </p:pic>
      <p:pic>
        <p:nvPicPr>
          <p:cNvPr id="118" name="Grafik 117" descr="Datenbank Silhouette">
            <a:extLst>
              <a:ext uri="{FF2B5EF4-FFF2-40B4-BE49-F238E27FC236}">
                <a16:creationId xmlns:a16="http://schemas.microsoft.com/office/drawing/2014/main" id="{4499D08C-07FC-1FB5-E6DF-FA8B31651DF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92827" y="2875840"/>
            <a:ext cx="288000" cy="288000"/>
          </a:xfrm>
          <a:prstGeom prst="rect">
            <a:avLst/>
          </a:prstGeom>
        </p:spPr>
      </p:pic>
      <p:pic>
        <p:nvPicPr>
          <p:cNvPr id="119" name="Grafik 118" descr="Datenbank Silhouette">
            <a:extLst>
              <a:ext uri="{FF2B5EF4-FFF2-40B4-BE49-F238E27FC236}">
                <a16:creationId xmlns:a16="http://schemas.microsoft.com/office/drawing/2014/main" id="{93CD0908-74AD-921C-6264-45D21CD8E5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37179" y="2875840"/>
            <a:ext cx="288000" cy="288000"/>
          </a:xfrm>
          <a:prstGeom prst="rect">
            <a:avLst/>
          </a:prstGeom>
        </p:spPr>
      </p:pic>
      <p:pic>
        <p:nvPicPr>
          <p:cNvPr id="120" name="Grafik 119" descr="Datenbank Silhouette">
            <a:extLst>
              <a:ext uri="{FF2B5EF4-FFF2-40B4-BE49-F238E27FC236}">
                <a16:creationId xmlns:a16="http://schemas.microsoft.com/office/drawing/2014/main" id="{D8FC7DBB-045F-CB96-A5B5-0397D892C1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59222" y="2875840"/>
            <a:ext cx="288000" cy="288000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88B81714-57CB-B58F-DAAE-19A06AD8FD81}"/>
              </a:ext>
            </a:extLst>
          </p:cNvPr>
          <p:cNvSpPr/>
          <p:nvPr/>
        </p:nvSpPr>
        <p:spPr>
          <a:xfrm>
            <a:off x="265246" y="4636851"/>
            <a:ext cx="535837" cy="50664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5E83F75-6EEA-6DA9-DD12-E0111DA4E7D4}"/>
              </a:ext>
            </a:extLst>
          </p:cNvPr>
          <p:cNvSpPr/>
          <p:nvPr/>
        </p:nvSpPr>
        <p:spPr>
          <a:xfrm>
            <a:off x="7253229" y="4604316"/>
            <a:ext cx="1392885" cy="50664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2F93A3C5-4A15-0CF2-CCF6-AD28D9F64128}"/>
              </a:ext>
            </a:extLst>
          </p:cNvPr>
          <p:cNvSpPr/>
          <p:nvPr/>
        </p:nvSpPr>
        <p:spPr>
          <a:xfrm>
            <a:off x="3860673" y="1831349"/>
            <a:ext cx="135000" cy="719878"/>
          </a:xfrm>
          <a:prstGeom prst="roundRect">
            <a:avLst/>
          </a:prstGeom>
          <a:solidFill>
            <a:srgbClr val="FFDB69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DTR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36CCE3E3-7D74-AB9D-A124-ABACF8CD1401}"/>
              </a:ext>
            </a:extLst>
          </p:cNvPr>
          <p:cNvSpPr/>
          <p:nvPr/>
        </p:nvSpPr>
        <p:spPr>
          <a:xfrm>
            <a:off x="6428613" y="1861829"/>
            <a:ext cx="135000" cy="576000"/>
          </a:xfrm>
          <a:prstGeom prst="roundRect">
            <a:avLst/>
          </a:prstGeom>
          <a:solidFill>
            <a:srgbClr val="FFDB69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DTR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734BE79-2757-E55F-50A1-8AAEDBB7ECB9}"/>
              </a:ext>
            </a:extLst>
          </p:cNvPr>
          <p:cNvSpPr txBox="1"/>
          <p:nvPr/>
        </p:nvSpPr>
        <p:spPr>
          <a:xfrm>
            <a:off x="5598694" y="1942135"/>
            <a:ext cx="623569" cy="769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500" kern="0" dirty="0"/>
              <a:t>l</a:t>
            </a:r>
            <a:r>
              <a:rPr kumimoji="0" lang="de-DE" sz="5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ook-up</a:t>
            </a:r>
            <a:r>
              <a:rPr kumimoji="0" lang="de-DE" sz="5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de-DE" sz="5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for</a:t>
            </a:r>
            <a:r>
              <a:rPr kumimoji="0" lang="de-DE" sz="5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 DT in DTR</a:t>
            </a:r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3340D358-E29D-9CD4-45EA-9F2DC72F95DB}"/>
              </a:ext>
            </a:extLst>
          </p:cNvPr>
          <p:cNvSpPr/>
          <p:nvPr/>
        </p:nvSpPr>
        <p:spPr>
          <a:xfrm flipH="1">
            <a:off x="5492501" y="2169290"/>
            <a:ext cx="846489" cy="146363"/>
          </a:xfrm>
          <a:prstGeom prst="rightArrow">
            <a:avLst/>
          </a:prstGeom>
          <a:solidFill>
            <a:srgbClr val="FFC000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kern="0" cap="none" spc="0" normalizeH="0" baseline="0" noProof="0" err="1">
              <a:ln>
                <a:noFill/>
              </a:ln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66E4813-5BC8-D452-770E-624E0AB62366}"/>
              </a:ext>
            </a:extLst>
          </p:cNvPr>
          <p:cNvSpPr txBox="1"/>
          <p:nvPr/>
        </p:nvSpPr>
        <p:spPr>
          <a:xfrm>
            <a:off x="5611617" y="2201729"/>
            <a:ext cx="641201" cy="769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5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pull </a:t>
            </a:r>
            <a:r>
              <a:rPr kumimoji="0" lang="de-DE" sz="5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data</a:t>
            </a:r>
            <a:r>
              <a:rPr kumimoji="0" lang="de-DE" sz="5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lang="de-DE" sz="500" kern="0" dirty="0"/>
              <a:t>v</a:t>
            </a:r>
            <a:r>
              <a:rPr kumimoji="0" lang="de-DE" sz="5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ia</a:t>
            </a:r>
            <a:r>
              <a:rPr kumimoji="0" lang="de-DE" sz="5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de-DE" sz="5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connector</a:t>
            </a:r>
            <a:endParaRPr kumimoji="0" lang="de-DE" sz="5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27866245"/>
      </p:ext>
    </p:extLst>
  </p:cSld>
  <p:clrMapOvr>
    <a:masterClrMapping/>
  </p:clrMapOvr>
</p:sld>
</file>

<file path=ppt/theme/theme1.xml><?xml version="1.0" encoding="utf-8"?>
<a:theme xmlns:a="http://schemas.openxmlformats.org/drawingml/2006/main" name="ZF AG">
  <a:themeElements>
    <a:clrScheme name="Benutzerdefiniert 3">
      <a:dk1>
        <a:srgbClr val="000000"/>
      </a:dk1>
      <a:lt1>
        <a:srgbClr val="FFFFFF"/>
      </a:lt1>
      <a:dk2>
        <a:srgbClr val="00ABE7"/>
      </a:dk2>
      <a:lt2>
        <a:srgbClr val="ACBBC5"/>
      </a:lt2>
      <a:accent1>
        <a:srgbClr val="768E9F"/>
      </a:accent1>
      <a:accent2>
        <a:srgbClr val="93D5F6"/>
      </a:accent2>
      <a:accent3>
        <a:srgbClr val="CEEBFC"/>
      </a:accent3>
      <a:accent4>
        <a:srgbClr val="475968"/>
      </a:accent4>
      <a:accent5>
        <a:srgbClr val="0057B7"/>
      </a:accent5>
      <a:accent6>
        <a:srgbClr val="2EBEEF"/>
      </a:accent6>
      <a:hlink>
        <a:srgbClr val="0057B7"/>
      </a:hlink>
      <a:folHlink>
        <a:srgbClr val="768E9F"/>
      </a:folHlink>
    </a:clrScheme>
    <a:fontScheme name="© ZF Friedrichshafen AG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12700" cap="flat" cmpd="sng" algn="ctr">
          <a:noFill/>
          <a:prstDash val="solid"/>
        </a:ln>
        <a:effectLst/>
      </a:spPr>
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eaLnBrk="1" fontAlgn="base" latinLnBrk="0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kern="0" cap="none" spc="0" normalizeH="0" baseline="0" noProof="0" dirty="0" err="1" smtClean="0">
            <a:ln>
              <a:noFill/>
            </a:ln>
            <a:effectLst/>
            <a:uLnTx/>
            <a:uFillTx/>
            <a:latin typeface="Tahoma"/>
            <a:ea typeface="+mn-ea"/>
            <a:cs typeface="Tahoma" pitchFamily="34" charset="0"/>
          </a:defRPr>
        </a:defPPr>
      </a:lstStyle>
    </a:spDef>
    <a:lnDef>
      <a:spPr>
        <a:noFill/>
        <a:ln w="6350" cap="rnd" cmpd="sng" algn="ctr">
          <a:solidFill>
            <a:schemeClr val="bg2"/>
          </a:solidFill>
          <a:prstDash val="solid"/>
          <a:round/>
        </a:ln>
        <a:effectLst/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marL="0" marR="0" indent="0" defTabSz="914400" eaLnBrk="1" fontAlgn="base" latinLnBrk="0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ZF Cyan 100%">
      <a:srgbClr val="00ABE7"/>
    </a:custClr>
    <a:custClr name="ZF Cyan 75%">
      <a:srgbClr val="2EBEEF"/>
    </a:custClr>
    <a:custClr name="ZF Cyan 50%">
      <a:srgbClr val="93D5F6"/>
    </a:custClr>
    <a:custClr name="ZF Cyan 25%">
      <a:srgbClr val="CEEBFC"/>
    </a:custClr>
    <a:custClr>
      <a:srgbClr val="FFFFFF"/>
    </a:custClr>
    <a:custClr name="ZF Blue / 1. Step color gradient">
      <a:srgbClr val="0057B7"/>
    </a:custClr>
    <a:custClr name="ZF Dark Blue / 2. Step color gradient">
      <a:srgbClr val="000828"/>
    </a:custClr>
    <a:custClr name="ZF Middle Blue">
      <a:srgbClr val="00265F"/>
    </a:custClr>
    <a:custClr>
      <a:srgbClr val="FFFFFF"/>
    </a:custClr>
    <a:custClr name="ZF Red">
      <a:srgbClr val="E52330"/>
    </a:custClr>
    <a:custClr name="ZF Black 100%">
      <a:srgbClr val="000000"/>
    </a:custClr>
    <a:custClr name="ZF Gray 800">
      <a:srgbClr val="475968"/>
    </a:custClr>
    <a:custClr name="ZF Gray 500">
      <a:srgbClr val="768E9F"/>
    </a:custClr>
    <a:custClr name="ZF Gray 300">
      <a:srgbClr val="ACBBC5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ZF Aqua 100% (Chart color)">
      <a:srgbClr val="00A7AB"/>
    </a:custClr>
    <a:custClr name="ZF Aqua 50% (Chart color)">
      <a:srgbClr val="A2D3D6"/>
    </a:custClr>
    <a:custClr name="ZF Purple 100% (Chart color)">
      <a:srgbClr val="524E9C"/>
    </a:custClr>
    <a:custClr name="ZF Purple 50% (Chart color)">
      <a:srgbClr val="A6A1D0"/>
    </a:custClr>
    <a:custClr name="ZF Orange 100% (Chart color)">
      <a:srgbClr val="F28A3D"/>
    </a:custClr>
    <a:custClr name="ZF Orange 50% (Chart color)">
      <a:srgbClr val="FAC89F"/>
    </a:custClr>
  </a:custClrLst>
  <a:extLst>
    <a:ext uri="{05A4C25C-085E-4340-85A3-A5531E510DB2}">
      <thm15:themeFamily xmlns:thm15="http://schemas.microsoft.com/office/thememl/2012/main" name="master_zf.potx" id="{0C20BA16-1FCA-489C-8054-EED9591F7A61}" vid="{2BC6EB19-77C4-4617-9BC8-50CED133014D}"/>
    </a:ext>
  </a:extLst>
</a:theme>
</file>

<file path=ppt/theme/theme2.xml><?xml version="1.0" encoding="utf-8"?>
<a:theme xmlns:a="http://schemas.openxmlformats.org/drawingml/2006/main" name="Larissa">
  <a:themeElements>
    <a:clrScheme name="© ZF Friedrichshafen AG">
      <a:dk1>
        <a:srgbClr val="000000"/>
      </a:dk1>
      <a:lt1>
        <a:srgbClr val="FFFFFF"/>
      </a:lt1>
      <a:dk2>
        <a:srgbClr val="00ABE7"/>
      </a:dk2>
      <a:lt2>
        <a:srgbClr val="BFBFBF"/>
      </a:lt2>
      <a:accent1>
        <a:srgbClr val="7FA5BC"/>
      </a:accent1>
      <a:accent2>
        <a:srgbClr val="7FD5F3"/>
      </a:accent2>
      <a:accent3>
        <a:srgbClr val="BFEAF9"/>
      </a:accent3>
      <a:accent4>
        <a:srgbClr val="004D7A"/>
      </a:accent4>
      <a:accent5>
        <a:srgbClr val="1179BF"/>
      </a:accent5>
      <a:accent6>
        <a:srgbClr val="81BCDF"/>
      </a:accent6>
      <a:hlink>
        <a:srgbClr val="00ABE7"/>
      </a:hlink>
      <a:folHlink>
        <a:srgbClr val="7FD5F3"/>
      </a:folHlink>
    </a:clrScheme>
    <a:fontScheme name="© ZF Friedrichshafen AG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© ZF Friedrichshafen AG">
      <a:dk1>
        <a:srgbClr val="000000"/>
      </a:dk1>
      <a:lt1>
        <a:srgbClr val="FFFFFF"/>
      </a:lt1>
      <a:dk2>
        <a:srgbClr val="00ABE7"/>
      </a:dk2>
      <a:lt2>
        <a:srgbClr val="BFBFBF"/>
      </a:lt2>
      <a:accent1>
        <a:srgbClr val="7FA5BC"/>
      </a:accent1>
      <a:accent2>
        <a:srgbClr val="7FD5F3"/>
      </a:accent2>
      <a:accent3>
        <a:srgbClr val="BFEAF9"/>
      </a:accent3>
      <a:accent4>
        <a:srgbClr val="004D7A"/>
      </a:accent4>
      <a:accent5>
        <a:srgbClr val="1179BF"/>
      </a:accent5>
      <a:accent6>
        <a:srgbClr val="81BCDF"/>
      </a:accent6>
      <a:hlink>
        <a:srgbClr val="00ABE7"/>
      </a:hlink>
      <a:folHlink>
        <a:srgbClr val="7FD5F3"/>
      </a:folHlink>
    </a:clrScheme>
    <a:fontScheme name="© ZF Friedrichshafen AG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459D92636BE74F9A0967E31BF83723" ma:contentTypeVersion="2" ma:contentTypeDescription="Create a new document." ma:contentTypeScope="" ma:versionID="e28dedee549430a5f4b06fb620133969">
  <xsd:schema xmlns:xsd="http://www.w3.org/2001/XMLSchema" xmlns:xs="http://www.w3.org/2001/XMLSchema" xmlns:p="http://schemas.microsoft.com/office/2006/metadata/properties" xmlns:ns2="638bfdfe-c103-4b57-b6f6-f487bab09181" targetNamespace="http://schemas.microsoft.com/office/2006/metadata/properties" ma:root="true" ma:fieldsID="4a7587e001366cd114258204cd2aed8a" ns2:_="">
    <xsd:import namespace="638bfdfe-c103-4b57-b6f6-f487bab0918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8bfdfe-c103-4b57-b6f6-f487bab0918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86497C1-F232-4461-8F93-5ADE0593F6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8bfdfe-c103-4b57-b6f6-f487bab091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35380E-1B53-4838-81C3-2AB9939B6FC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DA0BA8E-434D-48CF-8C42-C96ADE6F01B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271</Words>
  <Application>Microsoft Office PowerPoint</Application>
  <PresentationFormat>Bildschirmpräsentation (16:9)</PresentationFormat>
  <Paragraphs>109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5" baseType="lpstr">
      <vt:lpstr>Arial</vt:lpstr>
      <vt:lpstr>Tahoma</vt:lpstr>
      <vt:lpstr>ZF AG</vt:lpstr>
      <vt:lpstr>PCF data exchange along the supply chain. PCF Request and PCF Response.</vt:lpstr>
      <vt:lpstr>PCF data exchange along the supply chain. PCF pull via connector and existing digital twin.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Braun Thomas FRD FIXC2</dc:creator>
  <cp:lastModifiedBy>Stolz Corina (BCI/PAS-EAP)</cp:lastModifiedBy>
  <cp:revision>1</cp:revision>
  <cp:lastPrinted>2022-11-09T16:26:39Z</cp:lastPrinted>
  <dcterms:created xsi:type="dcterms:W3CDTF">2025-07-18T09:37:01Z</dcterms:created>
  <dcterms:modified xsi:type="dcterms:W3CDTF">2025-07-21T11:59:21Z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w_Agenda_1">
    <vt:lpwstr>Lorem ipsum dolor sit amet</vt:lpwstr>
  </property>
  <property fmtid="{D5CDD505-2E9C-101B-9397-08002B2CF9AE}" pid="3" name="tw_Agenda_2">
    <vt:lpwstr/>
  </property>
  <property fmtid="{D5CDD505-2E9C-101B-9397-08002B2CF9AE}" pid="4" name="tw_Agenda_3">
    <vt:lpwstr/>
  </property>
  <property fmtid="{D5CDD505-2E9C-101B-9397-08002B2CF9AE}" pid="5" name="tw_Agenda_4">
    <vt:lpwstr/>
  </property>
  <property fmtid="{D5CDD505-2E9C-101B-9397-08002B2CF9AE}" pid="6" name="tw_Agenda_5">
    <vt:lpwstr/>
  </property>
  <property fmtid="{D5CDD505-2E9C-101B-9397-08002B2CF9AE}" pid="7" name="tw_Agenda_6">
    <vt:lpwstr/>
  </property>
  <property fmtid="{D5CDD505-2E9C-101B-9397-08002B2CF9AE}" pid="8" name="tw_Agenda_7">
    <vt:lpwstr/>
  </property>
  <property fmtid="{D5CDD505-2E9C-101B-9397-08002B2CF9AE}" pid="9" name="tw_Agenda_8">
    <vt:lpwstr/>
  </property>
  <property fmtid="{D5CDD505-2E9C-101B-9397-08002B2CF9AE}" pid="10" name="tw_Agenda_9">
    <vt:lpwstr/>
  </property>
  <property fmtid="{D5CDD505-2E9C-101B-9397-08002B2CF9AE}" pid="11" name="tw_Agenda_10">
    <vt:lpwstr/>
  </property>
  <property fmtid="{D5CDD505-2E9C-101B-9397-08002B2CF9AE}" pid="12" name="tw_Agenda_11">
    <vt:lpwstr/>
  </property>
  <property fmtid="{D5CDD505-2E9C-101B-9397-08002B2CF9AE}" pid="13" name="tw_Agenda_12">
    <vt:lpwstr/>
  </property>
  <property fmtid="{D5CDD505-2E9C-101B-9397-08002B2CF9AE}" pid="14" name="ContentTypeId">
    <vt:lpwstr>0x010100B4459D92636BE74F9A0967E31BF83723</vt:lpwstr>
  </property>
  <property fmtid="{D5CDD505-2E9C-101B-9397-08002B2CF9AE}" pid="15" name="MSIP_Label_7294a1c8-9899-41e7-8f6e-8b1b3c79592a_Enabled">
    <vt:lpwstr>true</vt:lpwstr>
  </property>
  <property fmtid="{D5CDD505-2E9C-101B-9397-08002B2CF9AE}" pid="16" name="MSIP_Label_7294a1c8-9899-41e7-8f6e-8b1b3c79592a_SetDate">
    <vt:lpwstr>2025-07-18T09:44:32Z</vt:lpwstr>
  </property>
  <property fmtid="{D5CDD505-2E9C-101B-9397-08002B2CF9AE}" pid="17" name="MSIP_Label_7294a1c8-9899-41e7-8f6e-8b1b3c79592a_Method">
    <vt:lpwstr>Privileged</vt:lpwstr>
  </property>
  <property fmtid="{D5CDD505-2E9C-101B-9397-08002B2CF9AE}" pid="18" name="MSIP_Label_7294a1c8-9899-41e7-8f6e-8b1b3c79592a_Name">
    <vt:lpwstr>Internal sub2 (no marking)</vt:lpwstr>
  </property>
  <property fmtid="{D5CDD505-2E9C-101B-9397-08002B2CF9AE}" pid="19" name="MSIP_Label_7294a1c8-9899-41e7-8f6e-8b1b3c79592a_SiteId">
    <vt:lpwstr>eb70b763-b6d7-4486-8555-8831709a784e</vt:lpwstr>
  </property>
  <property fmtid="{D5CDD505-2E9C-101B-9397-08002B2CF9AE}" pid="20" name="MSIP_Label_7294a1c8-9899-41e7-8f6e-8b1b3c79592a_ActionId">
    <vt:lpwstr>16e57ea2-3fee-49dc-bd77-683d3a0aa47e</vt:lpwstr>
  </property>
  <property fmtid="{D5CDD505-2E9C-101B-9397-08002B2CF9AE}" pid="21" name="MSIP_Label_7294a1c8-9899-41e7-8f6e-8b1b3c79592a_ContentBits">
    <vt:lpwstr>0</vt:lpwstr>
  </property>
</Properties>
</file>