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145707815" r:id="rId2"/>
    <p:sldId id="2770" r:id="rId3"/>
    <p:sldId id="2145707807" r:id="rId4"/>
    <p:sldId id="2145707814" r:id="rId5"/>
    <p:sldId id="2145707818" r:id="rId6"/>
    <p:sldId id="2145707823" r:id="rId7"/>
    <p:sldId id="2145707817" r:id="rId8"/>
    <p:sldId id="2145707820" r:id="rId9"/>
    <p:sldId id="2145707816" r:id="rId10"/>
    <p:sldId id="2145707824" r:id="rId11"/>
    <p:sldId id="2145707819" r:id="rId12"/>
    <p:sldId id="2145707822" r:id="rId13"/>
    <p:sldId id="2145707821" r:id="rId14"/>
  </p:sldIdLst>
  <p:sldSz cx="12192000" cy="6858000"/>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4E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1230A-8FC0-4716-B0D8-EABBC013F52D}" v="3" dt="2024-02-29T06:43:42.440"/>
  </p1510:revLst>
</p1510:revInfo>
</file>

<file path=ppt/tableStyles.xml><?xml version="1.0" encoding="utf-8"?>
<a:tblStyleLst xmlns:a="http://schemas.openxmlformats.org/drawingml/2006/main" def="{C083E6E3-FA7D-4D7B-A595-EF9225AFEA82}">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5"/>
          </a:solidFill>
        </a:fill>
      </a:tcStyle>
    </a:band1H>
    <a:band2H>
      <a:tcStyle>
        <a:tcBdr/>
      </a:tcStyle>
    </a:band2H>
    <a:band1V>
      <a:tcStyle>
        <a:tcBdr/>
        <a:fill>
          <a:solidFill>
            <a:schemeClr val="accent5"/>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32" autoAdjust="0"/>
    <p:restoredTop sz="94660"/>
  </p:normalViewPr>
  <p:slideViewPr>
    <p:cSldViewPr snapToGrid="0">
      <p:cViewPr varScale="1">
        <p:scale>
          <a:sx n="110" d="100"/>
          <a:sy n="110" d="100"/>
        </p:scale>
        <p:origin x="1128"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367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bow Markus, MZ-25" userId="c965f6ae-e4b4-46c5-9e42-a96a718b2e8c" providerId="ADAL" clId="{EF9800CC-2A6C-4609-B39E-4E1BABC278FB}"/>
    <pc:docChg chg="undo custSel addSld delSld modSld sldOrd">
      <pc:chgData name="Drabow Markus, MZ-25" userId="c965f6ae-e4b4-46c5-9e42-a96a718b2e8c" providerId="ADAL" clId="{EF9800CC-2A6C-4609-B39E-4E1BABC278FB}" dt="2023-06-22T09:41:06.426" v="388" actId="207"/>
      <pc:docMkLst>
        <pc:docMk/>
      </pc:docMkLst>
      <pc:sldChg chg="addSp delSp modSp mod">
        <pc:chgData name="Drabow Markus, MZ-25" userId="c965f6ae-e4b4-46c5-9e42-a96a718b2e8c" providerId="ADAL" clId="{EF9800CC-2A6C-4609-B39E-4E1BABC278FB}" dt="2023-06-22T09:24:41.753" v="352"/>
        <pc:sldMkLst>
          <pc:docMk/>
          <pc:sldMk cId="1070344238" sldId="2770"/>
        </pc:sldMkLst>
        <pc:spChg chg="del">
          <ac:chgData name="Drabow Markus, MZ-25" userId="c965f6ae-e4b4-46c5-9e42-a96a718b2e8c" providerId="ADAL" clId="{EF9800CC-2A6C-4609-B39E-4E1BABC278FB}" dt="2023-06-22T09:24:41.012" v="351" actId="478"/>
          <ac:spMkLst>
            <pc:docMk/>
            <pc:sldMk cId="1070344238" sldId="2770"/>
            <ac:spMk id="116" creationId="{3EC5F50D-B3E4-4028-ABDB-527ED419634F}"/>
          </ac:spMkLst>
        </pc:spChg>
        <pc:spChg chg="del">
          <ac:chgData name="Drabow Markus, MZ-25" userId="c965f6ae-e4b4-46c5-9e42-a96a718b2e8c" providerId="ADAL" clId="{EF9800CC-2A6C-4609-B39E-4E1BABC278FB}" dt="2023-06-22T09:24:41.012" v="351" actId="478"/>
          <ac:spMkLst>
            <pc:docMk/>
            <pc:sldMk cId="1070344238" sldId="2770"/>
            <ac:spMk id="119" creationId="{D9E4D020-D356-4831-818E-29258DCFC87F}"/>
          </ac:spMkLst>
        </pc:spChg>
        <pc:picChg chg="add mod">
          <ac:chgData name="Drabow Markus, MZ-25" userId="c965f6ae-e4b4-46c5-9e42-a96a718b2e8c" providerId="ADAL" clId="{EF9800CC-2A6C-4609-B39E-4E1BABC278FB}" dt="2023-06-22T09:24:41.753" v="352"/>
          <ac:picMkLst>
            <pc:docMk/>
            <pc:sldMk cId="1070344238" sldId="2770"/>
            <ac:picMk id="2" creationId="{D46DBE7C-208D-E56E-C3F0-FE728F595BAF}"/>
          </ac:picMkLst>
        </pc:picChg>
        <pc:picChg chg="del">
          <ac:chgData name="Drabow Markus, MZ-25" userId="c965f6ae-e4b4-46c5-9e42-a96a718b2e8c" providerId="ADAL" clId="{EF9800CC-2A6C-4609-B39E-4E1BABC278FB}" dt="2023-06-22T09:24:41.012" v="351" actId="478"/>
          <ac:picMkLst>
            <pc:docMk/>
            <pc:sldMk cId="1070344238" sldId="2770"/>
            <ac:picMk id="118" creationId="{C87BF60D-F7ED-4055-BFC9-6E72631B47CC}"/>
          </ac:picMkLst>
        </pc:picChg>
      </pc:sldChg>
      <pc:sldChg chg="delSp modSp new mod ord">
        <pc:chgData name="Drabow Markus, MZ-25" userId="c965f6ae-e4b4-46c5-9e42-a96a718b2e8c" providerId="ADAL" clId="{EF9800CC-2A6C-4609-B39E-4E1BABC278FB}" dt="2023-06-22T07:29:10.013" v="12" actId="20577"/>
        <pc:sldMkLst>
          <pc:docMk/>
          <pc:sldMk cId="4198116385" sldId="2145707815"/>
        </pc:sldMkLst>
        <pc:spChg chg="mod">
          <ac:chgData name="Drabow Markus, MZ-25" userId="c965f6ae-e4b4-46c5-9e42-a96a718b2e8c" providerId="ADAL" clId="{EF9800CC-2A6C-4609-B39E-4E1BABC278FB}" dt="2023-06-22T07:29:10.013" v="12" actId="20577"/>
          <ac:spMkLst>
            <pc:docMk/>
            <pc:sldMk cId="4198116385" sldId="2145707815"/>
            <ac:spMk id="2" creationId="{EAFE0F47-CABF-EA96-F7B1-A906B3728870}"/>
          </ac:spMkLst>
        </pc:spChg>
        <pc:spChg chg="del">
          <ac:chgData name="Drabow Markus, MZ-25" userId="c965f6ae-e4b4-46c5-9e42-a96a718b2e8c" providerId="ADAL" clId="{EF9800CC-2A6C-4609-B39E-4E1BABC278FB}" dt="2023-06-22T07:28:59.514" v="3" actId="478"/>
          <ac:spMkLst>
            <pc:docMk/>
            <pc:sldMk cId="4198116385" sldId="2145707815"/>
            <ac:spMk id="3" creationId="{E9DC7B89-4A11-DDD3-133A-ECDA7F6E7152}"/>
          </ac:spMkLst>
        </pc:spChg>
      </pc:sldChg>
      <pc:sldChg chg="modSp add mod ord">
        <pc:chgData name="Drabow Markus, MZ-25" userId="c965f6ae-e4b4-46c5-9e42-a96a718b2e8c" providerId="ADAL" clId="{EF9800CC-2A6C-4609-B39E-4E1BABC278FB}" dt="2023-06-22T07:32:53.802" v="66"/>
        <pc:sldMkLst>
          <pc:docMk/>
          <pc:sldMk cId="1998557763" sldId="2145707816"/>
        </pc:sldMkLst>
        <pc:spChg chg="mod">
          <ac:chgData name="Drabow Markus, MZ-25" userId="c965f6ae-e4b4-46c5-9e42-a96a718b2e8c" providerId="ADAL" clId="{EF9800CC-2A6C-4609-B39E-4E1BABC278FB}" dt="2023-06-22T07:31:04.551" v="46" actId="20577"/>
          <ac:spMkLst>
            <pc:docMk/>
            <pc:sldMk cId="1998557763" sldId="2145707816"/>
            <ac:spMk id="2" creationId="{EAFE0F47-CABF-EA96-F7B1-A906B3728870}"/>
          </ac:spMkLst>
        </pc:spChg>
      </pc:sldChg>
      <pc:sldChg chg="addSp delSp modSp add mod ord">
        <pc:chgData name="Drabow Markus, MZ-25" userId="c965f6ae-e4b4-46c5-9e42-a96a718b2e8c" providerId="ADAL" clId="{EF9800CC-2A6C-4609-B39E-4E1BABC278FB}" dt="2023-06-22T07:47:13.915" v="197" actId="207"/>
        <pc:sldMkLst>
          <pc:docMk/>
          <pc:sldMk cId="4166426722" sldId="2145707817"/>
        </pc:sldMkLst>
        <pc:spChg chg="mod">
          <ac:chgData name="Drabow Markus, MZ-25" userId="c965f6ae-e4b4-46c5-9e42-a96a718b2e8c" providerId="ADAL" clId="{EF9800CC-2A6C-4609-B39E-4E1BABC278FB}" dt="2023-06-22T07:47:07.300" v="196" actId="207"/>
          <ac:spMkLst>
            <pc:docMk/>
            <pc:sldMk cId="4166426722" sldId="2145707817"/>
            <ac:spMk id="4" creationId="{15616A55-35EE-438A-B6BC-96B48422D077}"/>
          </ac:spMkLst>
        </pc:spChg>
        <pc:spChg chg="mod">
          <ac:chgData name="Drabow Markus, MZ-25" userId="c965f6ae-e4b4-46c5-9e42-a96a718b2e8c" providerId="ADAL" clId="{EF9800CC-2A6C-4609-B39E-4E1BABC278FB}" dt="2023-06-22T07:47:13.915" v="197" actId="207"/>
          <ac:spMkLst>
            <pc:docMk/>
            <pc:sldMk cId="4166426722" sldId="2145707817"/>
            <ac:spMk id="72" creationId="{41075D84-8BE6-40F7-A8DE-954C9581DE87}"/>
          </ac:spMkLst>
        </pc:spChg>
        <pc:spChg chg="mod">
          <ac:chgData name="Drabow Markus, MZ-25" userId="c965f6ae-e4b4-46c5-9e42-a96a718b2e8c" providerId="ADAL" clId="{EF9800CC-2A6C-4609-B39E-4E1BABC278FB}" dt="2023-06-22T07:46:41.129" v="195" actId="1076"/>
          <ac:spMkLst>
            <pc:docMk/>
            <pc:sldMk cId="4166426722" sldId="2145707817"/>
            <ac:spMk id="105" creationId="{ADDA3F3E-7229-439D-A50A-5A2D34328F43}"/>
          </ac:spMkLst>
        </pc:spChg>
        <pc:spChg chg="mod">
          <ac:chgData name="Drabow Markus, MZ-25" userId="c965f6ae-e4b4-46c5-9e42-a96a718b2e8c" providerId="ADAL" clId="{EF9800CC-2A6C-4609-B39E-4E1BABC278FB}" dt="2023-06-22T07:46:41.129" v="195" actId="1076"/>
          <ac:spMkLst>
            <pc:docMk/>
            <pc:sldMk cId="4166426722" sldId="2145707817"/>
            <ac:spMk id="106" creationId="{B64B9336-EC53-481C-AC57-39309A71548B}"/>
          </ac:spMkLst>
        </pc:spChg>
        <pc:spChg chg="mod">
          <ac:chgData name="Drabow Markus, MZ-25" userId="c965f6ae-e4b4-46c5-9e42-a96a718b2e8c" providerId="ADAL" clId="{EF9800CC-2A6C-4609-B39E-4E1BABC278FB}" dt="2023-06-22T07:46:41.129" v="195" actId="1076"/>
          <ac:spMkLst>
            <pc:docMk/>
            <pc:sldMk cId="4166426722" sldId="2145707817"/>
            <ac:spMk id="107" creationId="{8E4B00C4-C8DD-40DB-A128-78998C9BFC5C}"/>
          </ac:spMkLst>
        </pc:spChg>
        <pc:spChg chg="mod">
          <ac:chgData name="Drabow Markus, MZ-25" userId="c965f6ae-e4b4-46c5-9e42-a96a718b2e8c" providerId="ADAL" clId="{EF9800CC-2A6C-4609-B39E-4E1BABC278FB}" dt="2023-06-22T07:44:27.135" v="167" actId="1038"/>
          <ac:spMkLst>
            <pc:docMk/>
            <pc:sldMk cId="4166426722" sldId="2145707817"/>
            <ac:spMk id="112" creationId="{25413B9E-7EEA-46AA-B361-F0C54C744DC6}"/>
          </ac:spMkLst>
        </pc:spChg>
        <pc:spChg chg="del mod">
          <ac:chgData name="Drabow Markus, MZ-25" userId="c965f6ae-e4b4-46c5-9e42-a96a718b2e8c" providerId="ADAL" clId="{EF9800CC-2A6C-4609-B39E-4E1BABC278FB}" dt="2023-06-22T07:43:49.300" v="106" actId="478"/>
          <ac:spMkLst>
            <pc:docMk/>
            <pc:sldMk cId="4166426722" sldId="2145707817"/>
            <ac:spMk id="116" creationId="{3EC5F50D-B3E4-4028-ABDB-527ED419634F}"/>
          </ac:spMkLst>
        </pc:spChg>
        <pc:spChg chg="mod topLvl">
          <ac:chgData name="Drabow Markus, MZ-25" userId="c965f6ae-e4b4-46c5-9e42-a96a718b2e8c" providerId="ADAL" clId="{EF9800CC-2A6C-4609-B39E-4E1BABC278FB}" dt="2023-06-22T07:44:27.135" v="167" actId="1038"/>
          <ac:spMkLst>
            <pc:docMk/>
            <pc:sldMk cId="4166426722" sldId="2145707817"/>
            <ac:spMk id="120" creationId="{F8D7E72C-7A6C-4C0C-BC8D-E0E1FB0A5C5A}"/>
          </ac:spMkLst>
        </pc:spChg>
        <pc:spChg chg="mod">
          <ac:chgData name="Drabow Markus, MZ-25" userId="c965f6ae-e4b4-46c5-9e42-a96a718b2e8c" providerId="ADAL" clId="{EF9800CC-2A6C-4609-B39E-4E1BABC278FB}" dt="2023-06-22T07:46:41.129" v="195" actId="1076"/>
          <ac:spMkLst>
            <pc:docMk/>
            <pc:sldMk cId="4166426722" sldId="2145707817"/>
            <ac:spMk id="136" creationId="{333BF603-4895-4B51-99C5-6743B540FD3F}"/>
          </ac:spMkLst>
        </pc:spChg>
        <pc:spChg chg="mod">
          <ac:chgData name="Drabow Markus, MZ-25" userId="c965f6ae-e4b4-46c5-9e42-a96a718b2e8c" providerId="ADAL" clId="{EF9800CC-2A6C-4609-B39E-4E1BABC278FB}" dt="2023-06-22T07:46:41.129" v="195" actId="1076"/>
          <ac:spMkLst>
            <pc:docMk/>
            <pc:sldMk cId="4166426722" sldId="2145707817"/>
            <ac:spMk id="137" creationId="{36B866B0-A4D2-43E5-923E-7EA47FBA9CF1}"/>
          </ac:spMkLst>
        </pc:spChg>
        <pc:spChg chg="mod">
          <ac:chgData name="Drabow Markus, MZ-25" userId="c965f6ae-e4b4-46c5-9e42-a96a718b2e8c" providerId="ADAL" clId="{EF9800CC-2A6C-4609-B39E-4E1BABC278FB}" dt="2023-06-22T07:46:06.654" v="194" actId="1076"/>
          <ac:spMkLst>
            <pc:docMk/>
            <pc:sldMk cId="4166426722" sldId="2145707817"/>
            <ac:spMk id="178" creationId="{98282D77-4191-41C9-BCA0-7CB2855E5224}"/>
          </ac:spMkLst>
        </pc:spChg>
        <pc:spChg chg="mod">
          <ac:chgData name="Drabow Markus, MZ-25" userId="c965f6ae-e4b4-46c5-9e42-a96a718b2e8c" providerId="ADAL" clId="{EF9800CC-2A6C-4609-B39E-4E1BABC278FB}" dt="2023-06-22T07:44:27.135" v="167" actId="1038"/>
          <ac:spMkLst>
            <pc:docMk/>
            <pc:sldMk cId="4166426722" sldId="2145707817"/>
            <ac:spMk id="185" creationId="{A29CE999-AE14-4C6D-9810-4C8C810B9B1A}"/>
          </ac:spMkLst>
        </pc:spChg>
        <pc:grpChg chg="del">
          <ac:chgData name="Drabow Markus, MZ-25" userId="c965f6ae-e4b4-46c5-9e42-a96a718b2e8c" providerId="ADAL" clId="{EF9800CC-2A6C-4609-B39E-4E1BABC278FB}" dt="2023-06-22T07:33:15.383" v="67" actId="478"/>
          <ac:grpSpMkLst>
            <pc:docMk/>
            <pc:sldMk cId="4166426722" sldId="2145707817"/>
            <ac:grpSpMk id="117" creationId="{11B0F014-EC52-4471-BAA0-BBB9A517D46B}"/>
          </ac:grpSpMkLst>
        </pc:grpChg>
        <pc:picChg chg="del topLvl">
          <ac:chgData name="Drabow Markus, MZ-25" userId="c965f6ae-e4b4-46c5-9e42-a96a718b2e8c" providerId="ADAL" clId="{EF9800CC-2A6C-4609-B39E-4E1BABC278FB}" dt="2023-06-22T07:33:15.383" v="67" actId="478"/>
          <ac:picMkLst>
            <pc:docMk/>
            <pc:sldMk cId="4166426722" sldId="2145707817"/>
            <ac:picMk id="121" creationId="{1E48C9ED-A2B1-4873-A411-72987A28742B}"/>
          </ac:picMkLst>
        </pc:picChg>
        <pc:picChg chg="add mod">
          <ac:chgData name="Drabow Markus, MZ-25" userId="c965f6ae-e4b4-46c5-9e42-a96a718b2e8c" providerId="ADAL" clId="{EF9800CC-2A6C-4609-B39E-4E1BABC278FB}" dt="2023-06-22T07:44:34.992" v="187" actId="1037"/>
          <ac:picMkLst>
            <pc:docMk/>
            <pc:sldMk cId="4166426722" sldId="2145707817"/>
            <ac:picMk id="1026" creationId="{66E896DB-62CC-3F3A-347A-DC2A4097D818}"/>
          </ac:picMkLst>
        </pc:picChg>
        <pc:picChg chg="add del">
          <ac:chgData name="Drabow Markus, MZ-25" userId="c965f6ae-e4b4-46c5-9e42-a96a718b2e8c" providerId="ADAL" clId="{EF9800CC-2A6C-4609-B39E-4E1BABC278FB}" dt="2023-06-22T07:38:17.955" v="79" actId="478"/>
          <ac:picMkLst>
            <pc:docMk/>
            <pc:sldMk cId="4166426722" sldId="2145707817"/>
            <ac:picMk id="1028" creationId="{6C4C7F11-1629-70A4-4364-3460B40209E4}"/>
          </ac:picMkLst>
        </pc:picChg>
        <pc:picChg chg="add mod">
          <ac:chgData name="Drabow Markus, MZ-25" userId="c965f6ae-e4b4-46c5-9e42-a96a718b2e8c" providerId="ADAL" clId="{EF9800CC-2A6C-4609-B39E-4E1BABC278FB}" dt="2023-06-22T07:44:10.030" v="154" actId="1037"/>
          <ac:picMkLst>
            <pc:docMk/>
            <pc:sldMk cId="4166426722" sldId="2145707817"/>
            <ac:picMk id="1030" creationId="{F4443EDC-F4BD-88B9-38B6-D3A0B4425796}"/>
          </ac:picMkLst>
        </pc:picChg>
      </pc:sldChg>
      <pc:sldChg chg="modSp add mod ord">
        <pc:chgData name="Drabow Markus, MZ-25" userId="c965f6ae-e4b4-46c5-9e42-a96a718b2e8c" providerId="ADAL" clId="{EF9800CC-2A6C-4609-B39E-4E1BABC278FB}" dt="2023-06-22T07:31:15.812" v="59" actId="6549"/>
        <pc:sldMkLst>
          <pc:docMk/>
          <pc:sldMk cId="3271303519" sldId="2145707818"/>
        </pc:sldMkLst>
        <pc:spChg chg="mod">
          <ac:chgData name="Drabow Markus, MZ-25" userId="c965f6ae-e4b4-46c5-9e42-a96a718b2e8c" providerId="ADAL" clId="{EF9800CC-2A6C-4609-B39E-4E1BABC278FB}" dt="2023-06-22T07:31:15.812" v="59" actId="6549"/>
          <ac:spMkLst>
            <pc:docMk/>
            <pc:sldMk cId="3271303519" sldId="2145707818"/>
            <ac:spMk id="2" creationId="{EAFE0F47-CABF-EA96-F7B1-A906B3728870}"/>
          </ac:spMkLst>
        </pc:spChg>
      </pc:sldChg>
      <pc:sldChg chg="modSp add mod ord setBg">
        <pc:chgData name="Drabow Markus, MZ-25" userId="c965f6ae-e4b4-46c5-9e42-a96a718b2e8c" providerId="ADAL" clId="{EF9800CC-2A6C-4609-B39E-4E1BABC278FB}" dt="2023-06-22T07:56:10.178" v="244" actId="207"/>
        <pc:sldMkLst>
          <pc:docMk/>
          <pc:sldMk cId="2733911893" sldId="2145707819"/>
        </pc:sldMkLst>
        <pc:spChg chg="mod">
          <ac:chgData name="Drabow Markus, MZ-25" userId="c965f6ae-e4b4-46c5-9e42-a96a718b2e8c" providerId="ADAL" clId="{EF9800CC-2A6C-4609-B39E-4E1BABC278FB}" dt="2023-06-22T07:49:24.268" v="203" actId="207"/>
          <ac:spMkLst>
            <pc:docMk/>
            <pc:sldMk cId="2733911893" sldId="2145707819"/>
            <ac:spMk id="4" creationId="{15616A55-35EE-438A-B6BC-96B48422D077}"/>
          </ac:spMkLst>
        </pc:spChg>
        <pc:spChg chg="mod">
          <ac:chgData name="Drabow Markus, MZ-25" userId="c965f6ae-e4b4-46c5-9e42-a96a718b2e8c" providerId="ADAL" clId="{EF9800CC-2A6C-4609-B39E-4E1BABC278FB}" dt="2023-06-22T07:49:24.268" v="203" actId="207"/>
          <ac:spMkLst>
            <pc:docMk/>
            <pc:sldMk cId="2733911893" sldId="2145707819"/>
            <ac:spMk id="5" creationId="{76CD0931-80F1-4762-926F-EED92A6894E5}"/>
          </ac:spMkLst>
        </pc:spChg>
        <pc:spChg chg="mod">
          <ac:chgData name="Drabow Markus, MZ-25" userId="c965f6ae-e4b4-46c5-9e42-a96a718b2e8c" providerId="ADAL" clId="{EF9800CC-2A6C-4609-B39E-4E1BABC278FB}" dt="2023-06-22T07:49:24.268" v="203" actId="207"/>
          <ac:spMkLst>
            <pc:docMk/>
            <pc:sldMk cId="2733911893" sldId="2145707819"/>
            <ac:spMk id="6" creationId="{4EB51AE4-28A6-4E99-957B-923BDC605F68}"/>
          </ac:spMkLst>
        </pc:spChg>
        <pc:spChg chg="mod">
          <ac:chgData name="Drabow Markus, MZ-25" userId="c965f6ae-e4b4-46c5-9e42-a96a718b2e8c" providerId="ADAL" clId="{EF9800CC-2A6C-4609-B39E-4E1BABC278FB}" dt="2023-06-22T07:49:24.268" v="203" actId="207"/>
          <ac:spMkLst>
            <pc:docMk/>
            <pc:sldMk cId="2733911893" sldId="2145707819"/>
            <ac:spMk id="11" creationId="{49A4D7B0-724B-49A3-A58A-4AA1C8703F4E}"/>
          </ac:spMkLst>
        </pc:spChg>
        <pc:spChg chg="mod">
          <ac:chgData name="Drabow Markus, MZ-25" userId="c965f6ae-e4b4-46c5-9e42-a96a718b2e8c" providerId="ADAL" clId="{EF9800CC-2A6C-4609-B39E-4E1BABC278FB}" dt="2023-06-22T07:50:08.529" v="205" actId="208"/>
          <ac:spMkLst>
            <pc:docMk/>
            <pc:sldMk cId="2733911893" sldId="2145707819"/>
            <ac:spMk id="59" creationId="{7F02476D-1195-45DD-961D-9A4E2BC508F5}"/>
          </ac:spMkLst>
        </pc:spChg>
        <pc:spChg chg="mod">
          <ac:chgData name="Drabow Markus, MZ-25" userId="c965f6ae-e4b4-46c5-9e42-a96a718b2e8c" providerId="ADAL" clId="{EF9800CC-2A6C-4609-B39E-4E1BABC278FB}" dt="2023-06-22T07:49:24.268" v="203" actId="207"/>
          <ac:spMkLst>
            <pc:docMk/>
            <pc:sldMk cId="2733911893" sldId="2145707819"/>
            <ac:spMk id="63" creationId="{6C0176DF-41B5-425F-AF2E-8A70A79DDFF9}"/>
          </ac:spMkLst>
        </pc:spChg>
        <pc:spChg chg="mod">
          <ac:chgData name="Drabow Markus, MZ-25" userId="c965f6ae-e4b4-46c5-9e42-a96a718b2e8c" providerId="ADAL" clId="{EF9800CC-2A6C-4609-B39E-4E1BABC278FB}" dt="2023-06-22T07:49:24.268" v="203" actId="207"/>
          <ac:spMkLst>
            <pc:docMk/>
            <pc:sldMk cId="2733911893" sldId="2145707819"/>
            <ac:spMk id="65" creationId="{56C77736-56A4-4DC8-A39A-2C90812509D9}"/>
          </ac:spMkLst>
        </pc:spChg>
        <pc:spChg chg="mod">
          <ac:chgData name="Drabow Markus, MZ-25" userId="c965f6ae-e4b4-46c5-9e42-a96a718b2e8c" providerId="ADAL" clId="{EF9800CC-2A6C-4609-B39E-4E1BABC278FB}" dt="2023-06-22T07:49:24.268" v="203" actId="207"/>
          <ac:spMkLst>
            <pc:docMk/>
            <pc:sldMk cId="2733911893" sldId="2145707819"/>
            <ac:spMk id="66" creationId="{91351EEB-F460-4804-97A4-9B7E839E5531}"/>
          </ac:spMkLst>
        </pc:spChg>
        <pc:spChg chg="mod">
          <ac:chgData name="Drabow Markus, MZ-25" userId="c965f6ae-e4b4-46c5-9e42-a96a718b2e8c" providerId="ADAL" clId="{EF9800CC-2A6C-4609-B39E-4E1BABC278FB}" dt="2023-06-22T07:49:24.268" v="203" actId="207"/>
          <ac:spMkLst>
            <pc:docMk/>
            <pc:sldMk cId="2733911893" sldId="2145707819"/>
            <ac:spMk id="67" creationId="{02EEF6B1-5868-46DB-81B4-63FC9F076EDC}"/>
          </ac:spMkLst>
        </pc:spChg>
        <pc:spChg chg="mod">
          <ac:chgData name="Drabow Markus, MZ-25" userId="c965f6ae-e4b4-46c5-9e42-a96a718b2e8c" providerId="ADAL" clId="{EF9800CC-2A6C-4609-B39E-4E1BABC278FB}" dt="2023-06-22T07:50:37.821" v="209" actId="207"/>
          <ac:spMkLst>
            <pc:docMk/>
            <pc:sldMk cId="2733911893" sldId="2145707819"/>
            <ac:spMk id="72" creationId="{41075D84-8BE6-40F7-A8DE-954C9581DE87}"/>
          </ac:spMkLst>
        </pc:spChg>
        <pc:spChg chg="mod">
          <ac:chgData name="Drabow Markus, MZ-25" userId="c965f6ae-e4b4-46c5-9e42-a96a718b2e8c" providerId="ADAL" clId="{EF9800CC-2A6C-4609-B39E-4E1BABC278FB}" dt="2023-06-22T07:49:24.268" v="203" actId="207"/>
          <ac:spMkLst>
            <pc:docMk/>
            <pc:sldMk cId="2733911893" sldId="2145707819"/>
            <ac:spMk id="74" creationId="{D398EEF9-BD14-4E38-90D9-AE532CD43074}"/>
          </ac:spMkLst>
        </pc:spChg>
        <pc:spChg chg="mod">
          <ac:chgData name="Drabow Markus, MZ-25" userId="c965f6ae-e4b4-46c5-9e42-a96a718b2e8c" providerId="ADAL" clId="{EF9800CC-2A6C-4609-B39E-4E1BABC278FB}" dt="2023-06-22T07:49:24.268" v="203" actId="207"/>
          <ac:spMkLst>
            <pc:docMk/>
            <pc:sldMk cId="2733911893" sldId="2145707819"/>
            <ac:spMk id="75" creationId="{59F38D1F-4276-4FCB-BABB-5F2F61745955}"/>
          </ac:spMkLst>
        </pc:spChg>
        <pc:spChg chg="mod">
          <ac:chgData name="Drabow Markus, MZ-25" userId="c965f6ae-e4b4-46c5-9e42-a96a718b2e8c" providerId="ADAL" clId="{EF9800CC-2A6C-4609-B39E-4E1BABC278FB}" dt="2023-06-22T07:50:11.218" v="206" actId="208"/>
          <ac:spMkLst>
            <pc:docMk/>
            <pc:sldMk cId="2733911893" sldId="2145707819"/>
            <ac:spMk id="77" creationId="{2E55602B-6740-43BE-85E2-0B6D79BB31BE}"/>
          </ac:spMkLst>
        </pc:spChg>
        <pc:spChg chg="mod">
          <ac:chgData name="Drabow Markus, MZ-25" userId="c965f6ae-e4b4-46c5-9e42-a96a718b2e8c" providerId="ADAL" clId="{EF9800CC-2A6C-4609-B39E-4E1BABC278FB}" dt="2023-06-22T07:49:24.268" v="203" actId="207"/>
          <ac:spMkLst>
            <pc:docMk/>
            <pc:sldMk cId="2733911893" sldId="2145707819"/>
            <ac:spMk id="78" creationId="{FF2EB16D-15DE-4970-A154-0A5EBBD9CF67}"/>
          </ac:spMkLst>
        </pc:spChg>
        <pc:spChg chg="mod">
          <ac:chgData name="Drabow Markus, MZ-25" userId="c965f6ae-e4b4-46c5-9e42-a96a718b2e8c" providerId="ADAL" clId="{EF9800CC-2A6C-4609-B39E-4E1BABC278FB}" dt="2023-06-22T07:49:24.268" v="203" actId="207"/>
          <ac:spMkLst>
            <pc:docMk/>
            <pc:sldMk cId="2733911893" sldId="2145707819"/>
            <ac:spMk id="79" creationId="{4B47E2DD-6694-4176-99A4-45C01C7C6842}"/>
          </ac:spMkLst>
        </pc:spChg>
        <pc:spChg chg="mod">
          <ac:chgData name="Drabow Markus, MZ-25" userId="c965f6ae-e4b4-46c5-9e42-a96a718b2e8c" providerId="ADAL" clId="{EF9800CC-2A6C-4609-B39E-4E1BABC278FB}" dt="2023-06-22T07:49:24.268" v="203" actId="207"/>
          <ac:spMkLst>
            <pc:docMk/>
            <pc:sldMk cId="2733911893" sldId="2145707819"/>
            <ac:spMk id="81" creationId="{4032AD6C-B730-425A-9BCD-4E39020A306A}"/>
          </ac:spMkLst>
        </pc:spChg>
        <pc:spChg chg="mod">
          <ac:chgData name="Drabow Markus, MZ-25" userId="c965f6ae-e4b4-46c5-9e42-a96a718b2e8c" providerId="ADAL" clId="{EF9800CC-2A6C-4609-B39E-4E1BABC278FB}" dt="2023-06-22T07:49:24.268" v="203" actId="207"/>
          <ac:spMkLst>
            <pc:docMk/>
            <pc:sldMk cId="2733911893" sldId="2145707819"/>
            <ac:spMk id="82" creationId="{3971B11A-1E42-4339-8D6E-A9C50EFA96E9}"/>
          </ac:spMkLst>
        </pc:spChg>
        <pc:spChg chg="mod">
          <ac:chgData name="Drabow Markus, MZ-25" userId="c965f6ae-e4b4-46c5-9e42-a96a718b2e8c" providerId="ADAL" clId="{EF9800CC-2A6C-4609-B39E-4E1BABC278FB}" dt="2023-06-22T07:49:24.268" v="203" actId="207"/>
          <ac:spMkLst>
            <pc:docMk/>
            <pc:sldMk cId="2733911893" sldId="2145707819"/>
            <ac:spMk id="83" creationId="{F9E39A3C-3C5D-45D7-B644-B9662CEA642A}"/>
          </ac:spMkLst>
        </pc:spChg>
        <pc:spChg chg="mod">
          <ac:chgData name="Drabow Markus, MZ-25" userId="c965f6ae-e4b4-46c5-9e42-a96a718b2e8c" providerId="ADAL" clId="{EF9800CC-2A6C-4609-B39E-4E1BABC278FB}" dt="2023-06-22T07:49:24.268" v="203" actId="207"/>
          <ac:spMkLst>
            <pc:docMk/>
            <pc:sldMk cId="2733911893" sldId="2145707819"/>
            <ac:spMk id="84" creationId="{41B43474-FF1D-4D28-B7BB-455EC388AE8D}"/>
          </ac:spMkLst>
        </pc:spChg>
        <pc:spChg chg="mod">
          <ac:chgData name="Drabow Markus, MZ-25" userId="c965f6ae-e4b4-46c5-9e42-a96a718b2e8c" providerId="ADAL" clId="{EF9800CC-2A6C-4609-B39E-4E1BABC278FB}" dt="2023-06-22T07:49:24.268" v="203" actId="207"/>
          <ac:spMkLst>
            <pc:docMk/>
            <pc:sldMk cId="2733911893" sldId="2145707819"/>
            <ac:spMk id="85" creationId="{1E66693C-AF92-412A-A7BF-16748CBBA34A}"/>
          </ac:spMkLst>
        </pc:spChg>
        <pc:spChg chg="mod">
          <ac:chgData name="Drabow Markus, MZ-25" userId="c965f6ae-e4b4-46c5-9e42-a96a718b2e8c" providerId="ADAL" clId="{EF9800CC-2A6C-4609-B39E-4E1BABC278FB}" dt="2023-06-22T07:49:24.268" v="203" actId="207"/>
          <ac:spMkLst>
            <pc:docMk/>
            <pc:sldMk cId="2733911893" sldId="2145707819"/>
            <ac:spMk id="86" creationId="{57494C12-F0E3-49F3-98B3-05CE6363A627}"/>
          </ac:spMkLst>
        </pc:spChg>
        <pc:spChg chg="mod">
          <ac:chgData name="Drabow Markus, MZ-25" userId="c965f6ae-e4b4-46c5-9e42-a96a718b2e8c" providerId="ADAL" clId="{EF9800CC-2A6C-4609-B39E-4E1BABC278FB}" dt="2023-06-22T07:49:24.268" v="203" actId="207"/>
          <ac:spMkLst>
            <pc:docMk/>
            <pc:sldMk cId="2733911893" sldId="2145707819"/>
            <ac:spMk id="92" creationId="{E9B0BC60-ACE4-4F50-97C1-2509D65C0214}"/>
          </ac:spMkLst>
        </pc:spChg>
        <pc:spChg chg="mod">
          <ac:chgData name="Drabow Markus, MZ-25" userId="c965f6ae-e4b4-46c5-9e42-a96a718b2e8c" providerId="ADAL" clId="{EF9800CC-2A6C-4609-B39E-4E1BABC278FB}" dt="2023-06-22T07:49:24.268" v="203" actId="207"/>
          <ac:spMkLst>
            <pc:docMk/>
            <pc:sldMk cId="2733911893" sldId="2145707819"/>
            <ac:spMk id="95" creationId="{07804839-FB91-4C4E-9152-EF35A8EA78D1}"/>
          </ac:spMkLst>
        </pc:spChg>
        <pc:spChg chg="mod">
          <ac:chgData name="Drabow Markus, MZ-25" userId="c965f6ae-e4b4-46c5-9e42-a96a718b2e8c" providerId="ADAL" clId="{EF9800CC-2A6C-4609-B39E-4E1BABC278FB}" dt="2023-06-22T07:49:24.268" v="203" actId="207"/>
          <ac:spMkLst>
            <pc:docMk/>
            <pc:sldMk cId="2733911893" sldId="2145707819"/>
            <ac:spMk id="96" creationId="{9CD781A0-202F-4CF3-B598-540C2D5C9A69}"/>
          </ac:spMkLst>
        </pc:spChg>
        <pc:spChg chg="mod">
          <ac:chgData name="Drabow Markus, MZ-25" userId="c965f6ae-e4b4-46c5-9e42-a96a718b2e8c" providerId="ADAL" clId="{EF9800CC-2A6C-4609-B39E-4E1BABC278FB}" dt="2023-06-22T07:49:24.268" v="203" actId="207"/>
          <ac:spMkLst>
            <pc:docMk/>
            <pc:sldMk cId="2733911893" sldId="2145707819"/>
            <ac:spMk id="98" creationId="{4419376E-D358-4039-B204-12B7B0EBBE2C}"/>
          </ac:spMkLst>
        </pc:spChg>
        <pc:spChg chg="mod">
          <ac:chgData name="Drabow Markus, MZ-25" userId="c965f6ae-e4b4-46c5-9e42-a96a718b2e8c" providerId="ADAL" clId="{EF9800CC-2A6C-4609-B39E-4E1BABC278FB}" dt="2023-06-22T07:49:24.268" v="203" actId="207"/>
          <ac:spMkLst>
            <pc:docMk/>
            <pc:sldMk cId="2733911893" sldId="2145707819"/>
            <ac:spMk id="99" creationId="{FD73D2AC-C713-4B9D-8890-3DD780B450AC}"/>
          </ac:spMkLst>
        </pc:spChg>
        <pc:spChg chg="mod">
          <ac:chgData name="Drabow Markus, MZ-25" userId="c965f6ae-e4b4-46c5-9e42-a96a718b2e8c" providerId="ADAL" clId="{EF9800CC-2A6C-4609-B39E-4E1BABC278FB}" dt="2023-06-22T07:49:24.268" v="203" actId="207"/>
          <ac:spMkLst>
            <pc:docMk/>
            <pc:sldMk cId="2733911893" sldId="2145707819"/>
            <ac:spMk id="100" creationId="{8C5EDA16-1E73-4397-B045-43D66D293143}"/>
          </ac:spMkLst>
        </pc:spChg>
        <pc:spChg chg="mod">
          <ac:chgData name="Drabow Markus, MZ-25" userId="c965f6ae-e4b4-46c5-9e42-a96a718b2e8c" providerId="ADAL" clId="{EF9800CC-2A6C-4609-B39E-4E1BABC278FB}" dt="2023-06-22T07:49:24.268" v="203" actId="207"/>
          <ac:spMkLst>
            <pc:docMk/>
            <pc:sldMk cId="2733911893" sldId="2145707819"/>
            <ac:spMk id="101" creationId="{7111DADB-F03F-4897-ADD1-9206AD2D292C}"/>
          </ac:spMkLst>
        </pc:spChg>
        <pc:spChg chg="mod">
          <ac:chgData name="Drabow Markus, MZ-25" userId="c965f6ae-e4b4-46c5-9e42-a96a718b2e8c" providerId="ADAL" clId="{EF9800CC-2A6C-4609-B39E-4E1BABC278FB}" dt="2023-06-22T07:49:24.268" v="203" actId="207"/>
          <ac:spMkLst>
            <pc:docMk/>
            <pc:sldMk cId="2733911893" sldId="2145707819"/>
            <ac:spMk id="102" creationId="{5ED5A826-95A2-4037-82D1-A0FC3FA7F54E}"/>
          </ac:spMkLst>
        </pc:spChg>
        <pc:spChg chg="mod">
          <ac:chgData name="Drabow Markus, MZ-25" userId="c965f6ae-e4b4-46c5-9e42-a96a718b2e8c" providerId="ADAL" clId="{EF9800CC-2A6C-4609-B39E-4E1BABC278FB}" dt="2023-06-22T07:49:24.268" v="203" actId="207"/>
          <ac:spMkLst>
            <pc:docMk/>
            <pc:sldMk cId="2733911893" sldId="2145707819"/>
            <ac:spMk id="103" creationId="{9BB7140C-66E3-4B7E-9BEE-7B2570A585A9}"/>
          </ac:spMkLst>
        </pc:spChg>
        <pc:spChg chg="mod">
          <ac:chgData name="Drabow Markus, MZ-25" userId="c965f6ae-e4b4-46c5-9e42-a96a718b2e8c" providerId="ADAL" clId="{EF9800CC-2A6C-4609-B39E-4E1BABC278FB}" dt="2023-06-22T07:49:24.268" v="203" actId="207"/>
          <ac:spMkLst>
            <pc:docMk/>
            <pc:sldMk cId="2733911893" sldId="2145707819"/>
            <ac:spMk id="104" creationId="{769EEF19-2D07-4A7B-A8E7-6287CB88434A}"/>
          </ac:spMkLst>
        </pc:spChg>
        <pc:spChg chg="mod">
          <ac:chgData name="Drabow Markus, MZ-25" userId="c965f6ae-e4b4-46c5-9e42-a96a718b2e8c" providerId="ADAL" clId="{EF9800CC-2A6C-4609-B39E-4E1BABC278FB}" dt="2023-06-22T07:49:24.268" v="203" actId="207"/>
          <ac:spMkLst>
            <pc:docMk/>
            <pc:sldMk cId="2733911893" sldId="2145707819"/>
            <ac:spMk id="105" creationId="{ADDA3F3E-7229-439D-A50A-5A2D34328F43}"/>
          </ac:spMkLst>
        </pc:spChg>
        <pc:spChg chg="mod">
          <ac:chgData name="Drabow Markus, MZ-25" userId="c965f6ae-e4b4-46c5-9e42-a96a718b2e8c" providerId="ADAL" clId="{EF9800CC-2A6C-4609-B39E-4E1BABC278FB}" dt="2023-06-22T07:49:24.268" v="203" actId="207"/>
          <ac:spMkLst>
            <pc:docMk/>
            <pc:sldMk cId="2733911893" sldId="2145707819"/>
            <ac:spMk id="106" creationId="{B64B9336-EC53-481C-AC57-39309A71548B}"/>
          </ac:spMkLst>
        </pc:spChg>
        <pc:spChg chg="mod">
          <ac:chgData name="Drabow Markus, MZ-25" userId="c965f6ae-e4b4-46c5-9e42-a96a718b2e8c" providerId="ADAL" clId="{EF9800CC-2A6C-4609-B39E-4E1BABC278FB}" dt="2023-06-22T07:49:24.268" v="203" actId="207"/>
          <ac:spMkLst>
            <pc:docMk/>
            <pc:sldMk cId="2733911893" sldId="2145707819"/>
            <ac:spMk id="107" creationId="{8E4B00C4-C8DD-40DB-A128-78998C9BFC5C}"/>
          </ac:spMkLst>
        </pc:spChg>
        <pc:spChg chg="mod">
          <ac:chgData name="Drabow Markus, MZ-25" userId="c965f6ae-e4b4-46c5-9e42-a96a718b2e8c" providerId="ADAL" clId="{EF9800CC-2A6C-4609-B39E-4E1BABC278FB}" dt="2023-06-22T07:49:24.268" v="203" actId="207"/>
          <ac:spMkLst>
            <pc:docMk/>
            <pc:sldMk cId="2733911893" sldId="2145707819"/>
            <ac:spMk id="108" creationId="{73E3F405-B175-48E2-BA5B-7DC929B98331}"/>
          </ac:spMkLst>
        </pc:spChg>
        <pc:spChg chg="mod">
          <ac:chgData name="Drabow Markus, MZ-25" userId="c965f6ae-e4b4-46c5-9e42-a96a718b2e8c" providerId="ADAL" clId="{EF9800CC-2A6C-4609-B39E-4E1BABC278FB}" dt="2023-06-22T07:49:24.268" v="203" actId="207"/>
          <ac:spMkLst>
            <pc:docMk/>
            <pc:sldMk cId="2733911893" sldId="2145707819"/>
            <ac:spMk id="112" creationId="{25413B9E-7EEA-46AA-B361-F0C54C744DC6}"/>
          </ac:spMkLst>
        </pc:spChg>
        <pc:spChg chg="mod">
          <ac:chgData name="Drabow Markus, MZ-25" userId="c965f6ae-e4b4-46c5-9e42-a96a718b2e8c" providerId="ADAL" clId="{EF9800CC-2A6C-4609-B39E-4E1BABC278FB}" dt="2023-06-22T07:49:24.268" v="203" actId="207"/>
          <ac:spMkLst>
            <pc:docMk/>
            <pc:sldMk cId="2733911893" sldId="2145707819"/>
            <ac:spMk id="113" creationId="{931E7FBC-C661-4F47-BA68-175B225C331D}"/>
          </ac:spMkLst>
        </pc:spChg>
        <pc:spChg chg="mod">
          <ac:chgData name="Drabow Markus, MZ-25" userId="c965f6ae-e4b4-46c5-9e42-a96a718b2e8c" providerId="ADAL" clId="{EF9800CC-2A6C-4609-B39E-4E1BABC278FB}" dt="2023-06-22T07:49:24.268" v="203" actId="207"/>
          <ac:spMkLst>
            <pc:docMk/>
            <pc:sldMk cId="2733911893" sldId="2145707819"/>
            <ac:spMk id="120" creationId="{F8D7E72C-7A6C-4C0C-BC8D-E0E1FB0A5C5A}"/>
          </ac:spMkLst>
        </pc:spChg>
        <pc:spChg chg="mod">
          <ac:chgData name="Drabow Markus, MZ-25" userId="c965f6ae-e4b4-46c5-9e42-a96a718b2e8c" providerId="ADAL" clId="{EF9800CC-2A6C-4609-B39E-4E1BABC278FB}" dt="2023-06-22T07:49:53.712" v="204" actId="208"/>
          <ac:spMkLst>
            <pc:docMk/>
            <pc:sldMk cId="2733911893" sldId="2145707819"/>
            <ac:spMk id="124" creationId="{3671E79C-5190-4E71-A7D6-CF541CEF7C39}"/>
          </ac:spMkLst>
        </pc:spChg>
        <pc:spChg chg="mod">
          <ac:chgData name="Drabow Markus, MZ-25" userId="c965f6ae-e4b4-46c5-9e42-a96a718b2e8c" providerId="ADAL" clId="{EF9800CC-2A6C-4609-B39E-4E1BABC278FB}" dt="2023-06-22T07:49:24.268" v="203" actId="207"/>
          <ac:spMkLst>
            <pc:docMk/>
            <pc:sldMk cId="2733911893" sldId="2145707819"/>
            <ac:spMk id="126" creationId="{C91CD31F-2108-4AC5-8F04-40FFE2A10FF6}"/>
          </ac:spMkLst>
        </pc:spChg>
        <pc:spChg chg="mod">
          <ac:chgData name="Drabow Markus, MZ-25" userId="c965f6ae-e4b4-46c5-9e42-a96a718b2e8c" providerId="ADAL" clId="{EF9800CC-2A6C-4609-B39E-4E1BABC278FB}" dt="2023-06-22T07:50:17.946" v="207" actId="208"/>
          <ac:spMkLst>
            <pc:docMk/>
            <pc:sldMk cId="2733911893" sldId="2145707819"/>
            <ac:spMk id="128" creationId="{20B61520-0BE9-4F2B-873D-C59FEB93876B}"/>
          </ac:spMkLst>
        </pc:spChg>
        <pc:spChg chg="mod">
          <ac:chgData name="Drabow Markus, MZ-25" userId="c965f6ae-e4b4-46c5-9e42-a96a718b2e8c" providerId="ADAL" clId="{EF9800CC-2A6C-4609-B39E-4E1BABC278FB}" dt="2023-06-22T07:49:24.268" v="203" actId="207"/>
          <ac:spMkLst>
            <pc:docMk/>
            <pc:sldMk cId="2733911893" sldId="2145707819"/>
            <ac:spMk id="129" creationId="{AF0D561A-4E10-4046-837F-ABCBAC881E6C}"/>
          </ac:spMkLst>
        </pc:spChg>
        <pc:spChg chg="mod">
          <ac:chgData name="Drabow Markus, MZ-25" userId="c965f6ae-e4b4-46c5-9e42-a96a718b2e8c" providerId="ADAL" clId="{EF9800CC-2A6C-4609-B39E-4E1BABC278FB}" dt="2023-06-22T07:49:24.268" v="203" actId="207"/>
          <ac:spMkLst>
            <pc:docMk/>
            <pc:sldMk cId="2733911893" sldId="2145707819"/>
            <ac:spMk id="135" creationId="{1D5A537C-F5A2-4394-A04D-C6444D8D5047}"/>
          </ac:spMkLst>
        </pc:spChg>
        <pc:spChg chg="mod">
          <ac:chgData name="Drabow Markus, MZ-25" userId="c965f6ae-e4b4-46c5-9e42-a96a718b2e8c" providerId="ADAL" clId="{EF9800CC-2A6C-4609-B39E-4E1BABC278FB}" dt="2023-06-22T07:49:24.268" v="203" actId="207"/>
          <ac:spMkLst>
            <pc:docMk/>
            <pc:sldMk cId="2733911893" sldId="2145707819"/>
            <ac:spMk id="136" creationId="{333BF603-4895-4B51-99C5-6743B540FD3F}"/>
          </ac:spMkLst>
        </pc:spChg>
        <pc:spChg chg="mod">
          <ac:chgData name="Drabow Markus, MZ-25" userId="c965f6ae-e4b4-46c5-9e42-a96a718b2e8c" providerId="ADAL" clId="{EF9800CC-2A6C-4609-B39E-4E1BABC278FB}" dt="2023-06-22T07:49:24.268" v="203" actId="207"/>
          <ac:spMkLst>
            <pc:docMk/>
            <pc:sldMk cId="2733911893" sldId="2145707819"/>
            <ac:spMk id="137" creationId="{36B866B0-A4D2-43E5-923E-7EA47FBA9CF1}"/>
          </ac:spMkLst>
        </pc:spChg>
        <pc:spChg chg="mod">
          <ac:chgData name="Drabow Markus, MZ-25" userId="c965f6ae-e4b4-46c5-9e42-a96a718b2e8c" providerId="ADAL" clId="{EF9800CC-2A6C-4609-B39E-4E1BABC278FB}" dt="2023-06-22T07:49:24.268" v="203" actId="207"/>
          <ac:spMkLst>
            <pc:docMk/>
            <pc:sldMk cId="2733911893" sldId="2145707819"/>
            <ac:spMk id="168" creationId="{CF601188-F7AE-4F7D-B508-E3B8AD708310}"/>
          </ac:spMkLst>
        </pc:spChg>
        <pc:spChg chg="mod">
          <ac:chgData name="Drabow Markus, MZ-25" userId="c965f6ae-e4b4-46c5-9e42-a96a718b2e8c" providerId="ADAL" clId="{EF9800CC-2A6C-4609-B39E-4E1BABC278FB}" dt="2023-06-22T07:49:24.268" v="203" actId="207"/>
          <ac:spMkLst>
            <pc:docMk/>
            <pc:sldMk cId="2733911893" sldId="2145707819"/>
            <ac:spMk id="169" creationId="{80016641-6C4A-4006-AB44-2F2DACF96BBE}"/>
          </ac:spMkLst>
        </pc:spChg>
        <pc:spChg chg="mod">
          <ac:chgData name="Drabow Markus, MZ-25" userId="c965f6ae-e4b4-46c5-9e42-a96a718b2e8c" providerId="ADAL" clId="{EF9800CC-2A6C-4609-B39E-4E1BABC278FB}" dt="2023-06-22T07:49:24.268" v="203" actId="207"/>
          <ac:spMkLst>
            <pc:docMk/>
            <pc:sldMk cId="2733911893" sldId="2145707819"/>
            <ac:spMk id="170" creationId="{B1550D27-44DD-4265-8041-BC2AE35CCA72}"/>
          </ac:spMkLst>
        </pc:spChg>
        <pc:spChg chg="mod">
          <ac:chgData name="Drabow Markus, MZ-25" userId="c965f6ae-e4b4-46c5-9e42-a96a718b2e8c" providerId="ADAL" clId="{EF9800CC-2A6C-4609-B39E-4E1BABC278FB}" dt="2023-06-22T07:49:24.268" v="203" actId="207"/>
          <ac:spMkLst>
            <pc:docMk/>
            <pc:sldMk cId="2733911893" sldId="2145707819"/>
            <ac:spMk id="171" creationId="{E660A342-2335-4513-9B76-82D3AED8BBC0}"/>
          </ac:spMkLst>
        </pc:spChg>
        <pc:spChg chg="mod">
          <ac:chgData name="Drabow Markus, MZ-25" userId="c965f6ae-e4b4-46c5-9e42-a96a718b2e8c" providerId="ADAL" clId="{EF9800CC-2A6C-4609-B39E-4E1BABC278FB}" dt="2023-06-22T07:49:24.268" v="203" actId="207"/>
          <ac:spMkLst>
            <pc:docMk/>
            <pc:sldMk cId="2733911893" sldId="2145707819"/>
            <ac:spMk id="172" creationId="{986B21F2-3B36-4B52-8699-3427D0B580D0}"/>
          </ac:spMkLst>
        </pc:spChg>
        <pc:spChg chg="mod">
          <ac:chgData name="Drabow Markus, MZ-25" userId="c965f6ae-e4b4-46c5-9e42-a96a718b2e8c" providerId="ADAL" clId="{EF9800CC-2A6C-4609-B39E-4E1BABC278FB}" dt="2023-06-22T07:49:24.268" v="203" actId="207"/>
          <ac:spMkLst>
            <pc:docMk/>
            <pc:sldMk cId="2733911893" sldId="2145707819"/>
            <ac:spMk id="173" creationId="{A792EBF1-16D1-4819-857B-245AAFF7F14D}"/>
          </ac:spMkLst>
        </pc:spChg>
        <pc:spChg chg="mod">
          <ac:chgData name="Drabow Markus, MZ-25" userId="c965f6ae-e4b4-46c5-9e42-a96a718b2e8c" providerId="ADAL" clId="{EF9800CC-2A6C-4609-B39E-4E1BABC278FB}" dt="2023-06-22T07:49:24.268" v="203" actId="207"/>
          <ac:spMkLst>
            <pc:docMk/>
            <pc:sldMk cId="2733911893" sldId="2145707819"/>
            <ac:spMk id="174" creationId="{9931966E-FA3D-4DA1-9A0C-239AC250315B}"/>
          </ac:spMkLst>
        </pc:spChg>
        <pc:spChg chg="mod">
          <ac:chgData name="Drabow Markus, MZ-25" userId="c965f6ae-e4b4-46c5-9e42-a96a718b2e8c" providerId="ADAL" clId="{EF9800CC-2A6C-4609-B39E-4E1BABC278FB}" dt="2023-06-22T07:49:24.268" v="203" actId="207"/>
          <ac:spMkLst>
            <pc:docMk/>
            <pc:sldMk cId="2733911893" sldId="2145707819"/>
            <ac:spMk id="175" creationId="{0225F509-0532-4CFA-8B04-D4E8B66680D0}"/>
          </ac:spMkLst>
        </pc:spChg>
        <pc:spChg chg="mod">
          <ac:chgData name="Drabow Markus, MZ-25" userId="c965f6ae-e4b4-46c5-9e42-a96a718b2e8c" providerId="ADAL" clId="{EF9800CC-2A6C-4609-B39E-4E1BABC278FB}" dt="2023-06-22T07:49:24.268" v="203" actId="207"/>
          <ac:spMkLst>
            <pc:docMk/>
            <pc:sldMk cId="2733911893" sldId="2145707819"/>
            <ac:spMk id="176" creationId="{8235028E-1A65-427F-9C3C-84C981E01C13}"/>
          </ac:spMkLst>
        </pc:spChg>
        <pc:spChg chg="mod">
          <ac:chgData name="Drabow Markus, MZ-25" userId="c965f6ae-e4b4-46c5-9e42-a96a718b2e8c" providerId="ADAL" clId="{EF9800CC-2A6C-4609-B39E-4E1BABC278FB}" dt="2023-06-22T07:49:24.268" v="203" actId="207"/>
          <ac:spMkLst>
            <pc:docMk/>
            <pc:sldMk cId="2733911893" sldId="2145707819"/>
            <ac:spMk id="177" creationId="{A4B4C792-4657-431E-BF93-0D5F8C6BEEB9}"/>
          </ac:spMkLst>
        </pc:spChg>
        <pc:spChg chg="mod">
          <ac:chgData name="Drabow Markus, MZ-25" userId="c965f6ae-e4b4-46c5-9e42-a96a718b2e8c" providerId="ADAL" clId="{EF9800CC-2A6C-4609-B39E-4E1BABC278FB}" dt="2023-06-22T07:49:24.268" v="203" actId="207"/>
          <ac:spMkLst>
            <pc:docMk/>
            <pc:sldMk cId="2733911893" sldId="2145707819"/>
            <ac:spMk id="178" creationId="{98282D77-4191-41C9-BCA0-7CB2855E5224}"/>
          </ac:spMkLst>
        </pc:spChg>
        <pc:spChg chg="mod">
          <ac:chgData name="Drabow Markus, MZ-25" userId="c965f6ae-e4b4-46c5-9e42-a96a718b2e8c" providerId="ADAL" clId="{EF9800CC-2A6C-4609-B39E-4E1BABC278FB}" dt="2023-06-22T07:49:24.268" v="203" actId="207"/>
          <ac:spMkLst>
            <pc:docMk/>
            <pc:sldMk cId="2733911893" sldId="2145707819"/>
            <ac:spMk id="179" creationId="{3EA18FD0-636C-4D31-8996-5B84FF9B197D}"/>
          </ac:spMkLst>
        </pc:spChg>
        <pc:spChg chg="mod">
          <ac:chgData name="Drabow Markus, MZ-25" userId="c965f6ae-e4b4-46c5-9e42-a96a718b2e8c" providerId="ADAL" clId="{EF9800CC-2A6C-4609-B39E-4E1BABC278FB}" dt="2023-06-22T07:49:24.268" v="203" actId="207"/>
          <ac:spMkLst>
            <pc:docMk/>
            <pc:sldMk cId="2733911893" sldId="2145707819"/>
            <ac:spMk id="180" creationId="{EB4EC8CA-EB23-4139-BE34-F46C5CA9BACF}"/>
          </ac:spMkLst>
        </pc:spChg>
        <pc:spChg chg="mod">
          <ac:chgData name="Drabow Markus, MZ-25" userId="c965f6ae-e4b4-46c5-9e42-a96a718b2e8c" providerId="ADAL" clId="{EF9800CC-2A6C-4609-B39E-4E1BABC278FB}" dt="2023-06-22T07:49:24.268" v="203" actId="207"/>
          <ac:spMkLst>
            <pc:docMk/>
            <pc:sldMk cId="2733911893" sldId="2145707819"/>
            <ac:spMk id="181" creationId="{87DC64F1-EBB6-455F-91AE-245115520625}"/>
          </ac:spMkLst>
        </pc:spChg>
        <pc:spChg chg="mod">
          <ac:chgData name="Drabow Markus, MZ-25" userId="c965f6ae-e4b4-46c5-9e42-a96a718b2e8c" providerId="ADAL" clId="{EF9800CC-2A6C-4609-B39E-4E1BABC278FB}" dt="2023-06-22T07:49:24.268" v="203" actId="207"/>
          <ac:spMkLst>
            <pc:docMk/>
            <pc:sldMk cId="2733911893" sldId="2145707819"/>
            <ac:spMk id="182" creationId="{156C2F25-54A4-4934-AB5A-23A40717DDA6}"/>
          </ac:spMkLst>
        </pc:spChg>
        <pc:spChg chg="mod">
          <ac:chgData name="Drabow Markus, MZ-25" userId="c965f6ae-e4b4-46c5-9e42-a96a718b2e8c" providerId="ADAL" clId="{EF9800CC-2A6C-4609-B39E-4E1BABC278FB}" dt="2023-06-22T07:51:02.793" v="210" actId="207"/>
          <ac:spMkLst>
            <pc:docMk/>
            <pc:sldMk cId="2733911893" sldId="2145707819"/>
            <ac:spMk id="183" creationId="{05C98137-9F5D-41B8-9C37-485BEE82DF30}"/>
          </ac:spMkLst>
        </pc:spChg>
        <pc:spChg chg="mod">
          <ac:chgData name="Drabow Markus, MZ-25" userId="c965f6ae-e4b4-46c5-9e42-a96a718b2e8c" providerId="ADAL" clId="{EF9800CC-2A6C-4609-B39E-4E1BABC278FB}" dt="2023-06-22T07:49:24.268" v="203" actId="207"/>
          <ac:spMkLst>
            <pc:docMk/>
            <pc:sldMk cId="2733911893" sldId="2145707819"/>
            <ac:spMk id="184" creationId="{06C63EAE-CE18-4CAE-9BC7-70058B08818F}"/>
          </ac:spMkLst>
        </pc:spChg>
        <pc:spChg chg="mod">
          <ac:chgData name="Drabow Markus, MZ-25" userId="c965f6ae-e4b4-46c5-9e42-a96a718b2e8c" providerId="ADAL" clId="{EF9800CC-2A6C-4609-B39E-4E1BABC278FB}" dt="2023-06-22T07:49:24.268" v="203" actId="207"/>
          <ac:spMkLst>
            <pc:docMk/>
            <pc:sldMk cId="2733911893" sldId="2145707819"/>
            <ac:spMk id="185" creationId="{A29CE999-AE14-4C6D-9810-4C8C810B9B1A}"/>
          </ac:spMkLst>
        </pc:spChg>
        <pc:spChg chg="mod">
          <ac:chgData name="Drabow Markus, MZ-25" userId="c965f6ae-e4b4-46c5-9e42-a96a718b2e8c" providerId="ADAL" clId="{EF9800CC-2A6C-4609-B39E-4E1BABC278FB}" dt="2023-06-22T07:49:24.268" v="203" actId="207"/>
          <ac:spMkLst>
            <pc:docMk/>
            <pc:sldMk cId="2733911893" sldId="2145707819"/>
            <ac:spMk id="186" creationId="{6CBD95DE-4519-448F-B82A-40CFE9F4C746}"/>
          </ac:spMkLst>
        </pc:spChg>
        <pc:grpChg chg="mod">
          <ac:chgData name="Drabow Markus, MZ-25" userId="c965f6ae-e4b4-46c5-9e42-a96a718b2e8c" providerId="ADAL" clId="{EF9800CC-2A6C-4609-B39E-4E1BABC278FB}" dt="2023-06-22T07:49:24.268" v="203" actId="207"/>
          <ac:grpSpMkLst>
            <pc:docMk/>
            <pc:sldMk cId="2733911893" sldId="2145707819"/>
            <ac:grpSpMk id="10" creationId="{EB59CFD4-18D2-4D69-B9FC-4F4D60A112C6}"/>
          </ac:grpSpMkLst>
        </pc:grpChg>
        <pc:grpChg chg="mod">
          <ac:chgData name="Drabow Markus, MZ-25" userId="c965f6ae-e4b4-46c5-9e42-a96a718b2e8c" providerId="ADAL" clId="{EF9800CC-2A6C-4609-B39E-4E1BABC278FB}" dt="2023-06-22T07:49:24.268" v="203" actId="207"/>
          <ac:grpSpMkLst>
            <pc:docMk/>
            <pc:sldMk cId="2733911893" sldId="2145707819"/>
            <ac:grpSpMk id="145" creationId="{2F482E76-69E6-4229-B2CC-940CA1821036}"/>
          </ac:grpSpMkLst>
        </pc:grpChg>
        <pc:grpChg chg="mod">
          <ac:chgData name="Drabow Markus, MZ-25" userId="c965f6ae-e4b4-46c5-9e42-a96a718b2e8c" providerId="ADAL" clId="{EF9800CC-2A6C-4609-B39E-4E1BABC278FB}" dt="2023-06-22T07:49:24.268" v="203" actId="207"/>
          <ac:grpSpMkLst>
            <pc:docMk/>
            <pc:sldMk cId="2733911893" sldId="2145707819"/>
            <ac:grpSpMk id="148" creationId="{5A0AC9B8-8780-4E23-99ED-6B715DBE82A7}"/>
          </ac:grpSpMkLst>
        </pc:grpChg>
        <pc:grpChg chg="mod">
          <ac:chgData name="Drabow Markus, MZ-25" userId="c965f6ae-e4b4-46c5-9e42-a96a718b2e8c" providerId="ADAL" clId="{EF9800CC-2A6C-4609-B39E-4E1BABC278FB}" dt="2023-06-22T07:49:24.268" v="203" actId="207"/>
          <ac:grpSpMkLst>
            <pc:docMk/>
            <pc:sldMk cId="2733911893" sldId="2145707819"/>
            <ac:grpSpMk id="151" creationId="{0E7DDDBD-86A5-406F-B7CB-699976792F25}"/>
          </ac:grpSpMkLst>
        </pc:grpChg>
        <pc:grpChg chg="mod">
          <ac:chgData name="Drabow Markus, MZ-25" userId="c965f6ae-e4b4-46c5-9e42-a96a718b2e8c" providerId="ADAL" clId="{EF9800CC-2A6C-4609-B39E-4E1BABC278FB}" dt="2023-06-22T07:49:24.268" v="203" actId="207"/>
          <ac:grpSpMkLst>
            <pc:docMk/>
            <pc:sldMk cId="2733911893" sldId="2145707819"/>
            <ac:grpSpMk id="154" creationId="{12D51276-387B-49B7-BE30-122D98E695BC}"/>
          </ac:grpSpMkLst>
        </pc:grpChg>
        <pc:grpChg chg="mod">
          <ac:chgData name="Drabow Markus, MZ-25" userId="c965f6ae-e4b4-46c5-9e42-a96a718b2e8c" providerId="ADAL" clId="{EF9800CC-2A6C-4609-B39E-4E1BABC278FB}" dt="2023-06-22T07:49:24.268" v="203" actId="207"/>
          <ac:grpSpMkLst>
            <pc:docMk/>
            <pc:sldMk cId="2733911893" sldId="2145707819"/>
            <ac:grpSpMk id="157" creationId="{C573EA09-B4B1-4E38-ABBB-0C0201FBB87B}"/>
          </ac:grpSpMkLst>
        </pc:grpChg>
        <pc:grpChg chg="mod">
          <ac:chgData name="Drabow Markus, MZ-25" userId="c965f6ae-e4b4-46c5-9e42-a96a718b2e8c" providerId="ADAL" clId="{EF9800CC-2A6C-4609-B39E-4E1BABC278FB}" dt="2023-06-22T07:49:24.268" v="203" actId="207"/>
          <ac:grpSpMkLst>
            <pc:docMk/>
            <pc:sldMk cId="2733911893" sldId="2145707819"/>
            <ac:grpSpMk id="160" creationId="{990B1FE1-35C2-402A-8326-C33EB78E2BF0}"/>
          </ac:grpSpMkLst>
        </pc:grpChg>
        <pc:grpChg chg="mod">
          <ac:chgData name="Drabow Markus, MZ-25" userId="c965f6ae-e4b4-46c5-9e42-a96a718b2e8c" providerId="ADAL" clId="{EF9800CC-2A6C-4609-B39E-4E1BABC278FB}" dt="2023-06-22T07:49:24.268" v="203" actId="207"/>
          <ac:grpSpMkLst>
            <pc:docMk/>
            <pc:sldMk cId="2733911893" sldId="2145707819"/>
            <ac:grpSpMk id="163" creationId="{D31D9E7A-F899-45FE-A1A9-FF2FFBC8DD35}"/>
          </ac:grpSpMkLst>
        </pc:grpChg>
        <pc:picChg chg="mod">
          <ac:chgData name="Drabow Markus, MZ-25" userId="c965f6ae-e4b4-46c5-9e42-a96a718b2e8c" providerId="ADAL" clId="{EF9800CC-2A6C-4609-B39E-4E1BABC278FB}" dt="2023-06-22T07:55:50.994" v="242" actId="207"/>
          <ac:picMkLst>
            <pc:docMk/>
            <pc:sldMk cId="2733911893" sldId="2145707819"/>
            <ac:picMk id="60" creationId="{0C740AA8-7608-48B9-9C1A-DDC88E97ED03}"/>
          </ac:picMkLst>
        </pc:picChg>
        <pc:picChg chg="mod">
          <ac:chgData name="Drabow Markus, MZ-25" userId="c965f6ae-e4b4-46c5-9e42-a96a718b2e8c" providerId="ADAL" clId="{EF9800CC-2A6C-4609-B39E-4E1BABC278FB}" dt="2023-06-22T07:56:10.178" v="244" actId="207"/>
          <ac:picMkLst>
            <pc:docMk/>
            <pc:sldMk cId="2733911893" sldId="2145707819"/>
            <ac:picMk id="61" creationId="{9CC8CEDF-534D-4B7E-9C14-29FADCC32A23}"/>
          </ac:picMkLst>
        </pc:picChg>
        <pc:picChg chg="mod">
          <ac:chgData name="Drabow Markus, MZ-25" userId="c965f6ae-e4b4-46c5-9e42-a96a718b2e8c" providerId="ADAL" clId="{EF9800CC-2A6C-4609-B39E-4E1BABC278FB}" dt="2023-06-22T07:56:10.178" v="244" actId="207"/>
          <ac:picMkLst>
            <pc:docMk/>
            <pc:sldMk cId="2733911893" sldId="2145707819"/>
            <ac:picMk id="62" creationId="{29C0D55C-AAA3-44B2-8B11-8596053EED62}"/>
          </ac:picMkLst>
        </pc:picChg>
        <pc:picChg chg="mod">
          <ac:chgData name="Drabow Markus, MZ-25" userId="c965f6ae-e4b4-46c5-9e42-a96a718b2e8c" providerId="ADAL" clId="{EF9800CC-2A6C-4609-B39E-4E1BABC278FB}" dt="2023-06-22T07:56:10.178" v="244" actId="207"/>
          <ac:picMkLst>
            <pc:docMk/>
            <pc:sldMk cId="2733911893" sldId="2145707819"/>
            <ac:picMk id="64" creationId="{0F5807CF-2AA4-4087-BF51-1130BBE242C7}"/>
          </ac:picMkLst>
        </pc:picChg>
        <pc:picChg chg="mod">
          <ac:chgData name="Drabow Markus, MZ-25" userId="c965f6ae-e4b4-46c5-9e42-a96a718b2e8c" providerId="ADAL" clId="{EF9800CC-2A6C-4609-B39E-4E1BABC278FB}" dt="2023-06-22T07:49:24.268" v="203" actId="207"/>
          <ac:picMkLst>
            <pc:docMk/>
            <pc:sldMk cId="2733911893" sldId="2145707819"/>
            <ac:picMk id="80" creationId="{8C7256BB-B4A6-4A32-BB68-9422E2986C13}"/>
          </ac:picMkLst>
        </pc:picChg>
        <pc:picChg chg="mod">
          <ac:chgData name="Drabow Markus, MZ-25" userId="c965f6ae-e4b4-46c5-9e42-a96a718b2e8c" providerId="ADAL" clId="{EF9800CC-2A6C-4609-B39E-4E1BABC278FB}" dt="2023-06-22T07:49:24.268" v="203" actId="207"/>
          <ac:picMkLst>
            <pc:docMk/>
            <pc:sldMk cId="2733911893" sldId="2145707819"/>
            <ac:picMk id="90" creationId="{DACEFB9E-F9AA-4E89-9046-5392E004141A}"/>
          </ac:picMkLst>
        </pc:picChg>
        <pc:picChg chg="mod">
          <ac:chgData name="Drabow Markus, MZ-25" userId="c965f6ae-e4b4-46c5-9e42-a96a718b2e8c" providerId="ADAL" clId="{EF9800CC-2A6C-4609-B39E-4E1BABC278FB}" dt="2023-06-22T07:49:24.268" v="203" actId="207"/>
          <ac:picMkLst>
            <pc:docMk/>
            <pc:sldMk cId="2733911893" sldId="2145707819"/>
            <ac:picMk id="91" creationId="{14FBE0F1-671C-4CAC-B871-7C404E510F76}"/>
          </ac:picMkLst>
        </pc:picChg>
        <pc:picChg chg="mod">
          <ac:chgData name="Drabow Markus, MZ-25" userId="c965f6ae-e4b4-46c5-9e42-a96a718b2e8c" providerId="ADAL" clId="{EF9800CC-2A6C-4609-B39E-4E1BABC278FB}" dt="2023-06-22T07:49:24.268" v="203" actId="207"/>
          <ac:picMkLst>
            <pc:docMk/>
            <pc:sldMk cId="2733911893" sldId="2145707819"/>
            <ac:picMk id="97" creationId="{CECFA864-4BED-478B-A7B0-066B3439966D}"/>
          </ac:picMkLst>
        </pc:picChg>
        <pc:picChg chg="mod">
          <ac:chgData name="Drabow Markus, MZ-25" userId="c965f6ae-e4b4-46c5-9e42-a96a718b2e8c" providerId="ADAL" clId="{EF9800CC-2A6C-4609-B39E-4E1BABC278FB}" dt="2023-06-22T07:49:24.268" v="203" actId="207"/>
          <ac:picMkLst>
            <pc:docMk/>
            <pc:sldMk cId="2733911893" sldId="2145707819"/>
            <ac:picMk id="1026" creationId="{66E896DB-62CC-3F3A-347A-DC2A4097D818}"/>
          </ac:picMkLst>
        </pc:picChg>
        <pc:picChg chg="mod">
          <ac:chgData name="Drabow Markus, MZ-25" userId="c965f6ae-e4b4-46c5-9e42-a96a718b2e8c" providerId="ADAL" clId="{EF9800CC-2A6C-4609-B39E-4E1BABC278FB}" dt="2023-06-22T07:56:10.178" v="244" actId="207"/>
          <ac:picMkLst>
            <pc:docMk/>
            <pc:sldMk cId="2733911893" sldId="2145707819"/>
            <ac:picMk id="1030" creationId="{F4443EDC-F4BD-88B9-38B6-D3A0B4425796}"/>
          </ac:picMkLst>
        </pc:picChg>
      </pc:sldChg>
      <pc:sldChg chg="add del ord">
        <pc:chgData name="Drabow Markus, MZ-25" userId="c965f6ae-e4b4-46c5-9e42-a96a718b2e8c" providerId="ADAL" clId="{EF9800CC-2A6C-4609-B39E-4E1BABC278FB}" dt="2023-06-22T07:48:10.499" v="198" actId="47"/>
        <pc:sldMkLst>
          <pc:docMk/>
          <pc:sldMk cId="4119812320" sldId="2145707819"/>
        </pc:sldMkLst>
      </pc:sldChg>
      <pc:sldChg chg="addSp delSp modSp add mod ord">
        <pc:chgData name="Drabow Markus, MZ-25" userId="c965f6ae-e4b4-46c5-9e42-a96a718b2e8c" providerId="ADAL" clId="{EF9800CC-2A6C-4609-B39E-4E1BABC278FB}" dt="2023-06-22T08:10:32.354" v="273" actId="1076"/>
        <pc:sldMkLst>
          <pc:docMk/>
          <pc:sldMk cId="557837010" sldId="2145707820"/>
        </pc:sldMkLst>
        <pc:spChg chg="mod">
          <ac:chgData name="Drabow Markus, MZ-25" userId="c965f6ae-e4b4-46c5-9e42-a96a718b2e8c" providerId="ADAL" clId="{EF9800CC-2A6C-4609-B39E-4E1BABC278FB}" dt="2023-06-22T08:09:50.578" v="266"/>
          <ac:spMkLst>
            <pc:docMk/>
            <pc:sldMk cId="557837010" sldId="2145707820"/>
            <ac:spMk id="14" creationId="{207B1690-B6B4-B849-8888-130165DD6BB9}"/>
          </ac:spMkLst>
        </pc:spChg>
        <pc:spChg chg="mod">
          <ac:chgData name="Drabow Markus, MZ-25" userId="c965f6ae-e4b4-46c5-9e42-a96a718b2e8c" providerId="ADAL" clId="{EF9800CC-2A6C-4609-B39E-4E1BABC278FB}" dt="2023-06-22T08:09:50.578" v="266"/>
          <ac:spMkLst>
            <pc:docMk/>
            <pc:sldMk cId="557837010" sldId="2145707820"/>
            <ac:spMk id="19" creationId="{52E9B00B-D0FE-D4CA-2A70-AA8F7059A432}"/>
          </ac:spMkLst>
        </pc:spChg>
        <pc:spChg chg="mod">
          <ac:chgData name="Drabow Markus, MZ-25" userId="c965f6ae-e4b4-46c5-9e42-a96a718b2e8c" providerId="ADAL" clId="{EF9800CC-2A6C-4609-B39E-4E1BABC278FB}" dt="2023-06-22T08:09:50.578" v="266"/>
          <ac:spMkLst>
            <pc:docMk/>
            <pc:sldMk cId="557837010" sldId="2145707820"/>
            <ac:spMk id="28" creationId="{B0CBF487-10CC-968A-BB79-769EC4E679F3}"/>
          </ac:spMkLst>
        </pc:spChg>
        <pc:spChg chg="mod">
          <ac:chgData name="Drabow Markus, MZ-25" userId="c965f6ae-e4b4-46c5-9e42-a96a718b2e8c" providerId="ADAL" clId="{EF9800CC-2A6C-4609-B39E-4E1BABC278FB}" dt="2023-06-22T08:09:50.578" v="266"/>
          <ac:spMkLst>
            <pc:docMk/>
            <pc:sldMk cId="557837010" sldId="2145707820"/>
            <ac:spMk id="33" creationId="{9722F4C0-8346-65C4-99F3-7FA5087E772A}"/>
          </ac:spMkLst>
        </pc:spChg>
        <pc:spChg chg="mod">
          <ac:chgData name="Drabow Markus, MZ-25" userId="c965f6ae-e4b4-46c5-9e42-a96a718b2e8c" providerId="ADAL" clId="{EF9800CC-2A6C-4609-B39E-4E1BABC278FB}" dt="2023-06-22T07:57:49.210" v="248" actId="207"/>
          <ac:spMkLst>
            <pc:docMk/>
            <pc:sldMk cId="557837010" sldId="2145707820"/>
            <ac:spMk id="34" creationId="{67029676-C01F-46AD-B860-6F4AAD14279E}"/>
          </ac:spMkLst>
        </pc:spChg>
        <pc:spChg chg="mod">
          <ac:chgData name="Drabow Markus, MZ-25" userId="c965f6ae-e4b4-46c5-9e42-a96a718b2e8c" providerId="ADAL" clId="{EF9800CC-2A6C-4609-B39E-4E1BABC278FB}" dt="2023-06-22T08:09:50.578" v="266"/>
          <ac:spMkLst>
            <pc:docMk/>
            <pc:sldMk cId="557837010" sldId="2145707820"/>
            <ac:spMk id="37" creationId="{976B649D-2C96-9664-B94A-11B075ACD94A}"/>
          </ac:spMkLst>
        </pc:spChg>
        <pc:spChg chg="mod">
          <ac:chgData name="Drabow Markus, MZ-25" userId="c965f6ae-e4b4-46c5-9e42-a96a718b2e8c" providerId="ADAL" clId="{EF9800CC-2A6C-4609-B39E-4E1BABC278FB}" dt="2023-06-22T08:09:50.578" v="266"/>
          <ac:spMkLst>
            <pc:docMk/>
            <pc:sldMk cId="557837010" sldId="2145707820"/>
            <ac:spMk id="38" creationId="{CF7D8857-B064-2016-4EF6-40EBA2691004}"/>
          </ac:spMkLst>
        </pc:spChg>
        <pc:spChg chg="mod">
          <ac:chgData name="Drabow Markus, MZ-25" userId="c965f6ae-e4b4-46c5-9e42-a96a718b2e8c" providerId="ADAL" clId="{EF9800CC-2A6C-4609-B39E-4E1BABC278FB}" dt="2023-06-22T08:09:50.578" v="266"/>
          <ac:spMkLst>
            <pc:docMk/>
            <pc:sldMk cId="557837010" sldId="2145707820"/>
            <ac:spMk id="42" creationId="{76BBBBB4-895C-A0BD-7BEF-9B8A1551BE4A}"/>
          </ac:spMkLst>
        </pc:spChg>
        <pc:spChg chg="mod">
          <ac:chgData name="Drabow Markus, MZ-25" userId="c965f6ae-e4b4-46c5-9e42-a96a718b2e8c" providerId="ADAL" clId="{EF9800CC-2A6C-4609-B39E-4E1BABC278FB}" dt="2023-06-22T08:09:50.578" v="266"/>
          <ac:spMkLst>
            <pc:docMk/>
            <pc:sldMk cId="557837010" sldId="2145707820"/>
            <ac:spMk id="44" creationId="{FA5076F2-7859-ADE0-A9A8-1FA80BBED19C}"/>
          </ac:spMkLst>
        </pc:spChg>
        <pc:spChg chg="mod">
          <ac:chgData name="Drabow Markus, MZ-25" userId="c965f6ae-e4b4-46c5-9e42-a96a718b2e8c" providerId="ADAL" clId="{EF9800CC-2A6C-4609-B39E-4E1BABC278FB}" dt="2023-06-22T08:09:50.578" v="266"/>
          <ac:spMkLst>
            <pc:docMk/>
            <pc:sldMk cId="557837010" sldId="2145707820"/>
            <ac:spMk id="46" creationId="{F3BB4CE6-7A54-DC63-EE13-20FF46531162}"/>
          </ac:spMkLst>
        </pc:spChg>
        <pc:spChg chg="mod">
          <ac:chgData name="Drabow Markus, MZ-25" userId="c965f6ae-e4b4-46c5-9e42-a96a718b2e8c" providerId="ADAL" clId="{EF9800CC-2A6C-4609-B39E-4E1BABC278FB}" dt="2023-06-22T08:09:50.578" v="266"/>
          <ac:spMkLst>
            <pc:docMk/>
            <pc:sldMk cId="557837010" sldId="2145707820"/>
            <ac:spMk id="47" creationId="{A17A7EC1-C7F3-3CA9-DDD8-8538733B7E41}"/>
          </ac:spMkLst>
        </pc:spChg>
        <pc:spChg chg="mod">
          <ac:chgData name="Drabow Markus, MZ-25" userId="c965f6ae-e4b4-46c5-9e42-a96a718b2e8c" providerId="ADAL" clId="{EF9800CC-2A6C-4609-B39E-4E1BABC278FB}" dt="2023-06-22T07:58:17.328" v="251" actId="208"/>
          <ac:spMkLst>
            <pc:docMk/>
            <pc:sldMk cId="557837010" sldId="2145707820"/>
            <ac:spMk id="77" creationId="{08570FFC-D059-4708-8781-2286709A80D4}"/>
          </ac:spMkLst>
        </pc:spChg>
        <pc:spChg chg="mod">
          <ac:chgData name="Drabow Markus, MZ-25" userId="c965f6ae-e4b4-46c5-9e42-a96a718b2e8c" providerId="ADAL" clId="{EF9800CC-2A6C-4609-B39E-4E1BABC278FB}" dt="2023-06-22T07:58:17.328" v="251" actId="208"/>
          <ac:spMkLst>
            <pc:docMk/>
            <pc:sldMk cId="557837010" sldId="2145707820"/>
            <ac:spMk id="116" creationId="{F496C78B-906A-4B7B-9EB9-81EE7437CCDD}"/>
          </ac:spMkLst>
        </pc:spChg>
        <pc:grpChg chg="add del mod">
          <ac:chgData name="Drabow Markus, MZ-25" userId="c965f6ae-e4b4-46c5-9e42-a96a718b2e8c" providerId="ADAL" clId="{EF9800CC-2A6C-4609-B39E-4E1BABC278FB}" dt="2023-06-22T08:09:52.873" v="267"/>
          <ac:grpSpMkLst>
            <pc:docMk/>
            <pc:sldMk cId="557837010" sldId="2145707820"/>
            <ac:grpSpMk id="3" creationId="{82DC18CA-8595-9FDE-E9C6-5611B1AF2747}"/>
          </ac:grpSpMkLst>
        </pc:grpChg>
        <pc:grpChg chg="mod">
          <ac:chgData name="Drabow Markus, MZ-25" userId="c965f6ae-e4b4-46c5-9e42-a96a718b2e8c" providerId="ADAL" clId="{EF9800CC-2A6C-4609-B39E-4E1BABC278FB}" dt="2023-06-22T08:09:50.578" v="266"/>
          <ac:grpSpMkLst>
            <pc:docMk/>
            <pc:sldMk cId="557837010" sldId="2145707820"/>
            <ac:grpSpMk id="17" creationId="{2228F39B-31A8-C175-13AA-D5432E3ED21A}"/>
          </ac:grpSpMkLst>
        </pc:grpChg>
        <pc:grpChg chg="mod">
          <ac:chgData name="Drabow Markus, MZ-25" userId="c965f6ae-e4b4-46c5-9e42-a96a718b2e8c" providerId="ADAL" clId="{EF9800CC-2A6C-4609-B39E-4E1BABC278FB}" dt="2023-06-22T08:09:50.578" v="266"/>
          <ac:grpSpMkLst>
            <pc:docMk/>
            <pc:sldMk cId="557837010" sldId="2145707820"/>
            <ac:grpSpMk id="23" creationId="{31054A72-C622-373D-7B78-357120D71416}"/>
          </ac:grpSpMkLst>
        </pc:grpChg>
        <pc:grpChg chg="mod">
          <ac:chgData name="Drabow Markus, MZ-25" userId="c965f6ae-e4b4-46c5-9e42-a96a718b2e8c" providerId="ADAL" clId="{EF9800CC-2A6C-4609-B39E-4E1BABC278FB}" dt="2023-06-22T08:09:50.578" v="266"/>
          <ac:grpSpMkLst>
            <pc:docMk/>
            <pc:sldMk cId="557837010" sldId="2145707820"/>
            <ac:grpSpMk id="24" creationId="{50FE301B-0C52-09FB-D208-E131F83D72B5}"/>
          </ac:grpSpMkLst>
        </pc:grpChg>
        <pc:grpChg chg="mod">
          <ac:chgData name="Drabow Markus, MZ-25" userId="c965f6ae-e4b4-46c5-9e42-a96a718b2e8c" providerId="ADAL" clId="{EF9800CC-2A6C-4609-B39E-4E1BABC278FB}" dt="2023-06-22T08:09:50.578" v="266"/>
          <ac:grpSpMkLst>
            <pc:docMk/>
            <pc:sldMk cId="557837010" sldId="2145707820"/>
            <ac:grpSpMk id="25" creationId="{EED862E1-C74F-B4CF-8605-65490D56D143}"/>
          </ac:grpSpMkLst>
        </pc:grpChg>
        <pc:grpChg chg="mod">
          <ac:chgData name="Drabow Markus, MZ-25" userId="c965f6ae-e4b4-46c5-9e42-a96a718b2e8c" providerId="ADAL" clId="{EF9800CC-2A6C-4609-B39E-4E1BABC278FB}" dt="2023-06-22T08:09:50.578" v="266"/>
          <ac:grpSpMkLst>
            <pc:docMk/>
            <pc:sldMk cId="557837010" sldId="2145707820"/>
            <ac:grpSpMk id="26" creationId="{B57A1F4A-E095-66EB-39D3-318247016EFA}"/>
          </ac:grpSpMkLst>
        </pc:grpChg>
        <pc:grpChg chg="mod">
          <ac:chgData name="Drabow Markus, MZ-25" userId="c965f6ae-e4b4-46c5-9e42-a96a718b2e8c" providerId="ADAL" clId="{EF9800CC-2A6C-4609-B39E-4E1BABC278FB}" dt="2023-06-22T08:09:50.578" v="266"/>
          <ac:grpSpMkLst>
            <pc:docMk/>
            <pc:sldMk cId="557837010" sldId="2145707820"/>
            <ac:grpSpMk id="27" creationId="{F034835C-3EE6-0D31-BE35-C1BDDE5C1E0B}"/>
          </ac:grpSpMkLst>
        </pc:grpChg>
        <pc:grpChg chg="del">
          <ac:chgData name="Drabow Markus, MZ-25" userId="c965f6ae-e4b4-46c5-9e42-a96a718b2e8c" providerId="ADAL" clId="{EF9800CC-2A6C-4609-B39E-4E1BABC278FB}" dt="2023-06-22T07:58:39.251" v="254" actId="478"/>
          <ac:grpSpMkLst>
            <pc:docMk/>
            <pc:sldMk cId="557837010" sldId="2145707820"/>
            <ac:grpSpMk id="175" creationId="{2CCEC7C7-C96E-4D8A-881B-24B5E3423862}"/>
          </ac:grpSpMkLst>
        </pc:grpChg>
        <pc:picChg chg="del mod">
          <ac:chgData name="Drabow Markus, MZ-25" userId="c965f6ae-e4b4-46c5-9e42-a96a718b2e8c" providerId="ADAL" clId="{EF9800CC-2A6C-4609-B39E-4E1BABC278FB}" dt="2023-06-22T07:59:20.303" v="256" actId="478"/>
          <ac:picMkLst>
            <pc:docMk/>
            <pc:sldMk cId="557837010" sldId="2145707820"/>
            <ac:picMk id="31" creationId="{443D819C-7A6E-4265-A3C2-9772E69577F1}"/>
          </ac:picMkLst>
        </pc:picChg>
        <pc:picChg chg="mod">
          <ac:chgData name="Drabow Markus, MZ-25" userId="c965f6ae-e4b4-46c5-9e42-a96a718b2e8c" providerId="ADAL" clId="{EF9800CC-2A6C-4609-B39E-4E1BABC278FB}" dt="2023-06-22T08:09:50.578" v="266"/>
          <ac:picMkLst>
            <pc:docMk/>
            <pc:sldMk cId="557837010" sldId="2145707820"/>
            <ac:picMk id="32" creationId="{E652B003-336A-18F9-269C-092FBF7384FF}"/>
          </ac:picMkLst>
        </pc:picChg>
        <pc:picChg chg="mod">
          <ac:chgData name="Drabow Markus, MZ-25" userId="c965f6ae-e4b4-46c5-9e42-a96a718b2e8c" providerId="ADAL" clId="{EF9800CC-2A6C-4609-B39E-4E1BABC278FB}" dt="2023-06-22T08:09:50.578" v="266"/>
          <ac:picMkLst>
            <pc:docMk/>
            <pc:sldMk cId="557837010" sldId="2145707820"/>
            <ac:picMk id="36" creationId="{4344B9DF-6735-70DF-25AC-7699D737EE95}"/>
          </ac:picMkLst>
        </pc:picChg>
        <pc:picChg chg="mod">
          <ac:chgData name="Drabow Markus, MZ-25" userId="c965f6ae-e4b4-46c5-9e42-a96a718b2e8c" providerId="ADAL" clId="{EF9800CC-2A6C-4609-B39E-4E1BABC278FB}" dt="2023-06-22T08:09:50.578" v="266"/>
          <ac:picMkLst>
            <pc:docMk/>
            <pc:sldMk cId="557837010" sldId="2145707820"/>
            <ac:picMk id="39" creationId="{24499F7D-9250-B570-C918-0EB9E600877D}"/>
          </ac:picMkLst>
        </pc:picChg>
        <pc:picChg chg="mod">
          <ac:chgData name="Drabow Markus, MZ-25" userId="c965f6ae-e4b4-46c5-9e42-a96a718b2e8c" providerId="ADAL" clId="{EF9800CC-2A6C-4609-B39E-4E1BABC278FB}" dt="2023-06-22T08:09:50.578" v="266"/>
          <ac:picMkLst>
            <pc:docMk/>
            <pc:sldMk cId="557837010" sldId="2145707820"/>
            <ac:picMk id="43" creationId="{9414C752-D418-7B81-A9C9-1F2566EC5BC2}"/>
          </ac:picMkLst>
        </pc:picChg>
        <pc:picChg chg="mod">
          <ac:chgData name="Drabow Markus, MZ-25" userId="c965f6ae-e4b4-46c5-9e42-a96a718b2e8c" providerId="ADAL" clId="{EF9800CC-2A6C-4609-B39E-4E1BABC278FB}" dt="2023-06-22T08:09:50.578" v="266"/>
          <ac:picMkLst>
            <pc:docMk/>
            <pc:sldMk cId="557837010" sldId="2145707820"/>
            <ac:picMk id="45" creationId="{71EACB3C-E977-E124-049D-DCA048085D97}"/>
          </ac:picMkLst>
        </pc:picChg>
        <pc:picChg chg="mod">
          <ac:chgData name="Drabow Markus, MZ-25" userId="c965f6ae-e4b4-46c5-9e42-a96a718b2e8c" providerId="ADAL" clId="{EF9800CC-2A6C-4609-B39E-4E1BABC278FB}" dt="2023-06-22T08:09:50.578" v="266"/>
          <ac:picMkLst>
            <pc:docMk/>
            <pc:sldMk cId="557837010" sldId="2145707820"/>
            <ac:picMk id="48" creationId="{782815C1-E134-C070-783B-A8FD25676AE9}"/>
          </ac:picMkLst>
        </pc:picChg>
        <pc:picChg chg="add mod">
          <ac:chgData name="Drabow Markus, MZ-25" userId="c965f6ae-e4b4-46c5-9e42-a96a718b2e8c" providerId="ADAL" clId="{EF9800CC-2A6C-4609-B39E-4E1BABC278FB}" dt="2023-06-22T08:10:32.354" v="273" actId="1076"/>
          <ac:picMkLst>
            <pc:docMk/>
            <pc:sldMk cId="557837010" sldId="2145707820"/>
            <ac:picMk id="49" creationId="{BBED6E18-C692-8858-4DA3-FCFF9B1D2DD7}"/>
          </ac:picMkLst>
        </pc:picChg>
        <pc:picChg chg="del">
          <ac:chgData name="Drabow Markus, MZ-25" userId="c965f6ae-e4b4-46c5-9e42-a96a718b2e8c" providerId="ADAL" clId="{EF9800CC-2A6C-4609-B39E-4E1BABC278FB}" dt="2023-06-22T07:58:44.035" v="255" actId="478"/>
          <ac:picMkLst>
            <pc:docMk/>
            <pc:sldMk cId="557837010" sldId="2145707820"/>
            <ac:picMk id="141" creationId="{FB9517E4-5859-49B4-9F8C-F01640DD936A}"/>
          </ac:picMkLst>
        </pc:picChg>
        <pc:picChg chg="del">
          <ac:chgData name="Drabow Markus, MZ-25" userId="c965f6ae-e4b4-46c5-9e42-a96a718b2e8c" providerId="ADAL" clId="{EF9800CC-2A6C-4609-B39E-4E1BABC278FB}" dt="2023-06-22T07:58:44.035" v="255" actId="478"/>
          <ac:picMkLst>
            <pc:docMk/>
            <pc:sldMk cId="557837010" sldId="2145707820"/>
            <ac:picMk id="142" creationId="{6D40456D-0B98-4739-8A87-362B97F50EF1}"/>
          </ac:picMkLst>
        </pc:picChg>
        <pc:cxnChg chg="mod">
          <ac:chgData name="Drabow Markus, MZ-25" userId="c965f6ae-e4b4-46c5-9e42-a96a718b2e8c" providerId="ADAL" clId="{EF9800CC-2A6C-4609-B39E-4E1BABC278FB}" dt="2023-06-22T08:09:50.578" v="266"/>
          <ac:cxnSpMkLst>
            <pc:docMk/>
            <pc:sldMk cId="557837010" sldId="2145707820"/>
            <ac:cxnSpMk id="20" creationId="{B36CE401-9B79-0233-9869-BAEE451F981F}"/>
          </ac:cxnSpMkLst>
        </pc:cxnChg>
      </pc:sldChg>
      <pc:sldChg chg="addSp delSp modSp new mod">
        <pc:chgData name="Drabow Markus, MZ-25" userId="c965f6ae-e4b4-46c5-9e42-a96a718b2e8c" providerId="ADAL" clId="{EF9800CC-2A6C-4609-B39E-4E1BABC278FB}" dt="2023-06-22T08:18:01.067" v="310" actId="207"/>
        <pc:sldMkLst>
          <pc:docMk/>
          <pc:sldMk cId="3630441964" sldId="2145707821"/>
        </pc:sldMkLst>
        <pc:spChg chg="add mod">
          <ac:chgData name="Drabow Markus, MZ-25" userId="c965f6ae-e4b4-46c5-9e42-a96a718b2e8c" providerId="ADAL" clId="{EF9800CC-2A6C-4609-B39E-4E1BABC278FB}" dt="2023-06-22T08:09:32.021" v="265" actId="164"/>
          <ac:spMkLst>
            <pc:docMk/>
            <pc:sldMk cId="3630441964" sldId="2145707821"/>
            <ac:spMk id="3" creationId="{877763F1-A3AB-F7F7-EFEE-2EDC2794359B}"/>
          </ac:spMkLst>
        </pc:spChg>
        <pc:spChg chg="mod">
          <ac:chgData name="Drabow Markus, MZ-25" userId="c965f6ae-e4b4-46c5-9e42-a96a718b2e8c" providerId="ADAL" clId="{EF9800CC-2A6C-4609-B39E-4E1BABC278FB}" dt="2023-06-22T08:09:11.615" v="262" actId="20577"/>
          <ac:spMkLst>
            <pc:docMk/>
            <pc:sldMk cId="3630441964" sldId="2145707821"/>
            <ac:spMk id="5" creationId="{8FC0C70F-DBB7-3D13-C30B-869670F92078}"/>
          </ac:spMkLst>
        </pc:spChg>
        <pc:spChg chg="add mod">
          <ac:chgData name="Drabow Markus, MZ-25" userId="c965f6ae-e4b4-46c5-9e42-a96a718b2e8c" providerId="ADAL" clId="{EF9800CC-2A6C-4609-B39E-4E1BABC278FB}" dt="2023-06-22T08:09:32.021" v="265" actId="164"/>
          <ac:spMkLst>
            <pc:docMk/>
            <pc:sldMk cId="3630441964" sldId="2145707821"/>
            <ac:spMk id="7" creationId="{F375354F-5248-D134-FF61-07A5712E7AC7}"/>
          </ac:spMkLst>
        </pc:spChg>
        <pc:spChg chg="mod">
          <ac:chgData name="Drabow Markus, MZ-25" userId="c965f6ae-e4b4-46c5-9e42-a96a718b2e8c" providerId="ADAL" clId="{EF9800CC-2A6C-4609-B39E-4E1BABC278FB}" dt="2023-06-22T08:09:08.112" v="258"/>
          <ac:spMkLst>
            <pc:docMk/>
            <pc:sldMk cId="3630441964" sldId="2145707821"/>
            <ac:spMk id="11" creationId="{1B74311A-A8CC-F168-EE67-3943537E4150}"/>
          </ac:spMkLst>
        </pc:spChg>
        <pc:spChg chg="mod">
          <ac:chgData name="Drabow Markus, MZ-25" userId="c965f6ae-e4b4-46c5-9e42-a96a718b2e8c" providerId="ADAL" clId="{EF9800CC-2A6C-4609-B39E-4E1BABC278FB}" dt="2023-06-22T08:09:08.112" v="258"/>
          <ac:spMkLst>
            <pc:docMk/>
            <pc:sldMk cId="3630441964" sldId="2145707821"/>
            <ac:spMk id="14" creationId="{669A03DF-773B-36A6-8787-D35BE5514EA5}"/>
          </ac:spMkLst>
        </pc:spChg>
        <pc:spChg chg="mod">
          <ac:chgData name="Drabow Markus, MZ-25" userId="c965f6ae-e4b4-46c5-9e42-a96a718b2e8c" providerId="ADAL" clId="{EF9800CC-2A6C-4609-B39E-4E1BABC278FB}" dt="2023-06-22T08:09:08.112" v="258"/>
          <ac:spMkLst>
            <pc:docMk/>
            <pc:sldMk cId="3630441964" sldId="2145707821"/>
            <ac:spMk id="16" creationId="{A914077F-444C-F6BB-E932-5612896FF35E}"/>
          </ac:spMkLst>
        </pc:spChg>
        <pc:spChg chg="mod">
          <ac:chgData name="Drabow Markus, MZ-25" userId="c965f6ae-e4b4-46c5-9e42-a96a718b2e8c" providerId="ADAL" clId="{EF9800CC-2A6C-4609-B39E-4E1BABC278FB}" dt="2023-06-22T08:09:08.112" v="258"/>
          <ac:spMkLst>
            <pc:docMk/>
            <pc:sldMk cId="3630441964" sldId="2145707821"/>
            <ac:spMk id="18" creationId="{4BD02F25-55D5-C0AC-5411-D4CB77DD48C1}"/>
          </ac:spMkLst>
        </pc:spChg>
        <pc:spChg chg="mod">
          <ac:chgData name="Drabow Markus, MZ-25" userId="c965f6ae-e4b4-46c5-9e42-a96a718b2e8c" providerId="ADAL" clId="{EF9800CC-2A6C-4609-B39E-4E1BABC278FB}" dt="2023-06-22T08:09:08.112" v="258"/>
          <ac:spMkLst>
            <pc:docMk/>
            <pc:sldMk cId="3630441964" sldId="2145707821"/>
            <ac:spMk id="21" creationId="{B59190D6-F5F4-E7BA-D726-C41AADDE3CE3}"/>
          </ac:spMkLst>
        </pc:spChg>
        <pc:spChg chg="mod">
          <ac:chgData name="Drabow Markus, MZ-25" userId="c965f6ae-e4b4-46c5-9e42-a96a718b2e8c" providerId="ADAL" clId="{EF9800CC-2A6C-4609-B39E-4E1BABC278FB}" dt="2023-06-22T08:09:08.112" v="258"/>
          <ac:spMkLst>
            <pc:docMk/>
            <pc:sldMk cId="3630441964" sldId="2145707821"/>
            <ac:spMk id="24" creationId="{072C0286-BBDE-9BCA-BFB4-0D967D74CA5E}"/>
          </ac:spMkLst>
        </pc:spChg>
        <pc:spChg chg="add mod">
          <ac:chgData name="Drabow Markus, MZ-25" userId="c965f6ae-e4b4-46c5-9e42-a96a718b2e8c" providerId="ADAL" clId="{EF9800CC-2A6C-4609-B39E-4E1BABC278FB}" dt="2023-06-22T08:09:32.021" v="265" actId="164"/>
          <ac:spMkLst>
            <pc:docMk/>
            <pc:sldMk cId="3630441964" sldId="2145707821"/>
            <ac:spMk id="25" creationId="{B86B3E97-91CD-52B1-A7D6-24970E71BF9B}"/>
          </ac:spMkLst>
        </pc:spChg>
        <pc:spChg chg="add mod ord">
          <ac:chgData name="Drabow Markus, MZ-25" userId="c965f6ae-e4b4-46c5-9e42-a96a718b2e8c" providerId="ADAL" clId="{EF9800CC-2A6C-4609-B39E-4E1BABC278FB}" dt="2023-06-22T08:17:22.438" v="306" actId="167"/>
          <ac:spMkLst>
            <pc:docMk/>
            <pc:sldMk cId="3630441964" sldId="2145707821"/>
            <ac:spMk id="27" creationId="{90D4E555-618E-4890-3FE5-8D3B1619EA93}"/>
          </ac:spMkLst>
        </pc:spChg>
        <pc:spChg chg="mod topLvl">
          <ac:chgData name="Drabow Markus, MZ-25" userId="c965f6ae-e4b4-46c5-9e42-a96a718b2e8c" providerId="ADAL" clId="{EF9800CC-2A6C-4609-B39E-4E1BABC278FB}" dt="2023-06-22T08:18:01.067" v="310" actId="207"/>
          <ac:spMkLst>
            <pc:docMk/>
            <pc:sldMk cId="3630441964" sldId="2145707821"/>
            <ac:spMk id="29" creationId="{C00E8E8C-ABB9-D023-7171-9B751F88B94F}"/>
          </ac:spMkLst>
        </pc:spChg>
        <pc:spChg chg="mod topLvl">
          <ac:chgData name="Drabow Markus, MZ-25" userId="c965f6ae-e4b4-46c5-9e42-a96a718b2e8c" providerId="ADAL" clId="{EF9800CC-2A6C-4609-B39E-4E1BABC278FB}" dt="2023-06-22T08:18:01.067" v="310" actId="207"/>
          <ac:spMkLst>
            <pc:docMk/>
            <pc:sldMk cId="3630441964" sldId="2145707821"/>
            <ac:spMk id="31" creationId="{8EB758A1-302A-A746-1F38-D7C0E8BF8E84}"/>
          </ac:spMkLst>
        </pc:spChg>
        <pc:spChg chg="mod topLvl">
          <ac:chgData name="Drabow Markus, MZ-25" userId="c965f6ae-e4b4-46c5-9e42-a96a718b2e8c" providerId="ADAL" clId="{EF9800CC-2A6C-4609-B39E-4E1BABC278FB}" dt="2023-06-22T08:18:01.067" v="310" actId="207"/>
          <ac:spMkLst>
            <pc:docMk/>
            <pc:sldMk cId="3630441964" sldId="2145707821"/>
            <ac:spMk id="38" creationId="{0A998228-C6AE-6E33-5C3D-109C13E4D799}"/>
          </ac:spMkLst>
        </pc:spChg>
        <pc:spChg chg="mod">
          <ac:chgData name="Drabow Markus, MZ-25" userId="c965f6ae-e4b4-46c5-9e42-a96a718b2e8c" providerId="ADAL" clId="{EF9800CC-2A6C-4609-B39E-4E1BABC278FB}" dt="2023-06-22T08:18:01.067" v="310" actId="207"/>
          <ac:spMkLst>
            <pc:docMk/>
            <pc:sldMk cId="3630441964" sldId="2145707821"/>
            <ac:spMk id="40" creationId="{AE54718A-684C-DAA0-E36F-2785080A2C1A}"/>
          </ac:spMkLst>
        </pc:spChg>
        <pc:spChg chg="mod">
          <ac:chgData name="Drabow Markus, MZ-25" userId="c965f6ae-e4b4-46c5-9e42-a96a718b2e8c" providerId="ADAL" clId="{EF9800CC-2A6C-4609-B39E-4E1BABC278FB}" dt="2023-06-22T08:18:01.067" v="310" actId="207"/>
          <ac:spMkLst>
            <pc:docMk/>
            <pc:sldMk cId="3630441964" sldId="2145707821"/>
            <ac:spMk id="42" creationId="{3544EAEC-389D-EB4E-8044-0CDFAB4D37C1}"/>
          </ac:spMkLst>
        </pc:spChg>
        <pc:spChg chg="mod">
          <ac:chgData name="Drabow Markus, MZ-25" userId="c965f6ae-e4b4-46c5-9e42-a96a718b2e8c" providerId="ADAL" clId="{EF9800CC-2A6C-4609-B39E-4E1BABC278FB}" dt="2023-06-22T08:18:01.067" v="310" actId="207"/>
          <ac:spMkLst>
            <pc:docMk/>
            <pc:sldMk cId="3630441964" sldId="2145707821"/>
            <ac:spMk id="43" creationId="{8501C295-9C60-BF7F-A1C5-5C8986C58834}"/>
          </ac:spMkLst>
        </pc:spChg>
        <pc:spChg chg="mod">
          <ac:chgData name="Drabow Markus, MZ-25" userId="c965f6ae-e4b4-46c5-9e42-a96a718b2e8c" providerId="ADAL" clId="{EF9800CC-2A6C-4609-B39E-4E1BABC278FB}" dt="2023-06-22T08:18:01.067" v="310" actId="207"/>
          <ac:spMkLst>
            <pc:docMk/>
            <pc:sldMk cId="3630441964" sldId="2145707821"/>
            <ac:spMk id="45" creationId="{58A108D1-506C-3273-B5E0-2556A224276E}"/>
          </ac:spMkLst>
        </pc:spChg>
        <pc:spChg chg="mod">
          <ac:chgData name="Drabow Markus, MZ-25" userId="c965f6ae-e4b4-46c5-9e42-a96a718b2e8c" providerId="ADAL" clId="{EF9800CC-2A6C-4609-B39E-4E1BABC278FB}" dt="2023-06-22T08:18:01.067" v="310" actId="207"/>
          <ac:spMkLst>
            <pc:docMk/>
            <pc:sldMk cId="3630441964" sldId="2145707821"/>
            <ac:spMk id="47" creationId="{8C041902-2E22-E079-E0A0-DAF620C0B9EF}"/>
          </ac:spMkLst>
        </pc:spChg>
        <pc:spChg chg="mod">
          <ac:chgData name="Drabow Markus, MZ-25" userId="c965f6ae-e4b4-46c5-9e42-a96a718b2e8c" providerId="ADAL" clId="{EF9800CC-2A6C-4609-B39E-4E1BABC278FB}" dt="2023-06-22T08:18:01.067" v="310" actId="207"/>
          <ac:spMkLst>
            <pc:docMk/>
            <pc:sldMk cId="3630441964" sldId="2145707821"/>
            <ac:spMk id="49" creationId="{A68E60A7-95EE-C19B-3311-D45DB4C4627F}"/>
          </ac:spMkLst>
        </pc:spChg>
        <pc:spChg chg="mod">
          <ac:chgData name="Drabow Markus, MZ-25" userId="c965f6ae-e4b4-46c5-9e42-a96a718b2e8c" providerId="ADAL" clId="{EF9800CC-2A6C-4609-B39E-4E1BABC278FB}" dt="2023-06-22T08:18:01.067" v="310" actId="207"/>
          <ac:spMkLst>
            <pc:docMk/>
            <pc:sldMk cId="3630441964" sldId="2145707821"/>
            <ac:spMk id="50" creationId="{4E6D134E-BF8D-40D3-773D-73D131712E4B}"/>
          </ac:spMkLst>
        </pc:spChg>
        <pc:grpChg chg="add mod">
          <ac:chgData name="Drabow Markus, MZ-25" userId="c965f6ae-e4b4-46c5-9e42-a96a718b2e8c" providerId="ADAL" clId="{EF9800CC-2A6C-4609-B39E-4E1BABC278FB}" dt="2023-06-22T08:09:32.021" v="265" actId="164"/>
          <ac:grpSpMkLst>
            <pc:docMk/>
            <pc:sldMk cId="3630441964" sldId="2145707821"/>
            <ac:grpSpMk id="4" creationId="{F8A9A654-BB04-8981-5E6E-4EA8C1F7D64B}"/>
          </ac:grpSpMkLst>
        </pc:grpChg>
        <pc:grpChg chg="add mod">
          <ac:chgData name="Drabow Markus, MZ-25" userId="c965f6ae-e4b4-46c5-9e42-a96a718b2e8c" providerId="ADAL" clId="{EF9800CC-2A6C-4609-B39E-4E1BABC278FB}" dt="2023-06-22T08:09:32.021" v="265" actId="164"/>
          <ac:grpSpMkLst>
            <pc:docMk/>
            <pc:sldMk cId="3630441964" sldId="2145707821"/>
            <ac:grpSpMk id="9" creationId="{0FD20BA7-2D6F-F8A4-0FBF-D67042D862A1}"/>
          </ac:grpSpMkLst>
        </pc:grpChg>
        <pc:grpChg chg="add mod">
          <ac:chgData name="Drabow Markus, MZ-25" userId="c965f6ae-e4b4-46c5-9e42-a96a718b2e8c" providerId="ADAL" clId="{EF9800CC-2A6C-4609-B39E-4E1BABC278FB}" dt="2023-06-22T08:09:32.021" v="265" actId="164"/>
          <ac:grpSpMkLst>
            <pc:docMk/>
            <pc:sldMk cId="3630441964" sldId="2145707821"/>
            <ac:grpSpMk id="12" creationId="{C00661DF-C6FD-12AB-AE53-E43326628177}"/>
          </ac:grpSpMkLst>
        </pc:grpChg>
        <pc:grpChg chg="add mod">
          <ac:chgData name="Drabow Markus, MZ-25" userId="c965f6ae-e4b4-46c5-9e42-a96a718b2e8c" providerId="ADAL" clId="{EF9800CC-2A6C-4609-B39E-4E1BABC278FB}" dt="2023-06-22T08:09:32.021" v="265" actId="164"/>
          <ac:grpSpMkLst>
            <pc:docMk/>
            <pc:sldMk cId="3630441964" sldId="2145707821"/>
            <ac:grpSpMk id="15" creationId="{BD465461-87E1-AEA5-6C08-3D13AA58CE21}"/>
          </ac:grpSpMkLst>
        </pc:grpChg>
        <pc:grpChg chg="add mod">
          <ac:chgData name="Drabow Markus, MZ-25" userId="c965f6ae-e4b4-46c5-9e42-a96a718b2e8c" providerId="ADAL" clId="{EF9800CC-2A6C-4609-B39E-4E1BABC278FB}" dt="2023-06-22T08:09:32.021" v="265" actId="164"/>
          <ac:grpSpMkLst>
            <pc:docMk/>
            <pc:sldMk cId="3630441964" sldId="2145707821"/>
            <ac:grpSpMk id="19" creationId="{80E739A3-A025-DF84-607C-216D7B5AC0DE}"/>
          </ac:grpSpMkLst>
        </pc:grpChg>
        <pc:grpChg chg="add mod">
          <ac:chgData name="Drabow Markus, MZ-25" userId="c965f6ae-e4b4-46c5-9e42-a96a718b2e8c" providerId="ADAL" clId="{EF9800CC-2A6C-4609-B39E-4E1BABC278FB}" dt="2023-06-22T08:09:32.021" v="265" actId="164"/>
          <ac:grpSpMkLst>
            <pc:docMk/>
            <pc:sldMk cId="3630441964" sldId="2145707821"/>
            <ac:grpSpMk id="22" creationId="{BA45831A-36EE-9338-224E-B0626F0EA331}"/>
          </ac:grpSpMkLst>
        </pc:grpChg>
        <pc:grpChg chg="add mod">
          <ac:chgData name="Drabow Markus, MZ-25" userId="c965f6ae-e4b4-46c5-9e42-a96a718b2e8c" providerId="ADAL" clId="{EF9800CC-2A6C-4609-B39E-4E1BABC278FB}" dt="2023-06-22T08:15:36.710" v="293" actId="1076"/>
          <ac:grpSpMkLst>
            <pc:docMk/>
            <pc:sldMk cId="3630441964" sldId="2145707821"/>
            <ac:grpSpMk id="26" creationId="{9505FCB5-81CA-7546-A198-4374A823BE21}"/>
          </ac:grpSpMkLst>
        </pc:grpChg>
        <pc:grpChg chg="add del mod">
          <ac:chgData name="Drabow Markus, MZ-25" userId="c965f6ae-e4b4-46c5-9e42-a96a718b2e8c" providerId="ADAL" clId="{EF9800CC-2A6C-4609-B39E-4E1BABC278FB}" dt="2023-06-22T08:17:30.227" v="307" actId="165"/>
          <ac:grpSpMkLst>
            <pc:docMk/>
            <pc:sldMk cId="3630441964" sldId="2145707821"/>
            <ac:grpSpMk id="28" creationId="{70397502-635E-0344-FED1-4B83EABF7D75}"/>
          </ac:grpSpMkLst>
        </pc:grpChg>
        <pc:grpChg chg="mod topLvl">
          <ac:chgData name="Drabow Markus, MZ-25" userId="c965f6ae-e4b4-46c5-9e42-a96a718b2e8c" providerId="ADAL" clId="{EF9800CC-2A6C-4609-B39E-4E1BABC278FB}" dt="2023-06-22T08:17:30.227" v="307" actId="165"/>
          <ac:grpSpMkLst>
            <pc:docMk/>
            <pc:sldMk cId="3630441964" sldId="2145707821"/>
            <ac:grpSpMk id="30" creationId="{2BC08677-D103-68FB-361B-E9FDE7F2FAA7}"/>
          </ac:grpSpMkLst>
        </pc:grpChg>
        <pc:grpChg chg="mod topLvl">
          <ac:chgData name="Drabow Markus, MZ-25" userId="c965f6ae-e4b4-46c5-9e42-a96a718b2e8c" providerId="ADAL" clId="{EF9800CC-2A6C-4609-B39E-4E1BABC278FB}" dt="2023-06-22T08:17:30.227" v="307" actId="165"/>
          <ac:grpSpMkLst>
            <pc:docMk/>
            <pc:sldMk cId="3630441964" sldId="2145707821"/>
            <ac:grpSpMk id="33" creationId="{E75F2089-531C-3985-4CAD-CA9AAC983466}"/>
          </ac:grpSpMkLst>
        </pc:grpChg>
        <pc:grpChg chg="mod topLvl">
          <ac:chgData name="Drabow Markus, MZ-25" userId="c965f6ae-e4b4-46c5-9e42-a96a718b2e8c" providerId="ADAL" clId="{EF9800CC-2A6C-4609-B39E-4E1BABC278FB}" dt="2023-06-22T08:17:30.227" v="307" actId="165"/>
          <ac:grpSpMkLst>
            <pc:docMk/>
            <pc:sldMk cId="3630441964" sldId="2145707821"/>
            <ac:grpSpMk id="34" creationId="{8D8CA8E1-1292-7F26-5018-B9F1EFAADD68}"/>
          </ac:grpSpMkLst>
        </pc:grpChg>
        <pc:grpChg chg="mod topLvl">
          <ac:chgData name="Drabow Markus, MZ-25" userId="c965f6ae-e4b4-46c5-9e42-a96a718b2e8c" providerId="ADAL" clId="{EF9800CC-2A6C-4609-B39E-4E1BABC278FB}" dt="2023-06-22T08:17:30.227" v="307" actId="165"/>
          <ac:grpSpMkLst>
            <pc:docMk/>
            <pc:sldMk cId="3630441964" sldId="2145707821"/>
            <ac:grpSpMk id="35" creationId="{EF8A755D-D4D8-D469-27DC-0CA25A006168}"/>
          </ac:grpSpMkLst>
        </pc:grpChg>
        <pc:grpChg chg="mod topLvl">
          <ac:chgData name="Drabow Markus, MZ-25" userId="c965f6ae-e4b4-46c5-9e42-a96a718b2e8c" providerId="ADAL" clId="{EF9800CC-2A6C-4609-B39E-4E1BABC278FB}" dt="2023-06-22T08:17:30.227" v="307" actId="165"/>
          <ac:grpSpMkLst>
            <pc:docMk/>
            <pc:sldMk cId="3630441964" sldId="2145707821"/>
            <ac:grpSpMk id="36" creationId="{DDE0652F-096F-4954-AA24-8C373E8DF9F4}"/>
          </ac:grpSpMkLst>
        </pc:grpChg>
        <pc:grpChg chg="mod topLvl">
          <ac:chgData name="Drabow Markus, MZ-25" userId="c965f6ae-e4b4-46c5-9e42-a96a718b2e8c" providerId="ADAL" clId="{EF9800CC-2A6C-4609-B39E-4E1BABC278FB}" dt="2023-06-22T08:17:30.227" v="307" actId="165"/>
          <ac:grpSpMkLst>
            <pc:docMk/>
            <pc:sldMk cId="3630441964" sldId="2145707821"/>
            <ac:grpSpMk id="37" creationId="{2FE557EB-AA7A-7BE0-B38F-192111050537}"/>
          </ac:grpSpMkLst>
        </pc:grpChg>
        <pc:picChg chg="mod">
          <ac:chgData name="Drabow Markus, MZ-25" userId="c965f6ae-e4b4-46c5-9e42-a96a718b2e8c" providerId="ADAL" clId="{EF9800CC-2A6C-4609-B39E-4E1BABC278FB}" dt="2023-06-22T08:09:08.112" v="258"/>
          <ac:picMkLst>
            <pc:docMk/>
            <pc:sldMk cId="3630441964" sldId="2145707821"/>
            <ac:picMk id="6" creationId="{D88B9938-34E3-ED6F-E6BA-543156129270}"/>
          </ac:picMkLst>
        </pc:picChg>
        <pc:picChg chg="mod">
          <ac:chgData name="Drabow Markus, MZ-25" userId="c965f6ae-e4b4-46c5-9e42-a96a718b2e8c" providerId="ADAL" clId="{EF9800CC-2A6C-4609-B39E-4E1BABC278FB}" dt="2023-06-22T08:09:08.112" v="258"/>
          <ac:picMkLst>
            <pc:docMk/>
            <pc:sldMk cId="3630441964" sldId="2145707821"/>
            <ac:picMk id="10" creationId="{705265BC-B3E9-DDF6-2AE7-0540E7ABD334}"/>
          </ac:picMkLst>
        </pc:picChg>
        <pc:picChg chg="mod">
          <ac:chgData name="Drabow Markus, MZ-25" userId="c965f6ae-e4b4-46c5-9e42-a96a718b2e8c" providerId="ADAL" clId="{EF9800CC-2A6C-4609-B39E-4E1BABC278FB}" dt="2023-06-22T08:09:08.112" v="258"/>
          <ac:picMkLst>
            <pc:docMk/>
            <pc:sldMk cId="3630441964" sldId="2145707821"/>
            <ac:picMk id="13" creationId="{7E824558-6231-887A-ACE6-7CF7BB1CB572}"/>
          </ac:picMkLst>
        </pc:picChg>
        <pc:picChg chg="mod">
          <ac:chgData name="Drabow Markus, MZ-25" userId="c965f6ae-e4b4-46c5-9e42-a96a718b2e8c" providerId="ADAL" clId="{EF9800CC-2A6C-4609-B39E-4E1BABC278FB}" dt="2023-06-22T08:09:08.112" v="258"/>
          <ac:picMkLst>
            <pc:docMk/>
            <pc:sldMk cId="3630441964" sldId="2145707821"/>
            <ac:picMk id="17" creationId="{220E345B-36FB-A7E0-3713-10A4015377C9}"/>
          </ac:picMkLst>
        </pc:picChg>
        <pc:picChg chg="mod">
          <ac:chgData name="Drabow Markus, MZ-25" userId="c965f6ae-e4b4-46c5-9e42-a96a718b2e8c" providerId="ADAL" clId="{EF9800CC-2A6C-4609-B39E-4E1BABC278FB}" dt="2023-06-22T08:09:08.112" v="258"/>
          <ac:picMkLst>
            <pc:docMk/>
            <pc:sldMk cId="3630441964" sldId="2145707821"/>
            <ac:picMk id="20" creationId="{1D12483A-A837-5A78-4CB3-46F935AF367E}"/>
          </ac:picMkLst>
        </pc:picChg>
        <pc:picChg chg="mod">
          <ac:chgData name="Drabow Markus, MZ-25" userId="c965f6ae-e4b4-46c5-9e42-a96a718b2e8c" providerId="ADAL" clId="{EF9800CC-2A6C-4609-B39E-4E1BABC278FB}" dt="2023-06-22T08:09:08.112" v="258"/>
          <ac:picMkLst>
            <pc:docMk/>
            <pc:sldMk cId="3630441964" sldId="2145707821"/>
            <ac:picMk id="23" creationId="{FD2B9632-1347-1A5C-E662-EEC31B62BA0E}"/>
          </ac:picMkLst>
        </pc:picChg>
        <pc:picChg chg="mod">
          <ac:chgData name="Drabow Markus, MZ-25" userId="c965f6ae-e4b4-46c5-9e42-a96a718b2e8c" providerId="ADAL" clId="{EF9800CC-2A6C-4609-B39E-4E1BABC278FB}" dt="2023-06-22T08:17:30.227" v="307" actId="165"/>
          <ac:picMkLst>
            <pc:docMk/>
            <pc:sldMk cId="3630441964" sldId="2145707821"/>
            <ac:picMk id="39" creationId="{97913CFF-99CF-D67E-7C95-8377A5BF2E51}"/>
          </ac:picMkLst>
        </pc:picChg>
        <pc:picChg chg="mod">
          <ac:chgData name="Drabow Markus, MZ-25" userId="c965f6ae-e4b4-46c5-9e42-a96a718b2e8c" providerId="ADAL" clId="{EF9800CC-2A6C-4609-B39E-4E1BABC278FB}" dt="2023-06-22T08:17:30.227" v="307" actId="165"/>
          <ac:picMkLst>
            <pc:docMk/>
            <pc:sldMk cId="3630441964" sldId="2145707821"/>
            <ac:picMk id="41" creationId="{6FB6F994-2D74-33F5-4FCA-43E6E507B433}"/>
          </ac:picMkLst>
        </pc:picChg>
        <pc:picChg chg="mod">
          <ac:chgData name="Drabow Markus, MZ-25" userId="c965f6ae-e4b4-46c5-9e42-a96a718b2e8c" providerId="ADAL" clId="{EF9800CC-2A6C-4609-B39E-4E1BABC278FB}" dt="2023-06-22T08:17:30.227" v="307" actId="165"/>
          <ac:picMkLst>
            <pc:docMk/>
            <pc:sldMk cId="3630441964" sldId="2145707821"/>
            <ac:picMk id="44" creationId="{302E62C1-53BA-579C-CCF4-9A530B45F8F1}"/>
          </ac:picMkLst>
        </pc:picChg>
        <pc:picChg chg="mod">
          <ac:chgData name="Drabow Markus, MZ-25" userId="c965f6ae-e4b4-46c5-9e42-a96a718b2e8c" providerId="ADAL" clId="{EF9800CC-2A6C-4609-B39E-4E1BABC278FB}" dt="2023-06-22T08:17:30.227" v="307" actId="165"/>
          <ac:picMkLst>
            <pc:docMk/>
            <pc:sldMk cId="3630441964" sldId="2145707821"/>
            <ac:picMk id="46" creationId="{932754B2-0C95-9F34-21B2-89D443EAED71}"/>
          </ac:picMkLst>
        </pc:picChg>
        <pc:picChg chg="mod">
          <ac:chgData name="Drabow Markus, MZ-25" userId="c965f6ae-e4b4-46c5-9e42-a96a718b2e8c" providerId="ADAL" clId="{EF9800CC-2A6C-4609-B39E-4E1BABC278FB}" dt="2023-06-22T08:17:30.227" v="307" actId="165"/>
          <ac:picMkLst>
            <pc:docMk/>
            <pc:sldMk cId="3630441964" sldId="2145707821"/>
            <ac:picMk id="48" creationId="{098C56EA-C58A-3584-B525-4EB4768433A7}"/>
          </ac:picMkLst>
        </pc:picChg>
        <pc:picChg chg="mod">
          <ac:chgData name="Drabow Markus, MZ-25" userId="c965f6ae-e4b4-46c5-9e42-a96a718b2e8c" providerId="ADAL" clId="{EF9800CC-2A6C-4609-B39E-4E1BABC278FB}" dt="2023-06-22T08:17:47.836" v="309" actId="1367"/>
          <ac:picMkLst>
            <pc:docMk/>
            <pc:sldMk cId="3630441964" sldId="2145707821"/>
            <ac:picMk id="51" creationId="{F8C0C066-8F18-BF0B-CAE5-DDE2A94CBF63}"/>
          </ac:picMkLst>
        </pc:picChg>
        <pc:cxnChg chg="add mod">
          <ac:chgData name="Drabow Markus, MZ-25" userId="c965f6ae-e4b4-46c5-9e42-a96a718b2e8c" providerId="ADAL" clId="{EF9800CC-2A6C-4609-B39E-4E1BABC278FB}" dt="2023-06-22T08:09:32.021" v="265" actId="164"/>
          <ac:cxnSpMkLst>
            <pc:docMk/>
            <pc:sldMk cId="3630441964" sldId="2145707821"/>
            <ac:cxnSpMk id="8" creationId="{9CA46D06-EB3C-92D4-184E-215AA0F1DB35}"/>
          </ac:cxnSpMkLst>
        </pc:cxnChg>
        <pc:cxnChg chg="mod topLvl">
          <ac:chgData name="Drabow Markus, MZ-25" userId="c965f6ae-e4b4-46c5-9e42-a96a718b2e8c" providerId="ADAL" clId="{EF9800CC-2A6C-4609-B39E-4E1BABC278FB}" dt="2023-06-22T08:17:30.227" v="307" actId="165"/>
          <ac:cxnSpMkLst>
            <pc:docMk/>
            <pc:sldMk cId="3630441964" sldId="2145707821"/>
            <ac:cxnSpMk id="32" creationId="{69423D9C-F2AA-AFB9-A0B1-2A83177244DF}"/>
          </ac:cxnSpMkLst>
        </pc:cxnChg>
      </pc:sldChg>
      <pc:sldChg chg="addSp delSp modSp add mod ord setBg">
        <pc:chgData name="Drabow Markus, MZ-25" userId="c965f6ae-e4b4-46c5-9e42-a96a718b2e8c" providerId="ADAL" clId="{EF9800CC-2A6C-4609-B39E-4E1BABC278FB}" dt="2023-06-22T08:18:52.522" v="316" actId="1076"/>
        <pc:sldMkLst>
          <pc:docMk/>
          <pc:sldMk cId="4155928299" sldId="2145707822"/>
        </pc:sldMkLst>
        <pc:spChg chg="mod">
          <ac:chgData name="Drabow Markus, MZ-25" userId="c965f6ae-e4b4-46c5-9e42-a96a718b2e8c" providerId="ADAL" clId="{EF9800CC-2A6C-4609-B39E-4E1BABC278FB}" dt="2023-06-22T08:12:43.453" v="278" actId="207"/>
          <ac:spMkLst>
            <pc:docMk/>
            <pc:sldMk cId="4155928299" sldId="2145707822"/>
            <ac:spMk id="7" creationId="{CF4B1079-8171-4DC8-910E-702357D27265}"/>
          </ac:spMkLst>
        </pc:spChg>
        <pc:spChg chg="mod">
          <ac:chgData name="Drabow Markus, MZ-25" userId="c965f6ae-e4b4-46c5-9e42-a96a718b2e8c" providerId="ADAL" clId="{EF9800CC-2A6C-4609-B39E-4E1BABC278FB}" dt="2023-06-22T08:12:43.453" v="278" actId="207"/>
          <ac:spMkLst>
            <pc:docMk/>
            <pc:sldMk cId="4155928299" sldId="2145707822"/>
            <ac:spMk id="15" creationId="{3774342E-A47F-49E7-ABB3-6C4DE6D8200D}"/>
          </ac:spMkLst>
        </pc:spChg>
        <pc:spChg chg="mod">
          <ac:chgData name="Drabow Markus, MZ-25" userId="c965f6ae-e4b4-46c5-9e42-a96a718b2e8c" providerId="ADAL" clId="{EF9800CC-2A6C-4609-B39E-4E1BABC278FB}" dt="2023-06-22T08:12:43.453" v="278" actId="207"/>
          <ac:spMkLst>
            <pc:docMk/>
            <pc:sldMk cId="4155928299" sldId="2145707822"/>
            <ac:spMk id="29" creationId="{9DA71D90-365A-4C59-AB05-5E7A55FA2718}"/>
          </ac:spMkLst>
        </pc:spChg>
        <pc:spChg chg="mod">
          <ac:chgData name="Drabow Markus, MZ-25" userId="c965f6ae-e4b4-46c5-9e42-a96a718b2e8c" providerId="ADAL" clId="{EF9800CC-2A6C-4609-B39E-4E1BABC278FB}" dt="2023-06-22T08:12:43.453" v="278" actId="207"/>
          <ac:spMkLst>
            <pc:docMk/>
            <pc:sldMk cId="4155928299" sldId="2145707822"/>
            <ac:spMk id="30" creationId="{8D43CA78-26C4-4935-9DD2-29AFE21C6D98}"/>
          </ac:spMkLst>
        </pc:spChg>
        <pc:spChg chg="mod">
          <ac:chgData name="Drabow Markus, MZ-25" userId="c965f6ae-e4b4-46c5-9e42-a96a718b2e8c" providerId="ADAL" clId="{EF9800CC-2A6C-4609-B39E-4E1BABC278FB}" dt="2023-06-22T08:12:43.453" v="278" actId="207"/>
          <ac:spMkLst>
            <pc:docMk/>
            <pc:sldMk cId="4155928299" sldId="2145707822"/>
            <ac:spMk id="34" creationId="{67029676-C01F-46AD-B860-6F4AAD14279E}"/>
          </ac:spMkLst>
        </pc:spChg>
        <pc:spChg chg="mod">
          <ac:chgData name="Drabow Markus, MZ-25" userId="c965f6ae-e4b4-46c5-9e42-a96a718b2e8c" providerId="ADAL" clId="{EF9800CC-2A6C-4609-B39E-4E1BABC278FB}" dt="2023-06-22T08:13:52.700" v="285" actId="208"/>
          <ac:spMkLst>
            <pc:docMk/>
            <pc:sldMk cId="4155928299" sldId="2145707822"/>
            <ac:spMk id="41" creationId="{2C4D25B9-67C4-459A-9C13-E581CB6B4A8B}"/>
          </ac:spMkLst>
        </pc:spChg>
        <pc:spChg chg="mod">
          <ac:chgData name="Drabow Markus, MZ-25" userId="c965f6ae-e4b4-46c5-9e42-a96a718b2e8c" providerId="ADAL" clId="{EF9800CC-2A6C-4609-B39E-4E1BABC278FB}" dt="2023-06-22T08:12:50.592" v="279" actId="208"/>
          <ac:spMkLst>
            <pc:docMk/>
            <pc:sldMk cId="4155928299" sldId="2145707822"/>
            <ac:spMk id="77" creationId="{08570FFC-D059-4708-8781-2286709A80D4}"/>
          </ac:spMkLst>
        </pc:spChg>
        <pc:spChg chg="mod">
          <ac:chgData name="Drabow Markus, MZ-25" userId="c965f6ae-e4b4-46c5-9e42-a96a718b2e8c" providerId="ADAL" clId="{EF9800CC-2A6C-4609-B39E-4E1BABC278FB}" dt="2023-06-22T08:12:43.453" v="278" actId="207"/>
          <ac:spMkLst>
            <pc:docMk/>
            <pc:sldMk cId="4155928299" sldId="2145707822"/>
            <ac:spMk id="83" creationId="{FCFB7063-7E47-4486-86A7-B4B6BF3BD84F}"/>
          </ac:spMkLst>
        </pc:spChg>
        <pc:spChg chg="mod">
          <ac:chgData name="Drabow Markus, MZ-25" userId="c965f6ae-e4b4-46c5-9e42-a96a718b2e8c" providerId="ADAL" clId="{EF9800CC-2A6C-4609-B39E-4E1BABC278FB}" dt="2023-06-22T08:13:00.038" v="280" actId="208"/>
          <ac:spMkLst>
            <pc:docMk/>
            <pc:sldMk cId="4155928299" sldId="2145707822"/>
            <ac:spMk id="116" creationId="{F496C78B-906A-4B7B-9EB9-81EE7437CCDD}"/>
          </ac:spMkLst>
        </pc:spChg>
        <pc:spChg chg="mod">
          <ac:chgData name="Drabow Markus, MZ-25" userId="c965f6ae-e4b4-46c5-9e42-a96a718b2e8c" providerId="ADAL" clId="{EF9800CC-2A6C-4609-B39E-4E1BABC278FB}" dt="2023-06-22T08:12:43.453" v="278" actId="207"/>
          <ac:spMkLst>
            <pc:docMk/>
            <pc:sldMk cId="4155928299" sldId="2145707822"/>
            <ac:spMk id="123" creationId="{13B3418E-CE61-492B-B939-78BF98E76450}"/>
          </ac:spMkLst>
        </pc:spChg>
        <pc:spChg chg="mod">
          <ac:chgData name="Drabow Markus, MZ-25" userId="c965f6ae-e4b4-46c5-9e42-a96a718b2e8c" providerId="ADAL" clId="{EF9800CC-2A6C-4609-B39E-4E1BABC278FB}" dt="2023-06-22T08:12:43.453" v="278" actId="207"/>
          <ac:spMkLst>
            <pc:docMk/>
            <pc:sldMk cId="4155928299" sldId="2145707822"/>
            <ac:spMk id="124" creationId="{73F28806-E2E6-4888-BE0A-2D7135F54450}"/>
          </ac:spMkLst>
        </pc:spChg>
        <pc:spChg chg="mod">
          <ac:chgData name="Drabow Markus, MZ-25" userId="c965f6ae-e4b4-46c5-9e42-a96a718b2e8c" providerId="ADAL" clId="{EF9800CC-2A6C-4609-B39E-4E1BABC278FB}" dt="2023-06-22T08:12:43.453" v="278" actId="207"/>
          <ac:spMkLst>
            <pc:docMk/>
            <pc:sldMk cId="4155928299" sldId="2145707822"/>
            <ac:spMk id="172" creationId="{77AB48E0-4B6C-405E-8523-ECA8142AB5CD}"/>
          </ac:spMkLst>
        </pc:spChg>
        <pc:spChg chg="mod">
          <ac:chgData name="Drabow Markus, MZ-25" userId="c965f6ae-e4b4-46c5-9e42-a96a718b2e8c" providerId="ADAL" clId="{EF9800CC-2A6C-4609-B39E-4E1BABC278FB}" dt="2023-06-22T08:12:43.453" v="278" actId="207"/>
          <ac:spMkLst>
            <pc:docMk/>
            <pc:sldMk cId="4155928299" sldId="2145707822"/>
            <ac:spMk id="173" creationId="{5E580D66-4D8E-4217-BA82-31AE7966E404}"/>
          </ac:spMkLst>
        </pc:spChg>
        <pc:spChg chg="mod">
          <ac:chgData name="Drabow Markus, MZ-25" userId="c965f6ae-e4b4-46c5-9e42-a96a718b2e8c" providerId="ADAL" clId="{EF9800CC-2A6C-4609-B39E-4E1BABC278FB}" dt="2023-06-22T08:12:43.453" v="278" actId="207"/>
          <ac:spMkLst>
            <pc:docMk/>
            <pc:sldMk cId="4155928299" sldId="2145707822"/>
            <ac:spMk id="174" creationId="{9146CCF1-BE7B-4B2D-8991-B8BFDC9770EC}"/>
          </ac:spMkLst>
        </pc:spChg>
        <pc:spChg chg="mod">
          <ac:chgData name="Drabow Markus, MZ-25" userId="c965f6ae-e4b4-46c5-9e42-a96a718b2e8c" providerId="ADAL" clId="{EF9800CC-2A6C-4609-B39E-4E1BABC278FB}" dt="2023-06-22T08:12:43.453" v="278" actId="207"/>
          <ac:spMkLst>
            <pc:docMk/>
            <pc:sldMk cId="4155928299" sldId="2145707822"/>
            <ac:spMk id="178" creationId="{DA3A7EE8-67C0-48F6-BE2C-62BBBB0CB140}"/>
          </ac:spMkLst>
        </pc:spChg>
        <pc:grpChg chg="mod">
          <ac:chgData name="Drabow Markus, MZ-25" userId="c965f6ae-e4b4-46c5-9e42-a96a718b2e8c" providerId="ADAL" clId="{EF9800CC-2A6C-4609-B39E-4E1BABC278FB}" dt="2023-06-22T08:12:43.453" v="278" actId="207"/>
          <ac:grpSpMkLst>
            <pc:docMk/>
            <pc:sldMk cId="4155928299" sldId="2145707822"/>
            <ac:grpSpMk id="2" creationId="{1E1D4062-FFF8-4DAA-8786-A94974B17DEB}"/>
          </ac:grpSpMkLst>
        </pc:grpChg>
        <pc:grpChg chg="mod">
          <ac:chgData name="Drabow Markus, MZ-25" userId="c965f6ae-e4b4-46c5-9e42-a96a718b2e8c" providerId="ADAL" clId="{EF9800CC-2A6C-4609-B39E-4E1BABC278FB}" dt="2023-06-22T08:12:43.453" v="278" actId="207"/>
          <ac:grpSpMkLst>
            <pc:docMk/>
            <pc:sldMk cId="4155928299" sldId="2145707822"/>
            <ac:grpSpMk id="6" creationId="{A0E02595-A609-4A32-A5AC-5B39245C4AC8}"/>
          </ac:grpSpMkLst>
        </pc:grpChg>
        <pc:grpChg chg="mod">
          <ac:chgData name="Drabow Markus, MZ-25" userId="c965f6ae-e4b4-46c5-9e42-a96a718b2e8c" providerId="ADAL" clId="{EF9800CC-2A6C-4609-B39E-4E1BABC278FB}" dt="2023-06-22T08:12:43.453" v="278" actId="207"/>
          <ac:grpSpMkLst>
            <pc:docMk/>
            <pc:sldMk cId="4155928299" sldId="2145707822"/>
            <ac:grpSpMk id="8" creationId="{0825C366-DC14-4113-ABF7-65CDA5092E0A}"/>
          </ac:grpSpMkLst>
        </pc:grpChg>
        <pc:grpChg chg="mod">
          <ac:chgData name="Drabow Markus, MZ-25" userId="c965f6ae-e4b4-46c5-9e42-a96a718b2e8c" providerId="ADAL" clId="{EF9800CC-2A6C-4609-B39E-4E1BABC278FB}" dt="2023-06-22T08:12:43.453" v="278" actId="207"/>
          <ac:grpSpMkLst>
            <pc:docMk/>
            <pc:sldMk cId="4155928299" sldId="2145707822"/>
            <ac:grpSpMk id="10" creationId="{FD4592D8-4A8B-45F5-8591-4CD8A431D298}"/>
          </ac:grpSpMkLst>
        </pc:grpChg>
        <pc:grpChg chg="mod">
          <ac:chgData name="Drabow Markus, MZ-25" userId="c965f6ae-e4b4-46c5-9e42-a96a718b2e8c" providerId="ADAL" clId="{EF9800CC-2A6C-4609-B39E-4E1BABC278FB}" dt="2023-06-22T08:12:43.453" v="278" actId="207"/>
          <ac:grpSpMkLst>
            <pc:docMk/>
            <pc:sldMk cId="4155928299" sldId="2145707822"/>
            <ac:grpSpMk id="13" creationId="{D8284D07-1E0D-43BA-931B-5A89A6A8AAF6}"/>
          </ac:grpSpMkLst>
        </pc:grpChg>
        <pc:grpChg chg="mod">
          <ac:chgData name="Drabow Markus, MZ-25" userId="c965f6ae-e4b4-46c5-9e42-a96a718b2e8c" providerId="ADAL" clId="{EF9800CC-2A6C-4609-B39E-4E1BABC278FB}" dt="2023-06-22T08:12:43.453" v="278" actId="207"/>
          <ac:grpSpMkLst>
            <pc:docMk/>
            <pc:sldMk cId="4155928299" sldId="2145707822"/>
            <ac:grpSpMk id="18" creationId="{17377D55-5901-4279-9B6F-C112B2355B8B}"/>
          </ac:grpSpMkLst>
        </pc:grpChg>
        <pc:grpChg chg="mod">
          <ac:chgData name="Drabow Markus, MZ-25" userId="c965f6ae-e4b4-46c5-9e42-a96a718b2e8c" providerId="ADAL" clId="{EF9800CC-2A6C-4609-B39E-4E1BABC278FB}" dt="2023-06-22T08:12:43.453" v="278" actId="207"/>
          <ac:grpSpMkLst>
            <pc:docMk/>
            <pc:sldMk cId="4155928299" sldId="2145707822"/>
            <ac:grpSpMk id="22" creationId="{00095CA6-4657-4452-81A7-EF238CD785C3}"/>
          </ac:grpSpMkLst>
        </pc:grpChg>
        <pc:grpChg chg="mod">
          <ac:chgData name="Drabow Markus, MZ-25" userId="c965f6ae-e4b4-46c5-9e42-a96a718b2e8c" providerId="ADAL" clId="{EF9800CC-2A6C-4609-B39E-4E1BABC278FB}" dt="2023-06-22T08:12:43.453" v="278" actId="207"/>
          <ac:grpSpMkLst>
            <pc:docMk/>
            <pc:sldMk cId="4155928299" sldId="2145707822"/>
            <ac:grpSpMk id="56" creationId="{3267398E-D2EB-49A0-BE4D-8109F485597E}"/>
          </ac:grpSpMkLst>
        </pc:grpChg>
        <pc:grpChg chg="mod">
          <ac:chgData name="Drabow Markus, MZ-25" userId="c965f6ae-e4b4-46c5-9e42-a96a718b2e8c" providerId="ADAL" clId="{EF9800CC-2A6C-4609-B39E-4E1BABC278FB}" dt="2023-06-22T08:12:43.453" v="278" actId="207"/>
          <ac:grpSpMkLst>
            <pc:docMk/>
            <pc:sldMk cId="4155928299" sldId="2145707822"/>
            <ac:grpSpMk id="89" creationId="{2298F28B-7AF9-4DE9-8332-C1130826D26D}"/>
          </ac:grpSpMkLst>
        </pc:grpChg>
        <pc:grpChg chg="mod">
          <ac:chgData name="Drabow Markus, MZ-25" userId="c965f6ae-e4b4-46c5-9e42-a96a718b2e8c" providerId="ADAL" clId="{EF9800CC-2A6C-4609-B39E-4E1BABC278FB}" dt="2023-06-22T08:12:43.453" v="278" actId="207"/>
          <ac:grpSpMkLst>
            <pc:docMk/>
            <pc:sldMk cId="4155928299" sldId="2145707822"/>
            <ac:grpSpMk id="106" creationId="{0F91496F-B446-4E7E-819E-FCA28100C991}"/>
          </ac:grpSpMkLst>
        </pc:grpChg>
        <pc:grpChg chg="mod">
          <ac:chgData name="Drabow Markus, MZ-25" userId="c965f6ae-e4b4-46c5-9e42-a96a718b2e8c" providerId="ADAL" clId="{EF9800CC-2A6C-4609-B39E-4E1BABC278FB}" dt="2023-06-22T08:12:43.453" v="278" actId="207"/>
          <ac:grpSpMkLst>
            <pc:docMk/>
            <pc:sldMk cId="4155928299" sldId="2145707822"/>
            <ac:grpSpMk id="109" creationId="{E12B10DB-4499-4E5E-96BF-C02BBE4BD5A7}"/>
          </ac:grpSpMkLst>
        </pc:grpChg>
        <pc:grpChg chg="mod">
          <ac:chgData name="Drabow Markus, MZ-25" userId="c965f6ae-e4b4-46c5-9e42-a96a718b2e8c" providerId="ADAL" clId="{EF9800CC-2A6C-4609-B39E-4E1BABC278FB}" dt="2023-06-22T08:12:43.453" v="278" actId="207"/>
          <ac:grpSpMkLst>
            <pc:docMk/>
            <pc:sldMk cId="4155928299" sldId="2145707822"/>
            <ac:grpSpMk id="112" creationId="{BF07B927-26A2-4A14-804B-08C1046C46EC}"/>
          </ac:grpSpMkLst>
        </pc:grpChg>
        <pc:grpChg chg="mod">
          <ac:chgData name="Drabow Markus, MZ-25" userId="c965f6ae-e4b4-46c5-9e42-a96a718b2e8c" providerId="ADAL" clId="{EF9800CC-2A6C-4609-B39E-4E1BABC278FB}" dt="2023-06-22T08:12:43.453" v="278" actId="207"/>
          <ac:grpSpMkLst>
            <pc:docMk/>
            <pc:sldMk cId="4155928299" sldId="2145707822"/>
            <ac:grpSpMk id="117" creationId="{CB0E58EB-D125-424F-A97A-BACCBFD40EB6}"/>
          </ac:grpSpMkLst>
        </pc:grpChg>
        <pc:grpChg chg="mod">
          <ac:chgData name="Drabow Markus, MZ-25" userId="c965f6ae-e4b4-46c5-9e42-a96a718b2e8c" providerId="ADAL" clId="{EF9800CC-2A6C-4609-B39E-4E1BABC278FB}" dt="2023-06-22T08:12:43.453" v="278" actId="207"/>
          <ac:grpSpMkLst>
            <pc:docMk/>
            <pc:sldMk cId="4155928299" sldId="2145707822"/>
            <ac:grpSpMk id="120" creationId="{02348E4B-C183-4CBC-B1E1-6AE9C363D63D}"/>
          </ac:grpSpMkLst>
        </pc:grpChg>
        <pc:picChg chg="add mod">
          <ac:chgData name="Drabow Markus, MZ-25" userId="c965f6ae-e4b4-46c5-9e42-a96a718b2e8c" providerId="ADAL" clId="{EF9800CC-2A6C-4609-B39E-4E1BABC278FB}" dt="2023-06-22T08:18:52.522" v="316" actId="1076"/>
          <ac:picMkLst>
            <pc:docMk/>
            <pc:sldMk cId="4155928299" sldId="2145707822"/>
            <ac:picMk id="3" creationId="{45E8A231-BE71-7CF8-0353-9A670C74F913}"/>
          </ac:picMkLst>
        </pc:picChg>
        <pc:picChg chg="mod">
          <ac:chgData name="Drabow Markus, MZ-25" userId="c965f6ae-e4b4-46c5-9e42-a96a718b2e8c" providerId="ADAL" clId="{EF9800CC-2A6C-4609-B39E-4E1BABC278FB}" dt="2023-06-22T08:12:43.453" v="278" actId="207"/>
          <ac:picMkLst>
            <pc:docMk/>
            <pc:sldMk cId="4155928299" sldId="2145707822"/>
            <ac:picMk id="35" creationId="{CD107220-6A3B-4EE8-A7C1-FF54E38E1799}"/>
          </ac:picMkLst>
        </pc:picChg>
        <pc:picChg chg="del mod">
          <ac:chgData name="Drabow Markus, MZ-25" userId="c965f6ae-e4b4-46c5-9e42-a96a718b2e8c" providerId="ADAL" clId="{EF9800CC-2A6C-4609-B39E-4E1BABC278FB}" dt="2023-06-22T08:13:14.197" v="282" actId="478"/>
          <ac:picMkLst>
            <pc:docMk/>
            <pc:sldMk cId="4155928299" sldId="2145707822"/>
            <ac:picMk id="49" creationId="{BBED6E18-C692-8858-4DA3-FCFF9B1D2DD7}"/>
          </ac:picMkLst>
        </pc:picChg>
        <pc:picChg chg="mod">
          <ac:chgData name="Drabow Markus, MZ-25" userId="c965f6ae-e4b4-46c5-9e42-a96a718b2e8c" providerId="ADAL" clId="{EF9800CC-2A6C-4609-B39E-4E1BABC278FB}" dt="2023-06-22T08:15:15.063" v="291" actId="1367"/>
          <ac:picMkLst>
            <pc:docMk/>
            <pc:sldMk cId="4155928299" sldId="2145707822"/>
            <ac:picMk id="54" creationId="{C3433C18-BFCE-4B29-BA73-526E5A9C8A28}"/>
          </ac:picMkLst>
        </pc:picChg>
        <pc:picChg chg="mod">
          <ac:chgData name="Drabow Markus, MZ-25" userId="c965f6ae-e4b4-46c5-9e42-a96a718b2e8c" providerId="ADAL" clId="{EF9800CC-2A6C-4609-B39E-4E1BABC278FB}" dt="2023-06-22T08:15:21.878" v="292" actId="1367"/>
          <ac:picMkLst>
            <pc:docMk/>
            <pc:sldMk cId="4155928299" sldId="2145707822"/>
            <ac:picMk id="58" creationId="{9E96E7CE-9F8E-4E5A-B1DC-7153377939F4}"/>
          </ac:picMkLst>
        </pc:picChg>
        <pc:cxnChg chg="mod">
          <ac:chgData name="Drabow Markus, MZ-25" userId="c965f6ae-e4b4-46c5-9e42-a96a718b2e8c" providerId="ADAL" clId="{EF9800CC-2A6C-4609-B39E-4E1BABC278FB}" dt="2023-06-22T08:13:39.428" v="284" actId="208"/>
          <ac:cxnSpMkLst>
            <pc:docMk/>
            <pc:sldMk cId="4155928299" sldId="2145707822"/>
            <ac:cxnSpMk id="95" creationId="{64993530-186E-44AD-A848-3720E23453B9}"/>
          </ac:cxnSpMkLst>
        </pc:cxnChg>
        <pc:cxnChg chg="mod">
          <ac:chgData name="Drabow Markus, MZ-25" userId="c965f6ae-e4b4-46c5-9e42-a96a718b2e8c" providerId="ADAL" clId="{EF9800CC-2A6C-4609-B39E-4E1BABC278FB}" dt="2023-06-22T08:13:29.837" v="283" actId="208"/>
          <ac:cxnSpMkLst>
            <pc:docMk/>
            <pc:sldMk cId="4155928299" sldId="2145707822"/>
            <ac:cxnSpMk id="125" creationId="{950B18AD-0EF0-4D40-837F-AF40D88B718B}"/>
          </ac:cxnSpMkLst>
        </pc:cxnChg>
      </pc:sldChg>
      <pc:sldChg chg="addSp delSp modSp add mod ord">
        <pc:chgData name="Drabow Markus, MZ-25" userId="c965f6ae-e4b4-46c5-9e42-a96a718b2e8c" providerId="ADAL" clId="{EF9800CC-2A6C-4609-B39E-4E1BABC278FB}" dt="2023-06-22T09:24:32.354" v="350" actId="478"/>
        <pc:sldMkLst>
          <pc:docMk/>
          <pc:sldMk cId="3906040369" sldId="2145707823"/>
        </pc:sldMkLst>
        <pc:spChg chg="mod">
          <ac:chgData name="Drabow Markus, MZ-25" userId="c965f6ae-e4b4-46c5-9e42-a96a718b2e8c" providerId="ADAL" clId="{EF9800CC-2A6C-4609-B39E-4E1BABC278FB}" dt="2023-06-22T09:20:55.741" v="320" actId="207"/>
          <ac:spMkLst>
            <pc:docMk/>
            <pc:sldMk cId="3906040369" sldId="2145707823"/>
            <ac:spMk id="4" creationId="{15616A55-35EE-438A-B6BC-96B48422D077}"/>
          </ac:spMkLst>
        </pc:spChg>
        <pc:spChg chg="mod">
          <ac:chgData name="Drabow Markus, MZ-25" userId="c965f6ae-e4b4-46c5-9e42-a96a718b2e8c" providerId="ADAL" clId="{EF9800CC-2A6C-4609-B39E-4E1BABC278FB}" dt="2023-06-22T09:21:01.753" v="321" actId="207"/>
          <ac:spMkLst>
            <pc:docMk/>
            <pc:sldMk cId="3906040369" sldId="2145707823"/>
            <ac:spMk id="72" creationId="{41075D84-8BE6-40F7-A8DE-954C9581DE87}"/>
          </ac:spMkLst>
        </pc:spChg>
        <pc:spChg chg="del mod">
          <ac:chgData name="Drabow Markus, MZ-25" userId="c965f6ae-e4b4-46c5-9e42-a96a718b2e8c" providerId="ADAL" clId="{EF9800CC-2A6C-4609-B39E-4E1BABC278FB}" dt="2023-06-22T09:24:25.455" v="348" actId="478"/>
          <ac:spMkLst>
            <pc:docMk/>
            <pc:sldMk cId="3906040369" sldId="2145707823"/>
            <ac:spMk id="116" creationId="{3EC5F50D-B3E4-4028-ABDB-527ED419634F}"/>
          </ac:spMkLst>
        </pc:spChg>
        <pc:spChg chg="del">
          <ac:chgData name="Drabow Markus, MZ-25" userId="c965f6ae-e4b4-46c5-9e42-a96a718b2e8c" providerId="ADAL" clId="{EF9800CC-2A6C-4609-B39E-4E1BABC278FB}" dt="2023-06-22T09:24:32.354" v="350" actId="478"/>
          <ac:spMkLst>
            <pc:docMk/>
            <pc:sldMk cId="3906040369" sldId="2145707823"/>
            <ac:spMk id="119" creationId="{D9E4D020-D356-4831-818E-29258DCFC87F}"/>
          </ac:spMkLst>
        </pc:spChg>
        <pc:picChg chg="add mod">
          <ac:chgData name="Drabow Markus, MZ-25" userId="c965f6ae-e4b4-46c5-9e42-a96a718b2e8c" providerId="ADAL" clId="{EF9800CC-2A6C-4609-B39E-4E1BABC278FB}" dt="2023-06-22T09:24:26.317" v="349"/>
          <ac:picMkLst>
            <pc:docMk/>
            <pc:sldMk cId="3906040369" sldId="2145707823"/>
            <ac:picMk id="2" creationId="{E3E55C02-1A36-B35A-A581-68D077189F32}"/>
          </ac:picMkLst>
        </pc:picChg>
        <pc:picChg chg="del">
          <ac:chgData name="Drabow Markus, MZ-25" userId="c965f6ae-e4b4-46c5-9e42-a96a718b2e8c" providerId="ADAL" clId="{EF9800CC-2A6C-4609-B39E-4E1BABC278FB}" dt="2023-06-22T09:24:32.354" v="350" actId="478"/>
          <ac:picMkLst>
            <pc:docMk/>
            <pc:sldMk cId="3906040369" sldId="2145707823"/>
            <ac:picMk id="118" creationId="{C87BF60D-F7ED-4055-BFC9-6E72631B47CC}"/>
          </ac:picMkLst>
        </pc:picChg>
      </pc:sldChg>
      <pc:sldChg chg="addSp delSp modSp add mod ord setBg">
        <pc:chgData name="Drabow Markus, MZ-25" userId="c965f6ae-e4b4-46c5-9e42-a96a718b2e8c" providerId="ADAL" clId="{EF9800CC-2A6C-4609-B39E-4E1BABC278FB}" dt="2023-06-22T09:41:06.426" v="388" actId="207"/>
        <pc:sldMkLst>
          <pc:docMk/>
          <pc:sldMk cId="1990034837" sldId="2145707824"/>
        </pc:sldMkLst>
        <pc:spChg chg="mod">
          <ac:chgData name="Drabow Markus, MZ-25" userId="c965f6ae-e4b4-46c5-9e42-a96a718b2e8c" providerId="ADAL" clId="{EF9800CC-2A6C-4609-B39E-4E1BABC278FB}" dt="2023-06-22T09:22:07.106" v="326" actId="207"/>
          <ac:spMkLst>
            <pc:docMk/>
            <pc:sldMk cId="1990034837" sldId="2145707824"/>
            <ac:spMk id="4" creationId="{15616A55-35EE-438A-B6BC-96B48422D077}"/>
          </ac:spMkLst>
        </pc:spChg>
        <pc:spChg chg="mod">
          <ac:chgData name="Drabow Markus, MZ-25" userId="c965f6ae-e4b4-46c5-9e42-a96a718b2e8c" providerId="ADAL" clId="{EF9800CC-2A6C-4609-B39E-4E1BABC278FB}" dt="2023-06-22T09:22:18.378" v="328" actId="207"/>
          <ac:spMkLst>
            <pc:docMk/>
            <pc:sldMk cId="1990034837" sldId="2145707824"/>
            <ac:spMk id="5" creationId="{BB5952BB-83F0-4ECD-801A-7647D2391396}"/>
          </ac:spMkLst>
        </pc:spChg>
        <pc:spChg chg="mod">
          <ac:chgData name="Drabow Markus, MZ-25" userId="c965f6ae-e4b4-46c5-9e42-a96a718b2e8c" providerId="ADAL" clId="{EF9800CC-2A6C-4609-B39E-4E1BABC278FB}" dt="2023-06-22T09:39:27.392" v="374" actId="208"/>
          <ac:spMkLst>
            <pc:docMk/>
            <pc:sldMk cId="1990034837" sldId="2145707824"/>
            <ac:spMk id="59" creationId="{7F02476D-1195-45DD-961D-9A4E2BC508F5}"/>
          </ac:spMkLst>
        </pc:spChg>
        <pc:spChg chg="mod">
          <ac:chgData name="Drabow Markus, MZ-25" userId="c965f6ae-e4b4-46c5-9e42-a96a718b2e8c" providerId="ADAL" clId="{EF9800CC-2A6C-4609-B39E-4E1BABC278FB}" dt="2023-06-22T09:22:07.106" v="326" actId="207"/>
          <ac:spMkLst>
            <pc:docMk/>
            <pc:sldMk cId="1990034837" sldId="2145707824"/>
            <ac:spMk id="63" creationId="{6C0176DF-41B5-425F-AF2E-8A70A79DDFF9}"/>
          </ac:spMkLst>
        </pc:spChg>
        <pc:spChg chg="mod">
          <ac:chgData name="Drabow Markus, MZ-25" userId="c965f6ae-e4b4-46c5-9e42-a96a718b2e8c" providerId="ADAL" clId="{EF9800CC-2A6C-4609-B39E-4E1BABC278FB}" dt="2023-06-22T09:22:07.106" v="326" actId="207"/>
          <ac:spMkLst>
            <pc:docMk/>
            <pc:sldMk cId="1990034837" sldId="2145707824"/>
            <ac:spMk id="65" creationId="{56C77736-56A4-4DC8-A39A-2C90812509D9}"/>
          </ac:spMkLst>
        </pc:spChg>
        <pc:spChg chg="mod">
          <ac:chgData name="Drabow Markus, MZ-25" userId="c965f6ae-e4b4-46c5-9e42-a96a718b2e8c" providerId="ADAL" clId="{EF9800CC-2A6C-4609-B39E-4E1BABC278FB}" dt="2023-06-22T09:22:07.106" v="326" actId="207"/>
          <ac:spMkLst>
            <pc:docMk/>
            <pc:sldMk cId="1990034837" sldId="2145707824"/>
            <ac:spMk id="66" creationId="{91351EEB-F460-4804-97A4-9B7E839E5531}"/>
          </ac:spMkLst>
        </pc:spChg>
        <pc:spChg chg="mod">
          <ac:chgData name="Drabow Markus, MZ-25" userId="c965f6ae-e4b4-46c5-9e42-a96a718b2e8c" providerId="ADAL" clId="{EF9800CC-2A6C-4609-B39E-4E1BABC278FB}" dt="2023-06-22T09:22:07.106" v="326" actId="207"/>
          <ac:spMkLst>
            <pc:docMk/>
            <pc:sldMk cId="1990034837" sldId="2145707824"/>
            <ac:spMk id="67" creationId="{02EEF6B1-5868-46DB-81B4-63FC9F076EDC}"/>
          </ac:spMkLst>
        </pc:spChg>
        <pc:spChg chg="mod ord">
          <ac:chgData name="Drabow Markus, MZ-25" userId="c965f6ae-e4b4-46c5-9e42-a96a718b2e8c" providerId="ADAL" clId="{EF9800CC-2A6C-4609-B39E-4E1BABC278FB}" dt="2023-06-22T09:40:26.499" v="384" actId="166"/>
          <ac:spMkLst>
            <pc:docMk/>
            <pc:sldMk cId="1990034837" sldId="2145707824"/>
            <ac:spMk id="68" creationId="{0685CCB7-9526-4391-AA9F-22C0B702FB26}"/>
          </ac:spMkLst>
        </pc:spChg>
        <pc:spChg chg="mod">
          <ac:chgData name="Drabow Markus, MZ-25" userId="c965f6ae-e4b4-46c5-9e42-a96a718b2e8c" providerId="ADAL" clId="{EF9800CC-2A6C-4609-B39E-4E1BABC278FB}" dt="2023-06-22T09:39:41.824" v="377" actId="207"/>
          <ac:spMkLst>
            <pc:docMk/>
            <pc:sldMk cId="1990034837" sldId="2145707824"/>
            <ac:spMk id="69" creationId="{92EC6809-81EE-425E-9A2F-287FEB674337}"/>
          </ac:spMkLst>
        </pc:spChg>
        <pc:spChg chg="mod">
          <ac:chgData name="Drabow Markus, MZ-25" userId="c965f6ae-e4b4-46c5-9e42-a96a718b2e8c" providerId="ADAL" clId="{EF9800CC-2A6C-4609-B39E-4E1BABC278FB}" dt="2023-06-22T09:22:15.082" v="327" actId="207"/>
          <ac:spMkLst>
            <pc:docMk/>
            <pc:sldMk cId="1990034837" sldId="2145707824"/>
            <ac:spMk id="72" creationId="{41075D84-8BE6-40F7-A8DE-954C9581DE87}"/>
          </ac:spMkLst>
        </pc:spChg>
        <pc:spChg chg="mod">
          <ac:chgData name="Drabow Markus, MZ-25" userId="c965f6ae-e4b4-46c5-9e42-a96a718b2e8c" providerId="ADAL" clId="{EF9800CC-2A6C-4609-B39E-4E1BABC278FB}" dt="2023-06-22T09:22:07.106" v="326" actId="207"/>
          <ac:spMkLst>
            <pc:docMk/>
            <pc:sldMk cId="1990034837" sldId="2145707824"/>
            <ac:spMk id="74" creationId="{D398EEF9-BD14-4E38-90D9-AE532CD43074}"/>
          </ac:spMkLst>
        </pc:spChg>
        <pc:spChg chg="mod">
          <ac:chgData name="Drabow Markus, MZ-25" userId="c965f6ae-e4b4-46c5-9e42-a96a718b2e8c" providerId="ADAL" clId="{EF9800CC-2A6C-4609-B39E-4E1BABC278FB}" dt="2023-06-22T09:22:07.106" v="326" actId="207"/>
          <ac:spMkLst>
            <pc:docMk/>
            <pc:sldMk cId="1990034837" sldId="2145707824"/>
            <ac:spMk id="75" creationId="{59F38D1F-4276-4FCB-BABB-5F2F61745955}"/>
          </ac:spMkLst>
        </pc:spChg>
        <pc:spChg chg="mod">
          <ac:chgData name="Drabow Markus, MZ-25" userId="c965f6ae-e4b4-46c5-9e42-a96a718b2e8c" providerId="ADAL" clId="{EF9800CC-2A6C-4609-B39E-4E1BABC278FB}" dt="2023-06-22T09:39:32.856" v="375" actId="208"/>
          <ac:spMkLst>
            <pc:docMk/>
            <pc:sldMk cId="1990034837" sldId="2145707824"/>
            <ac:spMk id="77" creationId="{2E55602B-6740-43BE-85E2-0B6D79BB31BE}"/>
          </ac:spMkLst>
        </pc:spChg>
        <pc:spChg chg="mod">
          <ac:chgData name="Drabow Markus, MZ-25" userId="c965f6ae-e4b4-46c5-9e42-a96a718b2e8c" providerId="ADAL" clId="{EF9800CC-2A6C-4609-B39E-4E1BABC278FB}" dt="2023-06-22T09:22:07.106" v="326" actId="207"/>
          <ac:spMkLst>
            <pc:docMk/>
            <pc:sldMk cId="1990034837" sldId="2145707824"/>
            <ac:spMk id="78" creationId="{FF2EB16D-15DE-4970-A154-0A5EBBD9CF67}"/>
          </ac:spMkLst>
        </pc:spChg>
        <pc:spChg chg="mod">
          <ac:chgData name="Drabow Markus, MZ-25" userId="c965f6ae-e4b4-46c5-9e42-a96a718b2e8c" providerId="ADAL" clId="{EF9800CC-2A6C-4609-B39E-4E1BABC278FB}" dt="2023-06-22T09:22:07.106" v="326" actId="207"/>
          <ac:spMkLst>
            <pc:docMk/>
            <pc:sldMk cId="1990034837" sldId="2145707824"/>
            <ac:spMk id="79" creationId="{4B47E2DD-6694-4176-99A4-45C01C7C6842}"/>
          </ac:spMkLst>
        </pc:spChg>
        <pc:spChg chg="mod">
          <ac:chgData name="Drabow Markus, MZ-25" userId="c965f6ae-e4b4-46c5-9e42-a96a718b2e8c" providerId="ADAL" clId="{EF9800CC-2A6C-4609-B39E-4E1BABC278FB}" dt="2023-06-22T09:22:07.106" v="326" actId="207"/>
          <ac:spMkLst>
            <pc:docMk/>
            <pc:sldMk cId="1990034837" sldId="2145707824"/>
            <ac:spMk id="81" creationId="{4032AD6C-B730-425A-9BCD-4E39020A306A}"/>
          </ac:spMkLst>
        </pc:spChg>
        <pc:spChg chg="mod">
          <ac:chgData name="Drabow Markus, MZ-25" userId="c965f6ae-e4b4-46c5-9e42-a96a718b2e8c" providerId="ADAL" clId="{EF9800CC-2A6C-4609-B39E-4E1BABC278FB}" dt="2023-06-22T09:40:04.380" v="381" actId="207"/>
          <ac:spMkLst>
            <pc:docMk/>
            <pc:sldMk cId="1990034837" sldId="2145707824"/>
            <ac:spMk id="82" creationId="{3971B11A-1E42-4339-8D6E-A9C50EFA96E9}"/>
          </ac:spMkLst>
        </pc:spChg>
        <pc:spChg chg="mod">
          <ac:chgData name="Drabow Markus, MZ-25" userId="c965f6ae-e4b4-46c5-9e42-a96a718b2e8c" providerId="ADAL" clId="{EF9800CC-2A6C-4609-B39E-4E1BABC278FB}" dt="2023-06-22T09:22:07.106" v="326" actId="207"/>
          <ac:spMkLst>
            <pc:docMk/>
            <pc:sldMk cId="1990034837" sldId="2145707824"/>
            <ac:spMk id="83" creationId="{F9E39A3C-3C5D-45D7-B644-B9662CEA642A}"/>
          </ac:spMkLst>
        </pc:spChg>
        <pc:spChg chg="mod">
          <ac:chgData name="Drabow Markus, MZ-25" userId="c965f6ae-e4b4-46c5-9e42-a96a718b2e8c" providerId="ADAL" clId="{EF9800CC-2A6C-4609-B39E-4E1BABC278FB}" dt="2023-06-22T09:22:07.106" v="326" actId="207"/>
          <ac:spMkLst>
            <pc:docMk/>
            <pc:sldMk cId="1990034837" sldId="2145707824"/>
            <ac:spMk id="84" creationId="{41B43474-FF1D-4D28-B7BB-455EC388AE8D}"/>
          </ac:spMkLst>
        </pc:spChg>
        <pc:spChg chg="mod">
          <ac:chgData name="Drabow Markus, MZ-25" userId="c965f6ae-e4b4-46c5-9e42-a96a718b2e8c" providerId="ADAL" clId="{EF9800CC-2A6C-4609-B39E-4E1BABC278FB}" dt="2023-06-22T09:22:07.106" v="326" actId="207"/>
          <ac:spMkLst>
            <pc:docMk/>
            <pc:sldMk cId="1990034837" sldId="2145707824"/>
            <ac:spMk id="85" creationId="{1E66693C-AF92-412A-A7BF-16748CBBA34A}"/>
          </ac:spMkLst>
        </pc:spChg>
        <pc:spChg chg="mod">
          <ac:chgData name="Drabow Markus, MZ-25" userId="c965f6ae-e4b4-46c5-9e42-a96a718b2e8c" providerId="ADAL" clId="{EF9800CC-2A6C-4609-B39E-4E1BABC278FB}" dt="2023-06-22T09:23:17.900" v="341" actId="208"/>
          <ac:spMkLst>
            <pc:docMk/>
            <pc:sldMk cId="1990034837" sldId="2145707824"/>
            <ac:spMk id="88" creationId="{E8FC31E2-2955-44F5-BAA5-4B1F3376036A}"/>
          </ac:spMkLst>
        </pc:spChg>
        <pc:spChg chg="mod">
          <ac:chgData name="Drabow Markus, MZ-25" userId="c965f6ae-e4b4-46c5-9e42-a96a718b2e8c" providerId="ADAL" clId="{EF9800CC-2A6C-4609-B39E-4E1BABC278FB}" dt="2023-06-22T09:23:12.171" v="339" actId="207"/>
          <ac:spMkLst>
            <pc:docMk/>
            <pc:sldMk cId="1990034837" sldId="2145707824"/>
            <ac:spMk id="89" creationId="{2F9ACA98-F007-4980-AE1E-9A99963375B6}"/>
          </ac:spMkLst>
        </pc:spChg>
        <pc:spChg chg="mod">
          <ac:chgData name="Drabow Markus, MZ-25" userId="c965f6ae-e4b4-46c5-9e42-a96a718b2e8c" providerId="ADAL" clId="{EF9800CC-2A6C-4609-B39E-4E1BABC278FB}" dt="2023-06-22T09:22:07.106" v="326" actId="207"/>
          <ac:spMkLst>
            <pc:docMk/>
            <pc:sldMk cId="1990034837" sldId="2145707824"/>
            <ac:spMk id="92" creationId="{E9B0BC60-ACE4-4F50-97C1-2509D65C0214}"/>
          </ac:spMkLst>
        </pc:spChg>
        <pc:spChg chg="mod">
          <ac:chgData name="Drabow Markus, MZ-25" userId="c965f6ae-e4b4-46c5-9e42-a96a718b2e8c" providerId="ADAL" clId="{EF9800CC-2A6C-4609-B39E-4E1BABC278FB}" dt="2023-06-22T09:23:21.204" v="343" actId="208"/>
          <ac:spMkLst>
            <pc:docMk/>
            <pc:sldMk cId="1990034837" sldId="2145707824"/>
            <ac:spMk id="93" creationId="{792053B2-6C83-47D6-9533-61FDDEE6FD5E}"/>
          </ac:spMkLst>
        </pc:spChg>
        <pc:spChg chg="mod">
          <ac:chgData name="Drabow Markus, MZ-25" userId="c965f6ae-e4b4-46c5-9e42-a96a718b2e8c" providerId="ADAL" clId="{EF9800CC-2A6C-4609-B39E-4E1BABC278FB}" dt="2023-06-22T09:22:07.106" v="326" actId="207"/>
          <ac:spMkLst>
            <pc:docMk/>
            <pc:sldMk cId="1990034837" sldId="2145707824"/>
            <ac:spMk id="95" creationId="{07804839-FB91-4C4E-9152-EF35A8EA78D1}"/>
          </ac:spMkLst>
        </pc:spChg>
        <pc:spChg chg="mod">
          <ac:chgData name="Drabow Markus, MZ-25" userId="c965f6ae-e4b4-46c5-9e42-a96a718b2e8c" providerId="ADAL" clId="{EF9800CC-2A6C-4609-B39E-4E1BABC278FB}" dt="2023-06-22T09:22:07.106" v="326" actId="207"/>
          <ac:spMkLst>
            <pc:docMk/>
            <pc:sldMk cId="1990034837" sldId="2145707824"/>
            <ac:spMk id="96" creationId="{9CD781A0-202F-4CF3-B598-540C2D5C9A69}"/>
          </ac:spMkLst>
        </pc:spChg>
        <pc:spChg chg="mod">
          <ac:chgData name="Drabow Markus, MZ-25" userId="c965f6ae-e4b4-46c5-9e42-a96a718b2e8c" providerId="ADAL" clId="{EF9800CC-2A6C-4609-B39E-4E1BABC278FB}" dt="2023-06-22T09:22:07.106" v="326" actId="207"/>
          <ac:spMkLst>
            <pc:docMk/>
            <pc:sldMk cId="1990034837" sldId="2145707824"/>
            <ac:spMk id="98" creationId="{4419376E-D358-4039-B204-12B7B0EBBE2C}"/>
          </ac:spMkLst>
        </pc:spChg>
        <pc:spChg chg="mod">
          <ac:chgData name="Drabow Markus, MZ-25" userId="c965f6ae-e4b4-46c5-9e42-a96a718b2e8c" providerId="ADAL" clId="{EF9800CC-2A6C-4609-B39E-4E1BABC278FB}" dt="2023-06-22T09:22:07.106" v="326" actId="207"/>
          <ac:spMkLst>
            <pc:docMk/>
            <pc:sldMk cId="1990034837" sldId="2145707824"/>
            <ac:spMk id="99" creationId="{FD73D2AC-C713-4B9D-8890-3DD780B450AC}"/>
          </ac:spMkLst>
        </pc:spChg>
        <pc:spChg chg="mod">
          <ac:chgData name="Drabow Markus, MZ-25" userId="c965f6ae-e4b4-46c5-9e42-a96a718b2e8c" providerId="ADAL" clId="{EF9800CC-2A6C-4609-B39E-4E1BABC278FB}" dt="2023-06-22T09:22:07.106" v="326" actId="207"/>
          <ac:spMkLst>
            <pc:docMk/>
            <pc:sldMk cId="1990034837" sldId="2145707824"/>
            <ac:spMk id="100" creationId="{8C5EDA16-1E73-4397-B045-43D66D293143}"/>
          </ac:spMkLst>
        </pc:spChg>
        <pc:spChg chg="mod">
          <ac:chgData name="Drabow Markus, MZ-25" userId="c965f6ae-e4b4-46c5-9e42-a96a718b2e8c" providerId="ADAL" clId="{EF9800CC-2A6C-4609-B39E-4E1BABC278FB}" dt="2023-06-22T09:22:07.106" v="326" actId="207"/>
          <ac:spMkLst>
            <pc:docMk/>
            <pc:sldMk cId="1990034837" sldId="2145707824"/>
            <ac:spMk id="101" creationId="{7111DADB-F03F-4897-ADD1-9206AD2D292C}"/>
          </ac:spMkLst>
        </pc:spChg>
        <pc:spChg chg="mod">
          <ac:chgData name="Drabow Markus, MZ-25" userId="c965f6ae-e4b4-46c5-9e42-a96a718b2e8c" providerId="ADAL" clId="{EF9800CC-2A6C-4609-B39E-4E1BABC278FB}" dt="2023-06-22T09:22:07.106" v="326" actId="207"/>
          <ac:spMkLst>
            <pc:docMk/>
            <pc:sldMk cId="1990034837" sldId="2145707824"/>
            <ac:spMk id="102" creationId="{5ED5A826-95A2-4037-82D1-A0FC3FA7F54E}"/>
          </ac:spMkLst>
        </pc:spChg>
        <pc:spChg chg="mod">
          <ac:chgData name="Drabow Markus, MZ-25" userId="c965f6ae-e4b4-46c5-9e42-a96a718b2e8c" providerId="ADAL" clId="{EF9800CC-2A6C-4609-B39E-4E1BABC278FB}" dt="2023-06-22T09:23:08.586" v="337" actId="208"/>
          <ac:spMkLst>
            <pc:docMk/>
            <pc:sldMk cId="1990034837" sldId="2145707824"/>
            <ac:spMk id="103" creationId="{A16F9B40-55C1-4A1E-A0FF-1A553954C039}"/>
          </ac:spMkLst>
        </pc:spChg>
        <pc:spChg chg="mod">
          <ac:chgData name="Drabow Markus, MZ-25" userId="c965f6ae-e4b4-46c5-9e42-a96a718b2e8c" providerId="ADAL" clId="{EF9800CC-2A6C-4609-B39E-4E1BABC278FB}" dt="2023-06-22T09:22:56.048" v="333" actId="208"/>
          <ac:spMkLst>
            <pc:docMk/>
            <pc:sldMk cId="1990034837" sldId="2145707824"/>
            <ac:spMk id="108" creationId="{218E8B64-BD1C-42CB-BDD5-D7E5DCD259BD}"/>
          </ac:spMkLst>
        </pc:spChg>
        <pc:spChg chg="mod">
          <ac:chgData name="Drabow Markus, MZ-25" userId="c965f6ae-e4b4-46c5-9e42-a96a718b2e8c" providerId="ADAL" clId="{EF9800CC-2A6C-4609-B39E-4E1BABC278FB}" dt="2023-06-22T09:23:03.236" v="335" actId="207"/>
          <ac:spMkLst>
            <pc:docMk/>
            <pc:sldMk cId="1990034837" sldId="2145707824"/>
            <ac:spMk id="110" creationId="{78AFAB70-85AC-4D2C-AE75-3525E0D971E5}"/>
          </ac:spMkLst>
        </pc:spChg>
        <pc:spChg chg="mod">
          <ac:chgData name="Drabow Markus, MZ-25" userId="c965f6ae-e4b4-46c5-9e42-a96a718b2e8c" providerId="ADAL" clId="{EF9800CC-2A6C-4609-B39E-4E1BABC278FB}" dt="2023-06-22T09:22:07.106" v="326" actId="207"/>
          <ac:spMkLst>
            <pc:docMk/>
            <pc:sldMk cId="1990034837" sldId="2145707824"/>
            <ac:spMk id="112" creationId="{25413B9E-7EEA-46AA-B361-F0C54C744DC6}"/>
          </ac:spMkLst>
        </pc:spChg>
        <pc:spChg chg="mod">
          <ac:chgData name="Drabow Markus, MZ-25" userId="c965f6ae-e4b4-46c5-9e42-a96a718b2e8c" providerId="ADAL" clId="{EF9800CC-2A6C-4609-B39E-4E1BABC278FB}" dt="2023-06-22T09:22:07.106" v="326" actId="207"/>
          <ac:spMkLst>
            <pc:docMk/>
            <pc:sldMk cId="1990034837" sldId="2145707824"/>
            <ac:spMk id="113" creationId="{931E7FBC-C661-4F47-BA68-175B225C331D}"/>
          </ac:spMkLst>
        </pc:spChg>
        <pc:spChg chg="mod">
          <ac:chgData name="Drabow Markus, MZ-25" userId="c965f6ae-e4b4-46c5-9e42-a96a718b2e8c" providerId="ADAL" clId="{EF9800CC-2A6C-4609-B39E-4E1BABC278FB}" dt="2023-06-22T09:23:27.075" v="346" actId="208"/>
          <ac:spMkLst>
            <pc:docMk/>
            <pc:sldMk cId="1990034837" sldId="2145707824"/>
            <ac:spMk id="115" creationId="{790944AD-06F0-4866-ACDC-15373F887938}"/>
          </ac:spMkLst>
        </pc:spChg>
        <pc:spChg chg="del mod">
          <ac:chgData name="Drabow Markus, MZ-25" userId="c965f6ae-e4b4-46c5-9e42-a96a718b2e8c" providerId="ADAL" clId="{EF9800CC-2A6C-4609-B39E-4E1BABC278FB}" dt="2023-06-22T09:24:49.314" v="353" actId="478"/>
          <ac:spMkLst>
            <pc:docMk/>
            <pc:sldMk cId="1990034837" sldId="2145707824"/>
            <ac:spMk id="116" creationId="{3EC5F50D-B3E4-4028-ABDB-527ED419634F}"/>
          </ac:spMkLst>
        </pc:spChg>
        <pc:spChg chg="del mod">
          <ac:chgData name="Drabow Markus, MZ-25" userId="c965f6ae-e4b4-46c5-9e42-a96a718b2e8c" providerId="ADAL" clId="{EF9800CC-2A6C-4609-B39E-4E1BABC278FB}" dt="2023-06-22T09:24:49.314" v="353" actId="478"/>
          <ac:spMkLst>
            <pc:docMk/>
            <pc:sldMk cId="1990034837" sldId="2145707824"/>
            <ac:spMk id="119" creationId="{D9E4D020-D356-4831-818E-29258DCFC87F}"/>
          </ac:spMkLst>
        </pc:spChg>
        <pc:spChg chg="mod">
          <ac:chgData name="Drabow Markus, MZ-25" userId="c965f6ae-e4b4-46c5-9e42-a96a718b2e8c" providerId="ADAL" clId="{EF9800CC-2A6C-4609-B39E-4E1BABC278FB}" dt="2023-06-22T09:22:07.106" v="326" actId="207"/>
          <ac:spMkLst>
            <pc:docMk/>
            <pc:sldMk cId="1990034837" sldId="2145707824"/>
            <ac:spMk id="124" creationId="{3671E79C-5190-4E71-A7D6-CF541CEF7C39}"/>
          </ac:spMkLst>
        </pc:spChg>
        <pc:spChg chg="mod">
          <ac:chgData name="Drabow Markus, MZ-25" userId="c965f6ae-e4b4-46c5-9e42-a96a718b2e8c" providerId="ADAL" clId="{EF9800CC-2A6C-4609-B39E-4E1BABC278FB}" dt="2023-06-22T09:22:07.106" v="326" actId="207"/>
          <ac:spMkLst>
            <pc:docMk/>
            <pc:sldMk cId="1990034837" sldId="2145707824"/>
            <ac:spMk id="126" creationId="{C91CD31F-2108-4AC5-8F04-40FFE2A10FF6}"/>
          </ac:spMkLst>
        </pc:spChg>
        <pc:spChg chg="mod">
          <ac:chgData name="Drabow Markus, MZ-25" userId="c965f6ae-e4b4-46c5-9e42-a96a718b2e8c" providerId="ADAL" clId="{EF9800CC-2A6C-4609-B39E-4E1BABC278FB}" dt="2023-06-22T09:39:22.520" v="373" actId="208"/>
          <ac:spMkLst>
            <pc:docMk/>
            <pc:sldMk cId="1990034837" sldId="2145707824"/>
            <ac:spMk id="128" creationId="{20B61520-0BE9-4F2B-873D-C59FEB93876B}"/>
          </ac:spMkLst>
        </pc:spChg>
        <pc:spChg chg="mod">
          <ac:chgData name="Drabow Markus, MZ-25" userId="c965f6ae-e4b4-46c5-9e42-a96a718b2e8c" providerId="ADAL" clId="{EF9800CC-2A6C-4609-B39E-4E1BABC278FB}" dt="2023-06-22T09:22:07.106" v="326" actId="207"/>
          <ac:spMkLst>
            <pc:docMk/>
            <pc:sldMk cId="1990034837" sldId="2145707824"/>
            <ac:spMk id="129" creationId="{AF0D561A-4E10-4046-837F-ABCBAC881E6C}"/>
          </ac:spMkLst>
        </pc:spChg>
        <pc:grpChg chg="mod">
          <ac:chgData name="Drabow Markus, MZ-25" userId="c965f6ae-e4b4-46c5-9e42-a96a718b2e8c" providerId="ADAL" clId="{EF9800CC-2A6C-4609-B39E-4E1BABC278FB}" dt="2023-06-22T09:22:07.106" v="326" actId="207"/>
          <ac:grpSpMkLst>
            <pc:docMk/>
            <pc:sldMk cId="1990034837" sldId="2145707824"/>
            <ac:grpSpMk id="106" creationId="{00FD64A5-AE57-41F0-861B-56CD960E8CD6}"/>
          </ac:grpSpMkLst>
        </pc:grpChg>
        <pc:grpChg chg="mod">
          <ac:chgData name="Drabow Markus, MZ-25" userId="c965f6ae-e4b4-46c5-9e42-a96a718b2e8c" providerId="ADAL" clId="{EF9800CC-2A6C-4609-B39E-4E1BABC278FB}" dt="2023-06-22T09:22:07.106" v="326" actId="207"/>
          <ac:grpSpMkLst>
            <pc:docMk/>
            <pc:sldMk cId="1990034837" sldId="2145707824"/>
            <ac:grpSpMk id="117" creationId="{11B0F014-EC52-4471-BAA0-BBB9A517D46B}"/>
          </ac:grpSpMkLst>
        </pc:grpChg>
        <pc:picChg chg="add mod">
          <ac:chgData name="Drabow Markus, MZ-25" userId="c965f6ae-e4b4-46c5-9e42-a96a718b2e8c" providerId="ADAL" clId="{EF9800CC-2A6C-4609-B39E-4E1BABC278FB}" dt="2023-06-22T09:39:14.504" v="372" actId="207"/>
          <ac:picMkLst>
            <pc:docMk/>
            <pc:sldMk cId="1990034837" sldId="2145707824"/>
            <ac:picMk id="2" creationId="{5D7F6DDC-F1EE-F57E-D5FB-91ED28D45CC0}"/>
          </ac:picMkLst>
        </pc:picChg>
        <pc:picChg chg="mod">
          <ac:chgData name="Drabow Markus, MZ-25" userId="c965f6ae-e4b4-46c5-9e42-a96a718b2e8c" providerId="ADAL" clId="{EF9800CC-2A6C-4609-B39E-4E1BABC278FB}" dt="2023-06-22T09:38:39.574" v="365" actId="207"/>
          <ac:picMkLst>
            <pc:docMk/>
            <pc:sldMk cId="1990034837" sldId="2145707824"/>
            <ac:picMk id="60" creationId="{0C740AA8-7608-48B9-9C1A-DDC88E97ED03}"/>
          </ac:picMkLst>
        </pc:picChg>
        <pc:picChg chg="mod">
          <ac:chgData name="Drabow Markus, MZ-25" userId="c965f6ae-e4b4-46c5-9e42-a96a718b2e8c" providerId="ADAL" clId="{EF9800CC-2A6C-4609-B39E-4E1BABC278FB}" dt="2023-06-22T09:38:51.944" v="368" actId="207"/>
          <ac:picMkLst>
            <pc:docMk/>
            <pc:sldMk cId="1990034837" sldId="2145707824"/>
            <ac:picMk id="61" creationId="{9CC8CEDF-534D-4B7E-9C14-29FADCC32A23}"/>
          </ac:picMkLst>
        </pc:picChg>
        <pc:picChg chg="mod">
          <ac:chgData name="Drabow Markus, MZ-25" userId="c965f6ae-e4b4-46c5-9e42-a96a718b2e8c" providerId="ADAL" clId="{EF9800CC-2A6C-4609-B39E-4E1BABC278FB}" dt="2023-06-22T09:38:54.038" v="369" actId="207"/>
          <ac:picMkLst>
            <pc:docMk/>
            <pc:sldMk cId="1990034837" sldId="2145707824"/>
            <ac:picMk id="62" creationId="{29C0D55C-AAA3-44B2-8B11-8596053EED62}"/>
          </ac:picMkLst>
        </pc:picChg>
        <pc:picChg chg="mod">
          <ac:chgData name="Drabow Markus, MZ-25" userId="c965f6ae-e4b4-46c5-9e42-a96a718b2e8c" providerId="ADAL" clId="{EF9800CC-2A6C-4609-B39E-4E1BABC278FB}" dt="2023-06-22T09:38:45.431" v="366" actId="207"/>
          <ac:picMkLst>
            <pc:docMk/>
            <pc:sldMk cId="1990034837" sldId="2145707824"/>
            <ac:picMk id="64" creationId="{0F5807CF-2AA4-4087-BF51-1130BBE242C7}"/>
          </ac:picMkLst>
        </pc:picChg>
        <pc:picChg chg="mod">
          <ac:chgData name="Drabow Markus, MZ-25" userId="c965f6ae-e4b4-46c5-9e42-a96a718b2e8c" providerId="ADAL" clId="{EF9800CC-2A6C-4609-B39E-4E1BABC278FB}" dt="2023-06-22T09:40:15.027" v="383" actId="1035"/>
          <ac:picMkLst>
            <pc:docMk/>
            <pc:sldMk cId="1990034837" sldId="2145707824"/>
            <ac:picMk id="70" creationId="{92CDFBF4-511F-4052-B39B-55129E7321E5}"/>
          </ac:picMkLst>
        </pc:picChg>
        <pc:picChg chg="mod">
          <ac:chgData name="Drabow Markus, MZ-25" userId="c965f6ae-e4b4-46c5-9e42-a96a718b2e8c" providerId="ADAL" clId="{EF9800CC-2A6C-4609-B39E-4E1BABC278FB}" dt="2023-06-22T09:38:48.407" v="367" actId="207"/>
          <ac:picMkLst>
            <pc:docMk/>
            <pc:sldMk cId="1990034837" sldId="2145707824"/>
            <ac:picMk id="71" creationId="{DA10562B-9EC9-428A-8B1E-771880F945EB}"/>
          </ac:picMkLst>
        </pc:picChg>
        <pc:picChg chg="mod">
          <ac:chgData name="Drabow Markus, MZ-25" userId="c965f6ae-e4b4-46c5-9e42-a96a718b2e8c" providerId="ADAL" clId="{EF9800CC-2A6C-4609-B39E-4E1BABC278FB}" dt="2023-06-22T09:22:07.106" v="326" actId="207"/>
          <ac:picMkLst>
            <pc:docMk/>
            <pc:sldMk cId="1990034837" sldId="2145707824"/>
            <ac:picMk id="80" creationId="{8C7256BB-B4A6-4A32-BB68-9422E2986C13}"/>
          </ac:picMkLst>
        </pc:picChg>
        <pc:picChg chg="mod">
          <ac:chgData name="Drabow Markus, MZ-25" userId="c965f6ae-e4b4-46c5-9e42-a96a718b2e8c" providerId="ADAL" clId="{EF9800CC-2A6C-4609-B39E-4E1BABC278FB}" dt="2023-06-22T09:40:47.119" v="387" actId="207"/>
          <ac:picMkLst>
            <pc:docMk/>
            <pc:sldMk cId="1990034837" sldId="2145707824"/>
            <ac:picMk id="87" creationId="{F94E0F62-9B20-4B72-85C3-4BFC43701997}"/>
          </ac:picMkLst>
        </pc:picChg>
        <pc:picChg chg="mod">
          <ac:chgData name="Drabow Markus, MZ-25" userId="c965f6ae-e4b4-46c5-9e42-a96a718b2e8c" providerId="ADAL" clId="{EF9800CC-2A6C-4609-B39E-4E1BABC278FB}" dt="2023-06-22T09:22:07.106" v="326" actId="207"/>
          <ac:picMkLst>
            <pc:docMk/>
            <pc:sldMk cId="1990034837" sldId="2145707824"/>
            <ac:picMk id="90" creationId="{DACEFB9E-F9AA-4E89-9046-5392E004141A}"/>
          </ac:picMkLst>
        </pc:picChg>
        <pc:picChg chg="mod">
          <ac:chgData name="Drabow Markus, MZ-25" userId="c965f6ae-e4b4-46c5-9e42-a96a718b2e8c" providerId="ADAL" clId="{EF9800CC-2A6C-4609-B39E-4E1BABC278FB}" dt="2023-06-22T09:22:07.106" v="326" actId="207"/>
          <ac:picMkLst>
            <pc:docMk/>
            <pc:sldMk cId="1990034837" sldId="2145707824"/>
            <ac:picMk id="91" creationId="{14FBE0F1-671C-4CAC-B871-7C404E510F76}"/>
          </ac:picMkLst>
        </pc:picChg>
        <pc:picChg chg="mod">
          <ac:chgData name="Drabow Markus, MZ-25" userId="c965f6ae-e4b4-46c5-9e42-a96a718b2e8c" providerId="ADAL" clId="{EF9800CC-2A6C-4609-B39E-4E1BABC278FB}" dt="2023-06-22T09:40:44.967" v="386" actId="207"/>
          <ac:picMkLst>
            <pc:docMk/>
            <pc:sldMk cId="1990034837" sldId="2145707824"/>
            <ac:picMk id="94" creationId="{1969E4D7-AFDA-4EA4-89BB-C10A2F18F823}"/>
          </ac:picMkLst>
        </pc:picChg>
        <pc:picChg chg="mod">
          <ac:chgData name="Drabow Markus, MZ-25" userId="c965f6ae-e4b4-46c5-9e42-a96a718b2e8c" providerId="ADAL" clId="{EF9800CC-2A6C-4609-B39E-4E1BABC278FB}" dt="2023-06-22T09:22:07.106" v="326" actId="207"/>
          <ac:picMkLst>
            <pc:docMk/>
            <pc:sldMk cId="1990034837" sldId="2145707824"/>
            <ac:picMk id="97" creationId="{CECFA864-4BED-478B-A7B0-066B3439966D}"/>
          </ac:picMkLst>
        </pc:picChg>
        <pc:picChg chg="mod">
          <ac:chgData name="Drabow Markus, MZ-25" userId="c965f6ae-e4b4-46c5-9e42-a96a718b2e8c" providerId="ADAL" clId="{EF9800CC-2A6C-4609-B39E-4E1BABC278FB}" dt="2023-06-22T09:41:06.426" v="388" actId="207"/>
          <ac:picMkLst>
            <pc:docMk/>
            <pc:sldMk cId="1990034837" sldId="2145707824"/>
            <ac:picMk id="107" creationId="{23DF27D7-B1BB-4450-936E-A41A1D510170}"/>
          </ac:picMkLst>
        </pc:picChg>
        <pc:picChg chg="mod">
          <ac:chgData name="Drabow Markus, MZ-25" userId="c965f6ae-e4b4-46c5-9e42-a96a718b2e8c" providerId="ADAL" clId="{EF9800CC-2A6C-4609-B39E-4E1BABC278FB}" dt="2023-06-22T09:39:07.983" v="371" actId="207"/>
          <ac:picMkLst>
            <pc:docMk/>
            <pc:sldMk cId="1990034837" sldId="2145707824"/>
            <ac:picMk id="109" creationId="{652B4747-9C19-447D-94F3-BD3A0C698891}"/>
          </ac:picMkLst>
        </pc:picChg>
        <pc:picChg chg="mod">
          <ac:chgData name="Drabow Markus, MZ-25" userId="c965f6ae-e4b4-46c5-9e42-a96a718b2e8c" providerId="ADAL" clId="{EF9800CC-2A6C-4609-B39E-4E1BABC278FB}" dt="2023-06-22T09:40:40.176" v="385" actId="207"/>
          <ac:picMkLst>
            <pc:docMk/>
            <pc:sldMk cId="1990034837" sldId="2145707824"/>
            <ac:picMk id="114" creationId="{B6625110-F25E-492C-A26B-10AFE6558B19}"/>
          </ac:picMkLst>
        </pc:picChg>
        <pc:picChg chg="del mod">
          <ac:chgData name="Drabow Markus, MZ-25" userId="c965f6ae-e4b4-46c5-9e42-a96a718b2e8c" providerId="ADAL" clId="{EF9800CC-2A6C-4609-B39E-4E1BABC278FB}" dt="2023-06-22T09:24:49.314" v="353" actId="478"/>
          <ac:picMkLst>
            <pc:docMk/>
            <pc:sldMk cId="1990034837" sldId="2145707824"/>
            <ac:picMk id="118" creationId="{C87BF60D-F7ED-4055-BFC9-6E72631B47CC}"/>
          </ac:picMkLst>
        </pc:picChg>
        <pc:cxnChg chg="mod">
          <ac:chgData name="Drabow Markus, MZ-25" userId="c965f6ae-e4b4-46c5-9e42-a96a718b2e8c" providerId="ADAL" clId="{EF9800CC-2A6C-4609-B39E-4E1BABC278FB}" dt="2023-06-22T09:22:07.106" v="326" actId="207"/>
          <ac:cxnSpMkLst>
            <pc:docMk/>
            <pc:sldMk cId="1990034837" sldId="2145707824"/>
            <ac:cxnSpMk id="3" creationId="{B1B2393D-82E2-4759-BFCD-E7C9817FC5A0}"/>
          </ac:cxnSpMkLst>
        </pc:cxnChg>
      </pc:sldChg>
    </pc:docChg>
  </pc:docChgLst>
  <pc:docChgLst>
    <pc:chgData name="Drabow Markus, MZ-25" userId="c965f6ae-e4b4-46c5-9e42-a96a718b2e8c" providerId="ADAL" clId="{3DF1AE38-3029-46DA-8912-7F551314BD0A}"/>
    <pc:docChg chg="undo custSel addSld modSld">
      <pc:chgData name="Drabow Markus, MZ-25" userId="c965f6ae-e4b4-46c5-9e42-a96a718b2e8c" providerId="ADAL" clId="{3DF1AE38-3029-46DA-8912-7F551314BD0A}" dt="2022-09-06T11:58:10.107" v="424" actId="207"/>
      <pc:docMkLst>
        <pc:docMk/>
      </pc:docMkLst>
      <pc:sldChg chg="modSp mod">
        <pc:chgData name="Drabow Markus, MZ-25" userId="c965f6ae-e4b4-46c5-9e42-a96a718b2e8c" providerId="ADAL" clId="{3DF1AE38-3029-46DA-8912-7F551314BD0A}" dt="2022-09-06T11:36:17.196" v="200" actId="6549"/>
        <pc:sldMkLst>
          <pc:docMk/>
          <pc:sldMk cId="1070344238" sldId="2770"/>
        </pc:sldMkLst>
        <pc:spChg chg="mod">
          <ac:chgData name="Drabow Markus, MZ-25" userId="c965f6ae-e4b4-46c5-9e42-a96a718b2e8c" providerId="ADAL" clId="{3DF1AE38-3029-46DA-8912-7F551314BD0A}" dt="2022-09-06T11:36:17.196" v="200" actId="6549"/>
          <ac:spMkLst>
            <pc:docMk/>
            <pc:sldMk cId="1070344238" sldId="2770"/>
            <ac:spMk id="72" creationId="{41075D84-8BE6-40F7-A8DE-954C9581DE87}"/>
          </ac:spMkLst>
        </pc:spChg>
      </pc:sldChg>
      <pc:sldChg chg="addSp modSp mod">
        <pc:chgData name="Drabow Markus, MZ-25" userId="c965f6ae-e4b4-46c5-9e42-a96a718b2e8c" providerId="ADAL" clId="{3DF1AE38-3029-46DA-8912-7F551314BD0A}" dt="2022-09-06T11:44:45.611" v="202" actId="20577"/>
        <pc:sldMkLst>
          <pc:docMk/>
          <pc:sldMk cId="198820431" sldId="2145707805"/>
        </pc:sldMkLst>
        <pc:spChg chg="add mod">
          <ac:chgData name="Drabow Markus, MZ-25" userId="c965f6ae-e4b4-46c5-9e42-a96a718b2e8c" providerId="ADAL" clId="{3DF1AE38-3029-46DA-8912-7F551314BD0A}" dt="2022-09-06T07:15:01.486" v="175" actId="1076"/>
          <ac:spMkLst>
            <pc:docMk/>
            <pc:sldMk cId="198820431" sldId="2145707805"/>
            <ac:spMk id="7" creationId="{CF4B1079-8171-4DC8-910E-702357D27265}"/>
          </ac:spMkLst>
        </pc:spChg>
        <pc:spChg chg="mod">
          <ac:chgData name="Drabow Markus, MZ-25" userId="c965f6ae-e4b4-46c5-9e42-a96a718b2e8c" providerId="ADAL" clId="{3DF1AE38-3029-46DA-8912-7F551314BD0A}" dt="2022-09-06T07:12:05.378" v="52" actId="693"/>
          <ac:spMkLst>
            <pc:docMk/>
            <pc:sldMk cId="198820431" sldId="2145707805"/>
            <ac:spMk id="77" creationId="{08570FFC-D059-4708-8781-2286709A80D4}"/>
          </ac:spMkLst>
        </pc:spChg>
        <pc:spChg chg="mod">
          <ac:chgData name="Drabow Markus, MZ-25" userId="c965f6ae-e4b4-46c5-9e42-a96a718b2e8c" providerId="ADAL" clId="{3DF1AE38-3029-46DA-8912-7F551314BD0A}" dt="2022-09-06T11:44:43.385" v="201" actId="20577"/>
          <ac:spMkLst>
            <pc:docMk/>
            <pc:sldMk cId="198820431" sldId="2145707805"/>
            <ac:spMk id="97" creationId="{22DCFF90-4F7C-4934-B739-2F87AEC01D1E}"/>
          </ac:spMkLst>
        </pc:spChg>
        <pc:spChg chg="mod">
          <ac:chgData name="Drabow Markus, MZ-25" userId="c965f6ae-e4b4-46c5-9e42-a96a718b2e8c" providerId="ADAL" clId="{3DF1AE38-3029-46DA-8912-7F551314BD0A}" dt="2022-09-06T07:12:11.953" v="53" actId="693"/>
          <ac:spMkLst>
            <pc:docMk/>
            <pc:sldMk cId="198820431" sldId="2145707805"/>
            <ac:spMk id="127" creationId="{78A926E6-69D7-4070-B321-BB543906DF25}"/>
          </ac:spMkLst>
        </pc:spChg>
        <pc:spChg chg="mod">
          <ac:chgData name="Drabow Markus, MZ-25" userId="c965f6ae-e4b4-46c5-9e42-a96a718b2e8c" providerId="ADAL" clId="{3DF1AE38-3029-46DA-8912-7F551314BD0A}" dt="2022-09-06T11:44:45.611" v="202" actId="20577"/>
          <ac:spMkLst>
            <pc:docMk/>
            <pc:sldMk cId="198820431" sldId="2145707805"/>
            <ac:spMk id="139" creationId="{91956651-E557-4CED-AF9C-D56787F00F91}"/>
          </ac:spMkLst>
        </pc:spChg>
        <pc:grpChg chg="mod">
          <ac:chgData name="Drabow Markus, MZ-25" userId="c965f6ae-e4b4-46c5-9e42-a96a718b2e8c" providerId="ADAL" clId="{3DF1AE38-3029-46DA-8912-7F551314BD0A}" dt="2022-09-06T07:11:12.044" v="50" actId="14100"/>
          <ac:grpSpMkLst>
            <pc:docMk/>
            <pc:sldMk cId="198820431" sldId="2145707805"/>
            <ac:grpSpMk id="123" creationId="{1BE02249-198C-4D26-B8C5-CDBFB201A41F}"/>
          </ac:grpSpMkLst>
        </pc:grpChg>
        <pc:grpChg chg="mod">
          <ac:chgData name="Drabow Markus, MZ-25" userId="c965f6ae-e4b4-46c5-9e42-a96a718b2e8c" providerId="ADAL" clId="{3DF1AE38-3029-46DA-8912-7F551314BD0A}" dt="2022-09-06T07:11:19.245" v="51" actId="1076"/>
          <ac:grpSpMkLst>
            <pc:docMk/>
            <pc:sldMk cId="198820431" sldId="2145707805"/>
            <ac:grpSpMk id="140" creationId="{482D80AB-C351-45B4-8FA7-7F5F8FEE1979}"/>
          </ac:grpSpMkLst>
        </pc:grpChg>
        <pc:picChg chg="add mod">
          <ac:chgData name="Drabow Markus, MZ-25" userId="c965f6ae-e4b4-46c5-9e42-a96a718b2e8c" providerId="ADAL" clId="{3DF1AE38-3029-46DA-8912-7F551314BD0A}" dt="2022-09-06T07:15:27.733" v="179" actId="1076"/>
          <ac:picMkLst>
            <pc:docMk/>
            <pc:sldMk cId="198820431" sldId="2145707805"/>
            <ac:picMk id="8" creationId="{4023F72A-9510-4A56-B64E-FC2691D36B38}"/>
          </ac:picMkLst>
        </pc:picChg>
        <pc:picChg chg="add mod">
          <ac:chgData name="Drabow Markus, MZ-25" userId="c965f6ae-e4b4-46c5-9e42-a96a718b2e8c" providerId="ADAL" clId="{3DF1AE38-3029-46DA-8912-7F551314BD0A}" dt="2022-09-06T07:10:06.659" v="47" actId="14100"/>
          <ac:picMkLst>
            <pc:docMk/>
            <pc:sldMk cId="198820431" sldId="2145707805"/>
            <ac:picMk id="50" creationId="{0E91E1A2-D916-4487-B751-3F12189A5411}"/>
          </ac:picMkLst>
        </pc:picChg>
      </pc:sldChg>
      <pc:sldChg chg="addSp delSp modSp add mod">
        <pc:chgData name="Drabow Markus, MZ-25" userId="c965f6ae-e4b4-46c5-9e42-a96a718b2e8c" providerId="ADAL" clId="{3DF1AE38-3029-46DA-8912-7F551314BD0A}" dt="2022-09-06T11:58:10.107" v="424" actId="207"/>
        <pc:sldMkLst>
          <pc:docMk/>
          <pc:sldMk cId="1698409108" sldId="2145707813"/>
        </pc:sldMkLst>
        <pc:spChg chg="add mod">
          <ac:chgData name="Drabow Markus, MZ-25" userId="c965f6ae-e4b4-46c5-9e42-a96a718b2e8c" providerId="ADAL" clId="{3DF1AE38-3029-46DA-8912-7F551314BD0A}" dt="2022-09-06T11:54:26.652" v="369" actId="12789"/>
          <ac:spMkLst>
            <pc:docMk/>
            <pc:sldMk cId="1698409108" sldId="2145707813"/>
            <ac:spMk id="9" creationId="{B070BE1D-D564-4AD1-B2C7-88DBE17BD319}"/>
          </ac:spMkLst>
        </pc:spChg>
        <pc:spChg chg="add mod">
          <ac:chgData name="Drabow Markus, MZ-25" userId="c965f6ae-e4b4-46c5-9e42-a96a718b2e8c" providerId="ADAL" clId="{3DF1AE38-3029-46DA-8912-7F551314BD0A}" dt="2022-09-06T11:55:54.558" v="381" actId="1076"/>
          <ac:spMkLst>
            <pc:docMk/>
            <pc:sldMk cId="1698409108" sldId="2145707813"/>
            <ac:spMk id="15" creationId="{3774342E-A47F-49E7-ABB3-6C4DE6D8200D}"/>
          </ac:spMkLst>
        </pc:spChg>
        <pc:spChg chg="add mod">
          <ac:chgData name="Drabow Markus, MZ-25" userId="c965f6ae-e4b4-46c5-9e42-a96a718b2e8c" providerId="ADAL" clId="{3DF1AE38-3029-46DA-8912-7F551314BD0A}" dt="2022-09-06T11:58:10.107" v="424" actId="207"/>
          <ac:spMkLst>
            <pc:docMk/>
            <pc:sldMk cId="1698409108" sldId="2145707813"/>
            <ac:spMk id="16" creationId="{43E93DDF-46A5-46FD-8C73-6D587986BDA9}"/>
          </ac:spMkLst>
        </pc:spChg>
        <pc:spChg chg="mod">
          <ac:chgData name="Drabow Markus, MZ-25" userId="c965f6ae-e4b4-46c5-9e42-a96a718b2e8c" providerId="ADAL" clId="{3DF1AE38-3029-46DA-8912-7F551314BD0A}" dt="2022-09-06T11:49:25.546" v="319" actId="14100"/>
          <ac:spMkLst>
            <pc:docMk/>
            <pc:sldMk cId="1698409108" sldId="2145707813"/>
            <ac:spMk id="20" creationId="{1E92D2CF-9403-4D61-B6B5-DC4AF9F5C11E}"/>
          </ac:spMkLst>
        </pc:spChg>
        <pc:spChg chg="mod">
          <ac:chgData name="Drabow Markus, MZ-25" userId="c965f6ae-e4b4-46c5-9e42-a96a718b2e8c" providerId="ADAL" clId="{3DF1AE38-3029-46DA-8912-7F551314BD0A}" dt="2022-09-06T11:54:26.652" v="369" actId="12789"/>
          <ac:spMkLst>
            <pc:docMk/>
            <pc:sldMk cId="1698409108" sldId="2145707813"/>
            <ac:spMk id="57" creationId="{3C73545D-8017-46F2-A8FB-F5591DE3DC27}"/>
          </ac:spMkLst>
        </pc:spChg>
        <pc:spChg chg="mod">
          <ac:chgData name="Drabow Markus, MZ-25" userId="c965f6ae-e4b4-46c5-9e42-a96a718b2e8c" providerId="ADAL" clId="{3DF1AE38-3029-46DA-8912-7F551314BD0A}" dt="2022-09-06T11:48:49.673" v="314" actId="20577"/>
          <ac:spMkLst>
            <pc:docMk/>
            <pc:sldMk cId="1698409108" sldId="2145707813"/>
            <ac:spMk id="61" creationId="{F27DBD2D-A2DA-41B0-91DB-4B23DA801E82}"/>
          </ac:spMkLst>
        </pc:spChg>
        <pc:spChg chg="mod">
          <ac:chgData name="Drabow Markus, MZ-25" userId="c965f6ae-e4b4-46c5-9e42-a96a718b2e8c" providerId="ADAL" clId="{3DF1AE38-3029-46DA-8912-7F551314BD0A}" dt="2022-09-06T11:52:03.942" v="355"/>
          <ac:spMkLst>
            <pc:docMk/>
            <pc:sldMk cId="1698409108" sldId="2145707813"/>
            <ac:spMk id="63" creationId="{C11F58FF-81AD-4A80-8A71-D38636FAD1BD}"/>
          </ac:spMkLst>
        </pc:spChg>
        <pc:spChg chg="mod">
          <ac:chgData name="Drabow Markus, MZ-25" userId="c965f6ae-e4b4-46c5-9e42-a96a718b2e8c" providerId="ADAL" clId="{3DF1AE38-3029-46DA-8912-7F551314BD0A}" dt="2022-09-06T11:52:03.942" v="355"/>
          <ac:spMkLst>
            <pc:docMk/>
            <pc:sldMk cId="1698409108" sldId="2145707813"/>
            <ac:spMk id="65" creationId="{87338738-92D3-4A77-B978-F8CB2814BE75}"/>
          </ac:spMkLst>
        </pc:spChg>
        <pc:spChg chg="mod">
          <ac:chgData name="Drabow Markus, MZ-25" userId="c965f6ae-e4b4-46c5-9e42-a96a718b2e8c" providerId="ADAL" clId="{3DF1AE38-3029-46DA-8912-7F551314BD0A}" dt="2022-09-06T11:52:18.627" v="357"/>
          <ac:spMkLst>
            <pc:docMk/>
            <pc:sldMk cId="1698409108" sldId="2145707813"/>
            <ac:spMk id="68" creationId="{7330672C-2BC5-493B-B038-CDDD0D66CD80}"/>
          </ac:spMkLst>
        </pc:spChg>
        <pc:spChg chg="mod">
          <ac:chgData name="Drabow Markus, MZ-25" userId="c965f6ae-e4b4-46c5-9e42-a96a718b2e8c" providerId="ADAL" clId="{3DF1AE38-3029-46DA-8912-7F551314BD0A}" dt="2022-09-06T11:52:37.360" v="359"/>
          <ac:spMkLst>
            <pc:docMk/>
            <pc:sldMk cId="1698409108" sldId="2145707813"/>
            <ac:spMk id="71" creationId="{E7534F79-61FC-4371-B6A1-E6F7B5559636}"/>
          </ac:spMkLst>
        </pc:spChg>
        <pc:spChg chg="mod">
          <ac:chgData name="Drabow Markus, MZ-25" userId="c965f6ae-e4b4-46c5-9e42-a96a718b2e8c" providerId="ADAL" clId="{3DF1AE38-3029-46DA-8912-7F551314BD0A}" dt="2022-09-06T11:52:37.360" v="359"/>
          <ac:spMkLst>
            <pc:docMk/>
            <pc:sldMk cId="1698409108" sldId="2145707813"/>
            <ac:spMk id="74" creationId="{0F978BFC-E524-4A1C-A13A-49744B80800F}"/>
          </ac:spMkLst>
        </pc:spChg>
        <pc:spChg chg="mod">
          <ac:chgData name="Drabow Markus, MZ-25" userId="c965f6ae-e4b4-46c5-9e42-a96a718b2e8c" providerId="ADAL" clId="{3DF1AE38-3029-46DA-8912-7F551314BD0A}" dt="2022-09-06T11:50:22.091" v="352" actId="14100"/>
          <ac:spMkLst>
            <pc:docMk/>
            <pc:sldMk cId="1698409108" sldId="2145707813"/>
            <ac:spMk id="77" creationId="{08570FFC-D059-4708-8781-2286709A80D4}"/>
          </ac:spMkLst>
        </pc:spChg>
        <pc:spChg chg="del">
          <ac:chgData name="Drabow Markus, MZ-25" userId="c965f6ae-e4b4-46c5-9e42-a96a718b2e8c" providerId="ADAL" clId="{3DF1AE38-3029-46DA-8912-7F551314BD0A}" dt="2022-09-06T11:49:02.497" v="315" actId="478"/>
          <ac:spMkLst>
            <pc:docMk/>
            <pc:sldMk cId="1698409108" sldId="2145707813"/>
            <ac:spMk id="78" creationId="{2FE1CEFA-12EE-4513-B790-9BACE0B82AAC}"/>
          </ac:spMkLst>
        </pc:spChg>
        <pc:spChg chg="mod">
          <ac:chgData name="Drabow Markus, MZ-25" userId="c965f6ae-e4b4-46c5-9e42-a96a718b2e8c" providerId="ADAL" clId="{3DF1AE38-3029-46DA-8912-7F551314BD0A}" dt="2022-09-06T11:52:37.360" v="359"/>
          <ac:spMkLst>
            <pc:docMk/>
            <pc:sldMk cId="1698409108" sldId="2145707813"/>
            <ac:spMk id="79" creationId="{B2048133-3084-4CB1-9092-AEBC1D9B540F}"/>
          </ac:spMkLst>
        </pc:spChg>
        <pc:spChg chg="mod">
          <ac:chgData name="Drabow Markus, MZ-25" userId="c965f6ae-e4b4-46c5-9e42-a96a718b2e8c" providerId="ADAL" clId="{3DF1AE38-3029-46DA-8912-7F551314BD0A}" dt="2022-09-06T11:52:37.360" v="359"/>
          <ac:spMkLst>
            <pc:docMk/>
            <pc:sldMk cId="1698409108" sldId="2145707813"/>
            <ac:spMk id="82" creationId="{3CC93E77-3BFC-465E-BBBD-D79977700116}"/>
          </ac:spMkLst>
        </pc:spChg>
        <pc:spChg chg="add mod">
          <ac:chgData name="Drabow Markus, MZ-25" userId="c965f6ae-e4b4-46c5-9e42-a96a718b2e8c" providerId="ADAL" clId="{3DF1AE38-3029-46DA-8912-7F551314BD0A}" dt="2022-09-06T11:56:09.325" v="385" actId="20577"/>
          <ac:spMkLst>
            <pc:docMk/>
            <pc:sldMk cId="1698409108" sldId="2145707813"/>
            <ac:spMk id="83" creationId="{FCFB7063-7E47-4486-86A7-B4B6BF3BD84F}"/>
          </ac:spMkLst>
        </pc:spChg>
        <pc:spChg chg="add mod">
          <ac:chgData name="Drabow Markus, MZ-25" userId="c965f6ae-e4b4-46c5-9e42-a96a718b2e8c" providerId="ADAL" clId="{3DF1AE38-3029-46DA-8912-7F551314BD0A}" dt="2022-09-06T11:56:31.038" v="392" actId="1076"/>
          <ac:spMkLst>
            <pc:docMk/>
            <pc:sldMk cId="1698409108" sldId="2145707813"/>
            <ac:spMk id="84" creationId="{982728D2-42DC-4E1C-9299-6609EE4BCB6C}"/>
          </ac:spMkLst>
        </pc:spChg>
        <pc:spChg chg="mod">
          <ac:chgData name="Drabow Markus, MZ-25" userId="c965f6ae-e4b4-46c5-9e42-a96a718b2e8c" providerId="ADAL" clId="{3DF1AE38-3029-46DA-8912-7F551314BD0A}" dt="2022-09-06T11:48:24.076" v="285" actId="6549"/>
          <ac:spMkLst>
            <pc:docMk/>
            <pc:sldMk cId="1698409108" sldId="2145707813"/>
            <ac:spMk id="91" creationId="{2BB3C84A-F627-4D18-A66F-62FD77126C92}"/>
          </ac:spMkLst>
        </pc:spChg>
        <pc:spChg chg="mod">
          <ac:chgData name="Drabow Markus, MZ-25" userId="c965f6ae-e4b4-46c5-9e42-a96a718b2e8c" providerId="ADAL" clId="{3DF1AE38-3029-46DA-8912-7F551314BD0A}" dt="2022-09-06T11:51:54.955" v="353" actId="14100"/>
          <ac:spMkLst>
            <pc:docMk/>
            <pc:sldMk cId="1698409108" sldId="2145707813"/>
            <ac:spMk id="127" creationId="{78A926E6-69D7-4070-B321-BB543906DF25}"/>
          </ac:spMkLst>
        </pc:spChg>
        <pc:spChg chg="del">
          <ac:chgData name="Drabow Markus, MZ-25" userId="c965f6ae-e4b4-46c5-9e42-a96a718b2e8c" providerId="ADAL" clId="{3DF1AE38-3029-46DA-8912-7F551314BD0A}" dt="2022-09-06T11:52:52.241" v="361" actId="478"/>
          <ac:spMkLst>
            <pc:docMk/>
            <pc:sldMk cId="1698409108" sldId="2145707813"/>
            <ac:spMk id="136" creationId="{D3F95442-9B93-4B4C-B571-7A4F0FAE11BF}"/>
          </ac:spMkLst>
        </pc:spChg>
        <pc:grpChg chg="mod">
          <ac:chgData name="Drabow Markus, MZ-25" userId="c965f6ae-e4b4-46c5-9e42-a96a718b2e8c" providerId="ADAL" clId="{3DF1AE38-3029-46DA-8912-7F551314BD0A}" dt="2022-09-06T11:50:04.347" v="349" actId="1076"/>
          <ac:grpSpMkLst>
            <pc:docMk/>
            <pc:sldMk cId="1698409108" sldId="2145707813"/>
            <ac:grpSpMk id="2" creationId="{1E1D4062-FFF8-4DAA-8786-A94974B17DEB}"/>
          </ac:grpSpMkLst>
        </pc:grpChg>
        <pc:grpChg chg="mod">
          <ac:chgData name="Drabow Markus, MZ-25" userId="c965f6ae-e4b4-46c5-9e42-a96a718b2e8c" providerId="ADAL" clId="{3DF1AE38-3029-46DA-8912-7F551314BD0A}" dt="2022-09-06T11:49:17.375" v="317" actId="14100"/>
          <ac:grpSpMkLst>
            <pc:docMk/>
            <pc:sldMk cId="1698409108" sldId="2145707813"/>
            <ac:grpSpMk id="3" creationId="{5B2AB50F-ADD5-4355-918A-CA25EDE23A7A}"/>
          </ac:grpSpMkLst>
        </pc:grpChg>
        <pc:grpChg chg="mod">
          <ac:chgData name="Drabow Markus, MZ-25" userId="c965f6ae-e4b4-46c5-9e42-a96a718b2e8c" providerId="ADAL" clId="{3DF1AE38-3029-46DA-8912-7F551314BD0A}" dt="2022-09-06T11:49:51.581" v="348" actId="1037"/>
          <ac:grpSpMkLst>
            <pc:docMk/>
            <pc:sldMk cId="1698409108" sldId="2145707813"/>
            <ac:grpSpMk id="6" creationId="{A0E02595-A609-4A32-A5AC-5B39245C4AC8}"/>
          </ac:grpSpMkLst>
        </pc:grpChg>
        <pc:grpChg chg="mod">
          <ac:chgData name="Drabow Markus, MZ-25" userId="c965f6ae-e4b4-46c5-9e42-a96a718b2e8c" providerId="ADAL" clId="{3DF1AE38-3029-46DA-8912-7F551314BD0A}" dt="2022-09-06T11:49:51.581" v="348" actId="1037"/>
          <ac:grpSpMkLst>
            <pc:docMk/>
            <pc:sldMk cId="1698409108" sldId="2145707813"/>
            <ac:grpSpMk id="10" creationId="{FD4592D8-4A8B-45F5-8591-4CD8A431D298}"/>
          </ac:grpSpMkLst>
        </pc:grpChg>
        <pc:grpChg chg="add mod">
          <ac:chgData name="Drabow Markus, MZ-25" userId="c965f6ae-e4b4-46c5-9e42-a96a718b2e8c" providerId="ADAL" clId="{3DF1AE38-3029-46DA-8912-7F551314BD0A}" dt="2022-09-06T11:54:26.652" v="369" actId="12789"/>
          <ac:grpSpMkLst>
            <pc:docMk/>
            <pc:sldMk cId="1698409108" sldId="2145707813"/>
            <ac:grpSpMk id="13" creationId="{D8284D07-1E0D-43BA-931B-5A89A6A8AAF6}"/>
          </ac:grpSpMkLst>
        </pc:grpChg>
        <pc:grpChg chg="add mod">
          <ac:chgData name="Drabow Markus, MZ-25" userId="c965f6ae-e4b4-46c5-9e42-a96a718b2e8c" providerId="ADAL" clId="{3DF1AE38-3029-46DA-8912-7F551314BD0A}" dt="2022-09-06T11:54:26.652" v="369" actId="12789"/>
          <ac:grpSpMkLst>
            <pc:docMk/>
            <pc:sldMk cId="1698409108" sldId="2145707813"/>
            <ac:grpSpMk id="56" creationId="{3267398E-D2EB-49A0-BE4D-8109F485597E}"/>
          </ac:grpSpMkLst>
        </pc:grpChg>
        <pc:grpChg chg="add mod">
          <ac:chgData name="Drabow Markus, MZ-25" userId="c965f6ae-e4b4-46c5-9e42-a96a718b2e8c" providerId="ADAL" clId="{3DF1AE38-3029-46DA-8912-7F551314BD0A}" dt="2022-09-06T11:50:11.274" v="350" actId="1076"/>
          <ac:grpSpMkLst>
            <pc:docMk/>
            <pc:sldMk cId="1698409108" sldId="2145707813"/>
            <ac:grpSpMk id="59" creationId="{A4D03C48-946B-44A3-8A60-DAF322CCFC34}"/>
          </ac:grpSpMkLst>
        </pc:grpChg>
        <pc:grpChg chg="add mod">
          <ac:chgData name="Drabow Markus, MZ-25" userId="c965f6ae-e4b4-46c5-9e42-a96a718b2e8c" providerId="ADAL" clId="{3DF1AE38-3029-46DA-8912-7F551314BD0A}" dt="2022-09-06T11:52:14.612" v="356" actId="1076"/>
          <ac:grpSpMkLst>
            <pc:docMk/>
            <pc:sldMk cId="1698409108" sldId="2145707813"/>
            <ac:grpSpMk id="62" creationId="{30FBEFE9-9083-4B2E-BAFB-8B13AED399EF}"/>
          </ac:grpSpMkLst>
        </pc:grpChg>
        <pc:grpChg chg="add mod">
          <ac:chgData name="Drabow Markus, MZ-25" userId="c965f6ae-e4b4-46c5-9e42-a96a718b2e8c" providerId="ADAL" clId="{3DF1AE38-3029-46DA-8912-7F551314BD0A}" dt="2022-09-06T11:52:24.045" v="358" actId="1076"/>
          <ac:grpSpMkLst>
            <pc:docMk/>
            <pc:sldMk cId="1698409108" sldId="2145707813"/>
            <ac:grpSpMk id="66" creationId="{D1F9C2EB-D319-4357-9D6B-65B718ED8EA7}"/>
          </ac:grpSpMkLst>
        </pc:grpChg>
        <pc:grpChg chg="add mod">
          <ac:chgData name="Drabow Markus, MZ-25" userId="c965f6ae-e4b4-46c5-9e42-a96a718b2e8c" providerId="ADAL" clId="{3DF1AE38-3029-46DA-8912-7F551314BD0A}" dt="2022-09-06T11:52:44.238" v="360" actId="1076"/>
          <ac:grpSpMkLst>
            <pc:docMk/>
            <pc:sldMk cId="1698409108" sldId="2145707813"/>
            <ac:grpSpMk id="69" creationId="{A49F93F1-AAC8-43B5-B3EA-779C86EA892C}"/>
          </ac:grpSpMkLst>
        </pc:grpChg>
        <pc:grpChg chg="add mod">
          <ac:chgData name="Drabow Markus, MZ-25" userId="c965f6ae-e4b4-46c5-9e42-a96a718b2e8c" providerId="ADAL" clId="{3DF1AE38-3029-46DA-8912-7F551314BD0A}" dt="2022-09-06T11:52:44.238" v="360" actId="1076"/>
          <ac:grpSpMkLst>
            <pc:docMk/>
            <pc:sldMk cId="1698409108" sldId="2145707813"/>
            <ac:grpSpMk id="72" creationId="{16FA1AE7-9B72-4716-9FE9-B1DEAE2F053F}"/>
          </ac:grpSpMkLst>
        </pc:grpChg>
        <pc:grpChg chg="add mod">
          <ac:chgData name="Drabow Markus, MZ-25" userId="c965f6ae-e4b4-46c5-9e42-a96a718b2e8c" providerId="ADAL" clId="{3DF1AE38-3029-46DA-8912-7F551314BD0A}" dt="2022-09-06T11:52:44.238" v="360" actId="1076"/>
          <ac:grpSpMkLst>
            <pc:docMk/>
            <pc:sldMk cId="1698409108" sldId="2145707813"/>
            <ac:grpSpMk id="75" creationId="{CDB94D67-9B20-436E-B646-D116BA405BA8}"/>
          </ac:grpSpMkLst>
        </pc:grpChg>
        <pc:grpChg chg="add mod">
          <ac:chgData name="Drabow Markus, MZ-25" userId="c965f6ae-e4b4-46c5-9e42-a96a718b2e8c" providerId="ADAL" clId="{3DF1AE38-3029-46DA-8912-7F551314BD0A}" dt="2022-09-06T11:52:44.238" v="360" actId="1076"/>
          <ac:grpSpMkLst>
            <pc:docMk/>
            <pc:sldMk cId="1698409108" sldId="2145707813"/>
            <ac:grpSpMk id="80" creationId="{18989E1E-EE9C-49A0-964A-0151D625F6AE}"/>
          </ac:grpSpMkLst>
        </pc:grpChg>
        <pc:grpChg chg="del">
          <ac:chgData name="Drabow Markus, MZ-25" userId="c965f6ae-e4b4-46c5-9e42-a96a718b2e8c" providerId="ADAL" clId="{3DF1AE38-3029-46DA-8912-7F551314BD0A}" dt="2022-09-06T11:48:34.019" v="286" actId="478"/>
          <ac:grpSpMkLst>
            <pc:docMk/>
            <pc:sldMk cId="1698409108" sldId="2145707813"/>
            <ac:grpSpMk id="86" creationId="{16902A8C-C6D1-480D-A59D-EBFD73DA7A8D}"/>
          </ac:grpSpMkLst>
        </pc:grpChg>
        <pc:grpChg chg="mod">
          <ac:chgData name="Drabow Markus, MZ-25" userId="c965f6ae-e4b4-46c5-9e42-a96a718b2e8c" providerId="ADAL" clId="{3DF1AE38-3029-46DA-8912-7F551314BD0A}" dt="2022-09-06T11:49:51.581" v="348" actId="1037"/>
          <ac:grpSpMkLst>
            <pc:docMk/>
            <pc:sldMk cId="1698409108" sldId="2145707813"/>
            <ac:grpSpMk id="89" creationId="{2298F28B-7AF9-4DE9-8332-C1130826D26D}"/>
          </ac:grpSpMkLst>
        </pc:grpChg>
        <pc:grpChg chg="del">
          <ac:chgData name="Drabow Markus, MZ-25" userId="c965f6ae-e4b4-46c5-9e42-a96a718b2e8c" providerId="ADAL" clId="{3DF1AE38-3029-46DA-8912-7F551314BD0A}" dt="2022-09-06T11:52:00.335" v="354" actId="478"/>
          <ac:grpSpMkLst>
            <pc:docMk/>
            <pc:sldMk cId="1698409108" sldId="2145707813"/>
            <ac:grpSpMk id="103" creationId="{BCBD5731-7DCC-41D3-93CD-05B905F162FF}"/>
          </ac:grpSpMkLst>
        </pc:grpChg>
        <pc:grpChg chg="del">
          <ac:chgData name="Drabow Markus, MZ-25" userId="c965f6ae-e4b4-46c5-9e42-a96a718b2e8c" providerId="ADAL" clId="{3DF1AE38-3029-46DA-8912-7F551314BD0A}" dt="2022-09-06T11:52:00.335" v="354" actId="478"/>
          <ac:grpSpMkLst>
            <pc:docMk/>
            <pc:sldMk cId="1698409108" sldId="2145707813"/>
            <ac:grpSpMk id="118" creationId="{E5ECEAAA-CC35-4201-B9FC-241F9B5D61AE}"/>
          </ac:grpSpMkLst>
        </pc:grpChg>
        <pc:grpChg chg="del">
          <ac:chgData name="Drabow Markus, MZ-25" userId="c965f6ae-e4b4-46c5-9e42-a96a718b2e8c" providerId="ADAL" clId="{3DF1AE38-3029-46DA-8912-7F551314BD0A}" dt="2022-09-06T11:52:00.335" v="354" actId="478"/>
          <ac:grpSpMkLst>
            <pc:docMk/>
            <pc:sldMk cId="1698409108" sldId="2145707813"/>
            <ac:grpSpMk id="123" creationId="{1BE02249-198C-4D26-B8C5-CDBFB201A41F}"/>
          </ac:grpSpMkLst>
        </pc:grpChg>
        <pc:grpChg chg="del">
          <ac:chgData name="Drabow Markus, MZ-25" userId="c965f6ae-e4b4-46c5-9e42-a96a718b2e8c" providerId="ADAL" clId="{3DF1AE38-3029-46DA-8912-7F551314BD0A}" dt="2022-09-06T11:52:00.335" v="354" actId="478"/>
          <ac:grpSpMkLst>
            <pc:docMk/>
            <pc:sldMk cId="1698409108" sldId="2145707813"/>
            <ac:grpSpMk id="128" creationId="{DC5A688C-3D35-4124-9937-691AA5CB00A5}"/>
          </ac:grpSpMkLst>
        </pc:grpChg>
        <pc:grpChg chg="del">
          <ac:chgData name="Drabow Markus, MZ-25" userId="c965f6ae-e4b4-46c5-9e42-a96a718b2e8c" providerId="ADAL" clId="{3DF1AE38-3029-46DA-8912-7F551314BD0A}" dt="2022-09-06T11:52:00.335" v="354" actId="478"/>
          <ac:grpSpMkLst>
            <pc:docMk/>
            <pc:sldMk cId="1698409108" sldId="2145707813"/>
            <ac:grpSpMk id="133" creationId="{AE9D2A01-7FFB-49BD-A63B-B47C023B6A39}"/>
          </ac:grpSpMkLst>
        </pc:grpChg>
        <pc:grpChg chg="del">
          <ac:chgData name="Drabow Markus, MZ-25" userId="c965f6ae-e4b4-46c5-9e42-a96a718b2e8c" providerId="ADAL" clId="{3DF1AE38-3029-46DA-8912-7F551314BD0A}" dt="2022-09-06T11:52:00.335" v="354" actId="478"/>
          <ac:grpSpMkLst>
            <pc:docMk/>
            <pc:sldMk cId="1698409108" sldId="2145707813"/>
            <ac:grpSpMk id="137" creationId="{DF64146A-BBCE-43C1-AEC5-C40B13907F0F}"/>
          </ac:grpSpMkLst>
        </pc:grpChg>
        <pc:grpChg chg="mod">
          <ac:chgData name="Drabow Markus, MZ-25" userId="c965f6ae-e4b4-46c5-9e42-a96a718b2e8c" providerId="ADAL" clId="{3DF1AE38-3029-46DA-8912-7F551314BD0A}" dt="2022-09-06T11:54:09.748" v="367" actId="1076"/>
          <ac:grpSpMkLst>
            <pc:docMk/>
            <pc:sldMk cId="1698409108" sldId="2145707813"/>
            <ac:grpSpMk id="140" creationId="{482D80AB-C351-45B4-8FA7-7F5F8FEE1979}"/>
          </ac:grpSpMkLst>
        </pc:grpChg>
        <pc:picChg chg="del">
          <ac:chgData name="Drabow Markus, MZ-25" userId="c965f6ae-e4b4-46c5-9e42-a96a718b2e8c" providerId="ADAL" clId="{3DF1AE38-3029-46DA-8912-7F551314BD0A}" dt="2022-09-06T11:53:40.733" v="362" actId="478"/>
          <ac:picMkLst>
            <pc:docMk/>
            <pc:sldMk cId="1698409108" sldId="2145707813"/>
            <ac:picMk id="8" creationId="{4023F72A-9510-4A56-B64E-FC2691D36B38}"/>
          </ac:picMkLst>
        </pc:picChg>
        <pc:picChg chg="add mod">
          <ac:chgData name="Drabow Markus, MZ-25" userId="c965f6ae-e4b4-46c5-9e42-a96a718b2e8c" providerId="ADAL" clId="{3DF1AE38-3029-46DA-8912-7F551314BD0A}" dt="2022-09-06T11:55:41.893" v="372" actId="1076"/>
          <ac:picMkLst>
            <pc:docMk/>
            <pc:sldMk cId="1698409108" sldId="2145707813"/>
            <ac:picMk id="14" creationId="{876E3E51-8EE0-4A73-BCAF-050C96565ADC}"/>
          </ac:picMkLst>
        </pc:picChg>
        <pc:picChg chg="mod">
          <ac:chgData name="Drabow Markus, MZ-25" userId="c965f6ae-e4b4-46c5-9e42-a96a718b2e8c" providerId="ADAL" clId="{3DF1AE38-3029-46DA-8912-7F551314BD0A}" dt="2022-09-06T11:54:26.652" v="369" actId="12789"/>
          <ac:picMkLst>
            <pc:docMk/>
            <pc:sldMk cId="1698409108" sldId="2145707813"/>
            <ac:picMk id="35" creationId="{CD107220-6A3B-4EE8-A7C1-FF54E38E1799}"/>
          </ac:picMkLst>
        </pc:picChg>
        <pc:picChg chg="del">
          <ac:chgData name="Drabow Markus, MZ-25" userId="c965f6ae-e4b4-46c5-9e42-a96a718b2e8c" providerId="ADAL" clId="{3DF1AE38-3029-46DA-8912-7F551314BD0A}" dt="2022-09-06T11:47:11.693" v="237" actId="478"/>
          <ac:picMkLst>
            <pc:docMk/>
            <pc:sldMk cId="1698409108" sldId="2145707813"/>
            <ac:picMk id="50" creationId="{0E91E1A2-D916-4487-B751-3F12189A5411}"/>
          </ac:picMkLst>
        </pc:picChg>
        <pc:picChg chg="add mod">
          <ac:chgData name="Drabow Markus, MZ-25" userId="c965f6ae-e4b4-46c5-9e42-a96a718b2e8c" providerId="ADAL" clId="{3DF1AE38-3029-46DA-8912-7F551314BD0A}" dt="2022-09-06T11:54:26.652" v="369" actId="12789"/>
          <ac:picMkLst>
            <pc:docMk/>
            <pc:sldMk cId="1698409108" sldId="2145707813"/>
            <ac:picMk id="54" creationId="{C3433C18-BFCE-4B29-BA73-526E5A9C8A28}"/>
          </ac:picMkLst>
        </pc:picChg>
        <pc:picChg chg="mod">
          <ac:chgData name="Drabow Markus, MZ-25" userId="c965f6ae-e4b4-46c5-9e42-a96a718b2e8c" providerId="ADAL" clId="{3DF1AE38-3029-46DA-8912-7F551314BD0A}" dt="2022-09-06T11:54:26.652" v="369" actId="12789"/>
          <ac:picMkLst>
            <pc:docMk/>
            <pc:sldMk cId="1698409108" sldId="2145707813"/>
            <ac:picMk id="58" creationId="{9E96E7CE-9F8E-4E5A-B1DC-7153377939F4}"/>
          </ac:picMkLst>
        </pc:picChg>
        <pc:picChg chg="mod">
          <ac:chgData name="Drabow Markus, MZ-25" userId="c965f6ae-e4b4-46c5-9e42-a96a718b2e8c" providerId="ADAL" clId="{3DF1AE38-3029-46DA-8912-7F551314BD0A}" dt="2022-09-06T11:48:37.162" v="287"/>
          <ac:picMkLst>
            <pc:docMk/>
            <pc:sldMk cId="1698409108" sldId="2145707813"/>
            <ac:picMk id="60" creationId="{FB3664A1-AD25-4D1E-9E4C-BE33CFE7688D}"/>
          </ac:picMkLst>
        </pc:picChg>
        <pc:picChg chg="mod">
          <ac:chgData name="Drabow Markus, MZ-25" userId="c965f6ae-e4b4-46c5-9e42-a96a718b2e8c" providerId="ADAL" clId="{3DF1AE38-3029-46DA-8912-7F551314BD0A}" dt="2022-09-06T11:52:03.942" v="355"/>
          <ac:picMkLst>
            <pc:docMk/>
            <pc:sldMk cId="1698409108" sldId="2145707813"/>
            <ac:picMk id="64" creationId="{6F3EC807-E451-4AD0-B53D-BF1FCAE76BBD}"/>
          </ac:picMkLst>
        </pc:picChg>
        <pc:picChg chg="mod">
          <ac:chgData name="Drabow Markus, MZ-25" userId="c965f6ae-e4b4-46c5-9e42-a96a718b2e8c" providerId="ADAL" clId="{3DF1AE38-3029-46DA-8912-7F551314BD0A}" dt="2022-09-06T11:52:18.627" v="357"/>
          <ac:picMkLst>
            <pc:docMk/>
            <pc:sldMk cId="1698409108" sldId="2145707813"/>
            <ac:picMk id="67" creationId="{0049DC42-2E54-4104-9310-7D4116DD34D5}"/>
          </ac:picMkLst>
        </pc:picChg>
        <pc:picChg chg="mod">
          <ac:chgData name="Drabow Markus, MZ-25" userId="c965f6ae-e4b4-46c5-9e42-a96a718b2e8c" providerId="ADAL" clId="{3DF1AE38-3029-46DA-8912-7F551314BD0A}" dt="2022-09-06T11:52:37.360" v="359"/>
          <ac:picMkLst>
            <pc:docMk/>
            <pc:sldMk cId="1698409108" sldId="2145707813"/>
            <ac:picMk id="70" creationId="{77625E54-50B7-459A-A54F-8B5A6E6BED2A}"/>
          </ac:picMkLst>
        </pc:picChg>
        <pc:picChg chg="mod">
          <ac:chgData name="Drabow Markus, MZ-25" userId="c965f6ae-e4b4-46c5-9e42-a96a718b2e8c" providerId="ADAL" clId="{3DF1AE38-3029-46DA-8912-7F551314BD0A}" dt="2022-09-06T11:52:37.360" v="359"/>
          <ac:picMkLst>
            <pc:docMk/>
            <pc:sldMk cId="1698409108" sldId="2145707813"/>
            <ac:picMk id="73" creationId="{2A1CAD69-A60E-4BF9-8746-4CC12CC22296}"/>
          </ac:picMkLst>
        </pc:picChg>
        <pc:picChg chg="mod">
          <ac:chgData name="Drabow Markus, MZ-25" userId="c965f6ae-e4b4-46c5-9e42-a96a718b2e8c" providerId="ADAL" clId="{3DF1AE38-3029-46DA-8912-7F551314BD0A}" dt="2022-09-06T11:52:37.360" v="359"/>
          <ac:picMkLst>
            <pc:docMk/>
            <pc:sldMk cId="1698409108" sldId="2145707813"/>
            <ac:picMk id="76" creationId="{382F1974-1FE7-4561-B987-60ECDDE628C6}"/>
          </ac:picMkLst>
        </pc:picChg>
        <pc:picChg chg="mod">
          <ac:chgData name="Drabow Markus, MZ-25" userId="c965f6ae-e4b4-46c5-9e42-a96a718b2e8c" providerId="ADAL" clId="{3DF1AE38-3029-46DA-8912-7F551314BD0A}" dt="2022-09-06T11:52:37.360" v="359"/>
          <ac:picMkLst>
            <pc:docMk/>
            <pc:sldMk cId="1698409108" sldId="2145707813"/>
            <ac:picMk id="81" creationId="{E4393B50-2F0B-46D8-92B1-CDEEAFB90623}"/>
          </ac:picMkLst>
        </pc:picChg>
      </pc:sldChg>
    </pc:docChg>
  </pc:docChgLst>
  <pc:docChgLst>
    <pc:chgData name="Drabow Markus, MZ-25" userId="c965f6ae-e4b4-46c5-9e42-a96a718b2e8c" providerId="ADAL" clId="{88021B55-CFC6-455E-9AE0-C3FD4C7A592C}"/>
    <pc:docChg chg="modSld">
      <pc:chgData name="Drabow Markus, MZ-25" userId="c965f6ae-e4b4-46c5-9e42-a96a718b2e8c" providerId="ADAL" clId="{88021B55-CFC6-455E-9AE0-C3FD4C7A592C}" dt="2023-05-23T13:00:16.401" v="0" actId="165"/>
      <pc:docMkLst>
        <pc:docMk/>
      </pc:docMkLst>
      <pc:sldChg chg="delSp modSp">
        <pc:chgData name="Drabow Markus, MZ-25" userId="c965f6ae-e4b4-46c5-9e42-a96a718b2e8c" providerId="ADAL" clId="{88021B55-CFC6-455E-9AE0-C3FD4C7A592C}" dt="2023-05-23T13:00:16.401" v="0" actId="165"/>
        <pc:sldMkLst>
          <pc:docMk/>
          <pc:sldMk cId="2273349864" sldId="2145707814"/>
        </pc:sldMkLst>
        <pc:grpChg chg="del">
          <ac:chgData name="Drabow Markus, MZ-25" userId="c965f6ae-e4b4-46c5-9e42-a96a718b2e8c" providerId="ADAL" clId="{88021B55-CFC6-455E-9AE0-C3FD4C7A592C}" dt="2023-05-23T13:00:16.401" v="0" actId="165"/>
          <ac:grpSpMkLst>
            <pc:docMk/>
            <pc:sldMk cId="2273349864" sldId="2145707814"/>
            <ac:grpSpMk id="140" creationId="{482D80AB-C351-45B4-8FA7-7F5F8FEE1979}"/>
          </ac:grpSpMkLst>
        </pc:grpChg>
        <pc:picChg chg="mod topLvl">
          <ac:chgData name="Drabow Markus, MZ-25" userId="c965f6ae-e4b4-46c5-9e42-a96a718b2e8c" providerId="ADAL" clId="{88021B55-CFC6-455E-9AE0-C3FD4C7A592C}" dt="2023-05-23T13:00:16.401" v="0" actId="165"/>
          <ac:picMkLst>
            <pc:docMk/>
            <pc:sldMk cId="2273349864" sldId="2145707814"/>
            <ac:picMk id="141" creationId="{FB9517E4-5859-49B4-9F8C-F01640DD936A}"/>
          </ac:picMkLst>
        </pc:picChg>
        <pc:picChg chg="mod topLvl">
          <ac:chgData name="Drabow Markus, MZ-25" userId="c965f6ae-e4b4-46c5-9e42-a96a718b2e8c" providerId="ADAL" clId="{88021B55-CFC6-455E-9AE0-C3FD4C7A592C}" dt="2023-05-23T13:00:16.401" v="0" actId="165"/>
          <ac:picMkLst>
            <pc:docMk/>
            <pc:sldMk cId="2273349864" sldId="2145707814"/>
            <ac:picMk id="142" creationId="{6D40456D-0B98-4739-8A87-362B97F50EF1}"/>
          </ac:picMkLst>
        </pc:picChg>
      </pc:sldChg>
    </pc:docChg>
  </pc:docChgLst>
  <pc:docChgLst>
    <pc:chgData name="Markus Drabow" userId="c965f6ae-e4b4-46c5-9e42-a96a718b2e8c" providerId="ADAL" clId="{3DF1AE38-3029-46DA-8912-7F551314BD0A}"/>
    <pc:docChg chg="undo custSel addSld delSld modSld">
      <pc:chgData name="Markus Drabow" userId="c965f6ae-e4b4-46c5-9e42-a96a718b2e8c" providerId="ADAL" clId="{3DF1AE38-3029-46DA-8912-7F551314BD0A}" dt="2022-09-06T15:01:51.745" v="969" actId="1076"/>
      <pc:docMkLst>
        <pc:docMk/>
      </pc:docMkLst>
      <pc:sldChg chg="modSp del mod">
        <pc:chgData name="Markus Drabow" userId="c965f6ae-e4b4-46c5-9e42-a96a718b2e8c" providerId="ADAL" clId="{3DF1AE38-3029-46DA-8912-7F551314BD0A}" dt="2022-09-06T14:00:54.051" v="279" actId="47"/>
        <pc:sldMkLst>
          <pc:docMk/>
          <pc:sldMk cId="198820431" sldId="2145707805"/>
        </pc:sldMkLst>
        <pc:spChg chg="mod">
          <ac:chgData name="Markus Drabow" userId="c965f6ae-e4b4-46c5-9e42-a96a718b2e8c" providerId="ADAL" clId="{3DF1AE38-3029-46DA-8912-7F551314BD0A}" dt="2022-09-06T13:50:16.344" v="88" actId="6549"/>
          <ac:spMkLst>
            <pc:docMk/>
            <pc:sldMk cId="198820431" sldId="2145707805"/>
            <ac:spMk id="34" creationId="{67029676-C01F-46AD-B860-6F4AAD14279E}"/>
          </ac:spMkLst>
        </pc:spChg>
      </pc:sldChg>
      <pc:sldChg chg="del">
        <pc:chgData name="Markus Drabow" userId="c965f6ae-e4b4-46c5-9e42-a96a718b2e8c" providerId="ADAL" clId="{3DF1AE38-3029-46DA-8912-7F551314BD0A}" dt="2022-09-06T14:30:28.629" v="924" actId="47"/>
        <pc:sldMkLst>
          <pc:docMk/>
          <pc:sldMk cId="275907055" sldId="2145707809"/>
        </pc:sldMkLst>
      </pc:sldChg>
      <pc:sldChg chg="del">
        <pc:chgData name="Markus Drabow" userId="c965f6ae-e4b4-46c5-9e42-a96a718b2e8c" providerId="ADAL" clId="{3DF1AE38-3029-46DA-8912-7F551314BD0A}" dt="2022-09-06T14:30:28.629" v="924" actId="47"/>
        <pc:sldMkLst>
          <pc:docMk/>
          <pc:sldMk cId="1288294132" sldId="2145707811"/>
        </pc:sldMkLst>
      </pc:sldChg>
      <pc:sldChg chg="del">
        <pc:chgData name="Markus Drabow" userId="c965f6ae-e4b4-46c5-9e42-a96a718b2e8c" providerId="ADAL" clId="{3DF1AE38-3029-46DA-8912-7F551314BD0A}" dt="2022-09-06T14:30:28.629" v="924" actId="47"/>
        <pc:sldMkLst>
          <pc:docMk/>
          <pc:sldMk cId="548841616" sldId="2145707812"/>
        </pc:sldMkLst>
      </pc:sldChg>
      <pc:sldChg chg="addSp delSp modSp del mod">
        <pc:chgData name="Markus Drabow" userId="c965f6ae-e4b4-46c5-9e42-a96a718b2e8c" providerId="ADAL" clId="{3DF1AE38-3029-46DA-8912-7F551314BD0A}" dt="2022-09-06T14:30:32.445" v="925" actId="47"/>
        <pc:sldMkLst>
          <pc:docMk/>
          <pc:sldMk cId="1698409108" sldId="2145707813"/>
        </pc:sldMkLst>
        <pc:spChg chg="mod">
          <ac:chgData name="Markus Drabow" userId="c965f6ae-e4b4-46c5-9e42-a96a718b2e8c" providerId="ADAL" clId="{3DF1AE38-3029-46DA-8912-7F551314BD0A}" dt="2022-09-06T13:54:54.779" v="210" actId="12789"/>
          <ac:spMkLst>
            <pc:docMk/>
            <pc:sldMk cId="1698409108" sldId="2145707813"/>
            <ac:spMk id="16" creationId="{43E93DDF-46A5-46FD-8C73-6D587986BDA9}"/>
          </ac:spMkLst>
        </pc:spChg>
        <pc:spChg chg="mod">
          <ac:chgData name="Markus Drabow" userId="c965f6ae-e4b4-46c5-9e42-a96a718b2e8c" providerId="ADAL" clId="{3DF1AE38-3029-46DA-8912-7F551314BD0A}" dt="2022-09-06T13:50:47.848" v="89"/>
          <ac:spMkLst>
            <pc:docMk/>
            <pc:sldMk cId="1698409108" sldId="2145707813"/>
            <ac:spMk id="34" creationId="{67029676-C01F-46AD-B860-6F4AAD14279E}"/>
          </ac:spMkLst>
        </pc:spChg>
        <pc:spChg chg="add mod">
          <ac:chgData name="Markus Drabow" userId="c965f6ae-e4b4-46c5-9e42-a96a718b2e8c" providerId="ADAL" clId="{3DF1AE38-3029-46DA-8912-7F551314BD0A}" dt="2022-09-06T13:54:54.779" v="210" actId="12789"/>
          <ac:spMkLst>
            <pc:docMk/>
            <pc:sldMk cId="1698409108" sldId="2145707813"/>
            <ac:spMk id="78" creationId="{984F1F60-B781-47F9-B59D-6B7DEA2C3AE7}"/>
          </ac:spMkLst>
        </pc:spChg>
        <pc:spChg chg="mod">
          <ac:chgData name="Markus Drabow" userId="c965f6ae-e4b4-46c5-9e42-a96a718b2e8c" providerId="ADAL" clId="{3DF1AE38-3029-46DA-8912-7F551314BD0A}" dt="2022-09-06T13:51:21.642" v="115" actId="1038"/>
          <ac:spMkLst>
            <pc:docMk/>
            <pc:sldMk cId="1698409108" sldId="2145707813"/>
            <ac:spMk id="84" creationId="{982728D2-42DC-4E1C-9299-6609EE4BCB6C}"/>
          </ac:spMkLst>
        </pc:spChg>
        <pc:spChg chg="add del mod">
          <ac:chgData name="Markus Drabow" userId="c965f6ae-e4b4-46c5-9e42-a96a718b2e8c" providerId="ADAL" clId="{3DF1AE38-3029-46DA-8912-7F551314BD0A}" dt="2022-09-06T13:53:46.023" v="162" actId="478"/>
          <ac:spMkLst>
            <pc:docMk/>
            <pc:sldMk cId="1698409108" sldId="2145707813"/>
            <ac:spMk id="85" creationId="{0C5224B7-1D01-40E1-938D-61B06B519BEC}"/>
          </ac:spMkLst>
        </pc:spChg>
        <pc:spChg chg="add mod">
          <ac:chgData name="Markus Drabow" userId="c965f6ae-e4b4-46c5-9e42-a96a718b2e8c" providerId="ADAL" clId="{3DF1AE38-3029-46DA-8912-7F551314BD0A}" dt="2022-09-06T13:55:06.172" v="219" actId="1037"/>
          <ac:spMkLst>
            <pc:docMk/>
            <pc:sldMk cId="1698409108" sldId="2145707813"/>
            <ac:spMk id="86" creationId="{E6317A76-127F-42D2-ADF3-AD23A273FD72}"/>
          </ac:spMkLst>
        </pc:spChg>
        <pc:spChg chg="add mod">
          <ac:chgData name="Markus Drabow" userId="c965f6ae-e4b4-46c5-9e42-a96a718b2e8c" providerId="ADAL" clId="{3DF1AE38-3029-46DA-8912-7F551314BD0A}" dt="2022-09-06T13:54:54.779" v="210" actId="12789"/>
          <ac:spMkLst>
            <pc:docMk/>
            <pc:sldMk cId="1698409108" sldId="2145707813"/>
            <ac:spMk id="87" creationId="{DC00F03A-3419-45F2-AB4C-9098B3679012}"/>
          </ac:spMkLst>
        </pc:spChg>
        <pc:spChg chg="add mod">
          <ac:chgData name="Markus Drabow" userId="c965f6ae-e4b4-46c5-9e42-a96a718b2e8c" providerId="ADAL" clId="{3DF1AE38-3029-46DA-8912-7F551314BD0A}" dt="2022-09-06T13:56:46.909" v="266" actId="1076"/>
          <ac:spMkLst>
            <pc:docMk/>
            <pc:sldMk cId="1698409108" sldId="2145707813"/>
            <ac:spMk id="88" creationId="{CE624471-6970-45D5-96DE-A32EA8959641}"/>
          </ac:spMkLst>
        </pc:spChg>
        <pc:spChg chg="add mod">
          <ac:chgData name="Markus Drabow" userId="c965f6ae-e4b4-46c5-9e42-a96a718b2e8c" providerId="ADAL" clId="{3DF1AE38-3029-46DA-8912-7F551314BD0A}" dt="2022-09-06T13:56:46.909" v="266" actId="1076"/>
          <ac:spMkLst>
            <pc:docMk/>
            <pc:sldMk cId="1698409108" sldId="2145707813"/>
            <ac:spMk id="92" creationId="{FE0F9542-492B-4200-B247-D747BDFB5234}"/>
          </ac:spMkLst>
        </pc:spChg>
        <pc:spChg chg="add mod">
          <ac:chgData name="Markus Drabow" userId="c965f6ae-e4b4-46c5-9e42-a96a718b2e8c" providerId="ADAL" clId="{3DF1AE38-3029-46DA-8912-7F551314BD0A}" dt="2022-09-06T13:56:46.909" v="266" actId="1076"/>
          <ac:spMkLst>
            <pc:docMk/>
            <pc:sldMk cId="1698409108" sldId="2145707813"/>
            <ac:spMk id="93" creationId="{850B30C5-214F-4449-8AC8-A601ADBE82A4}"/>
          </ac:spMkLst>
        </pc:spChg>
        <pc:spChg chg="add mod">
          <ac:chgData name="Markus Drabow" userId="c965f6ae-e4b4-46c5-9e42-a96a718b2e8c" providerId="ADAL" clId="{3DF1AE38-3029-46DA-8912-7F551314BD0A}" dt="2022-09-06T13:56:46.909" v="266" actId="1076"/>
          <ac:spMkLst>
            <pc:docMk/>
            <pc:sldMk cId="1698409108" sldId="2145707813"/>
            <ac:spMk id="94" creationId="{4CAED04C-1D98-4947-9226-6E3AC1C61513}"/>
          </ac:spMkLst>
        </pc:spChg>
        <pc:grpChg chg="mod">
          <ac:chgData name="Markus Drabow" userId="c965f6ae-e4b4-46c5-9e42-a96a718b2e8c" providerId="ADAL" clId="{3DF1AE38-3029-46DA-8912-7F551314BD0A}" dt="2022-09-06T13:58:49.614" v="278" actId="1076"/>
          <ac:grpSpMkLst>
            <pc:docMk/>
            <pc:sldMk cId="1698409108" sldId="2145707813"/>
            <ac:grpSpMk id="2" creationId="{1E1D4062-FFF8-4DAA-8786-A94974B17DEB}"/>
          </ac:grpSpMkLst>
        </pc:grpChg>
        <pc:grpChg chg="mod">
          <ac:chgData name="Markus Drabow" userId="c965f6ae-e4b4-46c5-9e42-a96a718b2e8c" providerId="ADAL" clId="{3DF1AE38-3029-46DA-8912-7F551314BD0A}" dt="2022-09-06T13:55:33.534" v="221" actId="1076"/>
          <ac:grpSpMkLst>
            <pc:docMk/>
            <pc:sldMk cId="1698409108" sldId="2145707813"/>
            <ac:grpSpMk id="13" creationId="{D8284D07-1E0D-43BA-931B-5A89A6A8AAF6}"/>
          </ac:grpSpMkLst>
        </pc:grpChg>
        <pc:grpChg chg="mod">
          <ac:chgData name="Markus Drabow" userId="c965f6ae-e4b4-46c5-9e42-a96a718b2e8c" providerId="ADAL" clId="{3DF1AE38-3029-46DA-8912-7F551314BD0A}" dt="2022-09-06T13:58:10.006" v="268" actId="1076"/>
          <ac:grpSpMkLst>
            <pc:docMk/>
            <pc:sldMk cId="1698409108" sldId="2145707813"/>
            <ac:grpSpMk id="66" creationId="{D1F9C2EB-D319-4357-9D6B-65B718ED8EA7}"/>
          </ac:grpSpMkLst>
        </pc:grpChg>
        <pc:picChg chg="mod">
          <ac:chgData name="Markus Drabow" userId="c965f6ae-e4b4-46c5-9e42-a96a718b2e8c" providerId="ADAL" clId="{3DF1AE38-3029-46DA-8912-7F551314BD0A}" dt="2022-09-06T13:51:21.642" v="115" actId="1038"/>
          <ac:picMkLst>
            <pc:docMk/>
            <pc:sldMk cId="1698409108" sldId="2145707813"/>
            <ac:picMk id="14" creationId="{876E3E51-8EE0-4A73-BCAF-050C96565ADC}"/>
          </ac:picMkLst>
        </pc:picChg>
        <pc:cxnChg chg="add mod">
          <ac:chgData name="Markus Drabow" userId="c965f6ae-e4b4-46c5-9e42-a96a718b2e8c" providerId="ADAL" clId="{3DF1AE38-3029-46DA-8912-7F551314BD0A}" dt="2022-09-06T13:58:27.699" v="271" actId="208"/>
          <ac:cxnSpMkLst>
            <pc:docMk/>
            <pc:sldMk cId="1698409108" sldId="2145707813"/>
            <ac:cxnSpMk id="17" creationId="{AF437C35-E458-49CD-86B2-C83702DABE3E}"/>
          </ac:cxnSpMkLst>
        </pc:cxnChg>
        <pc:cxnChg chg="add mod">
          <ac:chgData name="Markus Drabow" userId="c965f6ae-e4b4-46c5-9e42-a96a718b2e8c" providerId="ADAL" clId="{3DF1AE38-3029-46DA-8912-7F551314BD0A}" dt="2022-09-06T13:58:49.614" v="278" actId="1076"/>
          <ac:cxnSpMkLst>
            <pc:docMk/>
            <pc:sldMk cId="1698409108" sldId="2145707813"/>
            <ac:cxnSpMk id="95" creationId="{64993530-186E-44AD-A848-3720E23453B9}"/>
          </ac:cxnSpMkLst>
        </pc:cxnChg>
      </pc:sldChg>
      <pc:sldChg chg="addSp delSp modSp add mod">
        <pc:chgData name="Markus Drabow" userId="c965f6ae-e4b4-46c5-9e42-a96a718b2e8c" providerId="ADAL" clId="{3DF1AE38-3029-46DA-8912-7F551314BD0A}" dt="2022-09-06T15:01:51.745" v="969" actId="1076"/>
        <pc:sldMkLst>
          <pc:docMk/>
          <pc:sldMk cId="2273349864" sldId="2145707814"/>
        </pc:sldMkLst>
        <pc:spChg chg="mod">
          <ac:chgData name="Markus Drabow" userId="c965f6ae-e4b4-46c5-9e42-a96a718b2e8c" providerId="ADAL" clId="{3DF1AE38-3029-46DA-8912-7F551314BD0A}" dt="2022-09-06T14:25:25.195" v="901" actId="404"/>
          <ac:spMkLst>
            <pc:docMk/>
            <pc:sldMk cId="2273349864" sldId="2145707814"/>
            <ac:spMk id="7" creationId="{CF4B1079-8171-4DC8-910E-702357D27265}"/>
          </ac:spMkLst>
        </pc:spChg>
        <pc:spChg chg="mod">
          <ac:chgData name="Markus Drabow" userId="c965f6ae-e4b4-46c5-9e42-a96a718b2e8c" providerId="ADAL" clId="{3DF1AE38-3029-46DA-8912-7F551314BD0A}" dt="2022-09-06T14:21:42.658" v="698" actId="14100"/>
          <ac:spMkLst>
            <pc:docMk/>
            <pc:sldMk cId="2273349864" sldId="2145707814"/>
            <ac:spMk id="16" creationId="{43E93DDF-46A5-46FD-8C73-6D587986BDA9}"/>
          </ac:spMkLst>
        </pc:spChg>
        <pc:spChg chg="del mod topLvl">
          <ac:chgData name="Markus Drabow" userId="c965f6ae-e4b4-46c5-9e42-a96a718b2e8c" providerId="ADAL" clId="{3DF1AE38-3029-46DA-8912-7F551314BD0A}" dt="2022-09-06T14:02:56.614" v="315" actId="478"/>
          <ac:spMkLst>
            <pc:docMk/>
            <pc:sldMk cId="2273349864" sldId="2145707814"/>
            <ac:spMk id="20" creationId="{1E92D2CF-9403-4D61-B6B5-DC4AF9F5C11E}"/>
          </ac:spMkLst>
        </pc:spChg>
        <pc:spChg chg="add mod ord">
          <ac:chgData name="Markus Drabow" userId="c965f6ae-e4b4-46c5-9e42-a96a718b2e8c" providerId="ADAL" clId="{3DF1AE38-3029-46DA-8912-7F551314BD0A}" dt="2022-09-06T14:08:41.473" v="355" actId="164"/>
          <ac:spMkLst>
            <pc:docMk/>
            <pc:sldMk cId="2273349864" sldId="2145707814"/>
            <ac:spMk id="21" creationId="{72ED266D-E43B-4D63-A0FC-C5F56A3ACDC7}"/>
          </ac:spMkLst>
        </pc:spChg>
        <pc:spChg chg="add mod">
          <ac:chgData name="Markus Drabow" userId="c965f6ae-e4b4-46c5-9e42-a96a718b2e8c" providerId="ADAL" clId="{3DF1AE38-3029-46DA-8912-7F551314BD0A}" dt="2022-09-06T14:26:11.267" v="905" actId="1076"/>
          <ac:spMkLst>
            <pc:docMk/>
            <pc:sldMk cId="2273349864" sldId="2145707814"/>
            <ac:spMk id="29" creationId="{9DA71D90-365A-4C59-AB05-5E7A55FA2718}"/>
          </ac:spMkLst>
        </pc:spChg>
        <pc:spChg chg="add mod">
          <ac:chgData name="Markus Drabow" userId="c965f6ae-e4b4-46c5-9e42-a96a718b2e8c" providerId="ADAL" clId="{3DF1AE38-3029-46DA-8912-7F551314BD0A}" dt="2022-09-06T14:32:57.771" v="956" actId="1076"/>
          <ac:spMkLst>
            <pc:docMk/>
            <pc:sldMk cId="2273349864" sldId="2145707814"/>
            <ac:spMk id="30" creationId="{8D43CA78-26C4-4935-9DD2-29AFE21C6D98}"/>
          </ac:spMkLst>
        </pc:spChg>
        <pc:spChg chg="mod">
          <ac:chgData name="Markus Drabow" userId="c965f6ae-e4b4-46c5-9e42-a96a718b2e8c" providerId="ADAL" clId="{3DF1AE38-3029-46DA-8912-7F551314BD0A}" dt="2022-09-06T15:00:51.760" v="961" actId="20577"/>
          <ac:spMkLst>
            <pc:docMk/>
            <pc:sldMk cId="2273349864" sldId="2145707814"/>
            <ac:spMk id="34" creationId="{67029676-C01F-46AD-B860-6F4AAD14279E}"/>
          </ac:spMkLst>
        </pc:spChg>
        <pc:spChg chg="mod topLvl">
          <ac:chgData name="Markus Drabow" userId="c965f6ae-e4b4-46c5-9e42-a96a718b2e8c" providerId="ADAL" clId="{3DF1AE38-3029-46DA-8912-7F551314BD0A}" dt="2022-09-06T14:08:41.473" v="355" actId="164"/>
          <ac:spMkLst>
            <pc:docMk/>
            <pc:sldMk cId="2273349864" sldId="2145707814"/>
            <ac:spMk id="40" creationId="{D853186E-41A7-42A0-AC93-EAC547BDC029}"/>
          </ac:spMkLst>
        </pc:spChg>
        <pc:spChg chg="mod">
          <ac:chgData name="Markus Drabow" userId="c965f6ae-e4b4-46c5-9e42-a96a718b2e8c" providerId="ADAL" clId="{3DF1AE38-3029-46DA-8912-7F551314BD0A}" dt="2022-09-06T14:22:48.153" v="769" actId="14100"/>
          <ac:spMkLst>
            <pc:docMk/>
            <pc:sldMk cId="2273349864" sldId="2145707814"/>
            <ac:spMk id="41" creationId="{2C4D25B9-67C4-459A-9C13-E581CB6B4A8B}"/>
          </ac:spMkLst>
        </pc:spChg>
        <pc:spChg chg="mod">
          <ac:chgData name="Markus Drabow" userId="c965f6ae-e4b4-46c5-9e42-a96a718b2e8c" providerId="ADAL" clId="{3DF1AE38-3029-46DA-8912-7F551314BD0A}" dt="2022-09-06T14:13:34.003" v="564" actId="1038"/>
          <ac:spMkLst>
            <pc:docMk/>
            <pc:sldMk cId="2273349864" sldId="2145707814"/>
            <ac:spMk id="78" creationId="{984F1F60-B781-47F9-B59D-6B7DEA2C3AE7}"/>
          </ac:spMkLst>
        </pc:spChg>
        <pc:spChg chg="mod">
          <ac:chgData name="Markus Drabow" userId="c965f6ae-e4b4-46c5-9e42-a96a718b2e8c" providerId="ADAL" clId="{3DF1AE38-3029-46DA-8912-7F551314BD0A}" dt="2022-09-06T14:31:30.780" v="938" actId="6549"/>
          <ac:spMkLst>
            <pc:docMk/>
            <pc:sldMk cId="2273349864" sldId="2145707814"/>
            <ac:spMk id="83" creationId="{FCFB7063-7E47-4486-86A7-B4B6BF3BD84F}"/>
          </ac:spMkLst>
        </pc:spChg>
        <pc:spChg chg="del">
          <ac:chgData name="Markus Drabow" userId="c965f6ae-e4b4-46c5-9e42-a96a718b2e8c" providerId="ADAL" clId="{3DF1AE38-3029-46DA-8912-7F551314BD0A}" dt="2022-09-06T14:18:14.868" v="627" actId="478"/>
          <ac:spMkLst>
            <pc:docMk/>
            <pc:sldMk cId="2273349864" sldId="2145707814"/>
            <ac:spMk id="84" creationId="{982728D2-42DC-4E1C-9299-6609EE4BCB6C}"/>
          </ac:spMkLst>
        </pc:spChg>
        <pc:spChg chg="mod">
          <ac:chgData name="Markus Drabow" userId="c965f6ae-e4b4-46c5-9e42-a96a718b2e8c" providerId="ADAL" clId="{3DF1AE38-3029-46DA-8912-7F551314BD0A}" dt="2022-09-06T14:21:48.469" v="717" actId="1038"/>
          <ac:spMkLst>
            <pc:docMk/>
            <pc:sldMk cId="2273349864" sldId="2145707814"/>
            <ac:spMk id="86" creationId="{E6317A76-127F-42D2-ADF3-AD23A273FD72}"/>
          </ac:spMkLst>
        </pc:spChg>
        <pc:spChg chg="mod">
          <ac:chgData name="Markus Drabow" userId="c965f6ae-e4b4-46c5-9e42-a96a718b2e8c" providerId="ADAL" clId="{3DF1AE38-3029-46DA-8912-7F551314BD0A}" dt="2022-09-06T14:22:25.136" v="755" actId="1037"/>
          <ac:spMkLst>
            <pc:docMk/>
            <pc:sldMk cId="2273349864" sldId="2145707814"/>
            <ac:spMk id="87" creationId="{DC00F03A-3419-45F2-AB4C-9098B3679012}"/>
          </ac:spMkLst>
        </pc:spChg>
        <pc:spChg chg="mod">
          <ac:chgData name="Markus Drabow" userId="c965f6ae-e4b4-46c5-9e42-a96a718b2e8c" providerId="ADAL" clId="{3DF1AE38-3029-46DA-8912-7F551314BD0A}" dt="2022-09-06T14:21:56.641" v="718" actId="14100"/>
          <ac:spMkLst>
            <pc:docMk/>
            <pc:sldMk cId="2273349864" sldId="2145707814"/>
            <ac:spMk id="88" creationId="{CE624471-6970-45D5-96DE-A32EA8959641}"/>
          </ac:spMkLst>
        </pc:spChg>
        <pc:spChg chg="mod">
          <ac:chgData name="Markus Drabow" userId="c965f6ae-e4b4-46c5-9e42-a96a718b2e8c" providerId="ADAL" clId="{3DF1AE38-3029-46DA-8912-7F551314BD0A}" dt="2022-09-06T14:13:26.448" v="562" actId="1038"/>
          <ac:spMkLst>
            <pc:docMk/>
            <pc:sldMk cId="2273349864" sldId="2145707814"/>
            <ac:spMk id="92" creationId="{FE0F9542-492B-4200-B247-D747BDFB5234}"/>
          </ac:spMkLst>
        </pc:spChg>
        <pc:spChg chg="mod">
          <ac:chgData name="Markus Drabow" userId="c965f6ae-e4b4-46c5-9e42-a96a718b2e8c" providerId="ADAL" clId="{3DF1AE38-3029-46DA-8912-7F551314BD0A}" dt="2022-09-06T14:22:03.972" v="742" actId="1037"/>
          <ac:spMkLst>
            <pc:docMk/>
            <pc:sldMk cId="2273349864" sldId="2145707814"/>
            <ac:spMk id="93" creationId="{850B30C5-214F-4449-8AC8-A601ADBE82A4}"/>
          </ac:spMkLst>
        </pc:spChg>
        <pc:spChg chg="mod">
          <ac:chgData name="Markus Drabow" userId="c965f6ae-e4b4-46c5-9e42-a96a718b2e8c" providerId="ADAL" clId="{3DF1AE38-3029-46DA-8912-7F551314BD0A}" dt="2022-09-06T14:22:31.304" v="768" actId="1038"/>
          <ac:spMkLst>
            <pc:docMk/>
            <pc:sldMk cId="2273349864" sldId="2145707814"/>
            <ac:spMk id="94" creationId="{4CAED04C-1D98-4947-9226-6E3AC1C61513}"/>
          </ac:spMkLst>
        </pc:spChg>
        <pc:spChg chg="mod">
          <ac:chgData name="Markus Drabow" userId="c965f6ae-e4b4-46c5-9e42-a96a718b2e8c" providerId="ADAL" clId="{3DF1AE38-3029-46DA-8912-7F551314BD0A}" dt="2022-09-06T14:10:03.489" v="375"/>
          <ac:spMkLst>
            <pc:docMk/>
            <pc:sldMk cId="2273349864" sldId="2145707814"/>
            <ac:spMk id="99" creationId="{F31D3520-F6FB-4D95-BD0A-EF3734288774}"/>
          </ac:spMkLst>
        </pc:spChg>
        <pc:spChg chg="mod">
          <ac:chgData name="Markus Drabow" userId="c965f6ae-e4b4-46c5-9e42-a96a718b2e8c" providerId="ADAL" clId="{3DF1AE38-3029-46DA-8912-7F551314BD0A}" dt="2022-09-06T14:10:03.489" v="375"/>
          <ac:spMkLst>
            <pc:docMk/>
            <pc:sldMk cId="2273349864" sldId="2145707814"/>
            <ac:spMk id="102" creationId="{F93AF8C5-BBEE-4D37-A909-F8A66ACA41DD}"/>
          </ac:spMkLst>
        </pc:spChg>
        <pc:spChg chg="mod">
          <ac:chgData name="Markus Drabow" userId="c965f6ae-e4b4-46c5-9e42-a96a718b2e8c" providerId="ADAL" clId="{3DF1AE38-3029-46DA-8912-7F551314BD0A}" dt="2022-09-06T14:10:03.489" v="375"/>
          <ac:spMkLst>
            <pc:docMk/>
            <pc:sldMk cId="2273349864" sldId="2145707814"/>
            <ac:spMk id="105" creationId="{DC1CD4E8-4071-4901-845A-7A50E816F407}"/>
          </ac:spMkLst>
        </pc:spChg>
        <pc:spChg chg="mod">
          <ac:chgData name="Markus Drabow" userId="c965f6ae-e4b4-46c5-9e42-a96a718b2e8c" providerId="ADAL" clId="{3DF1AE38-3029-46DA-8912-7F551314BD0A}" dt="2022-09-06T14:10:21.469" v="378"/>
          <ac:spMkLst>
            <pc:docMk/>
            <pc:sldMk cId="2273349864" sldId="2145707814"/>
            <ac:spMk id="108" creationId="{762EF1E2-57E4-49A8-BFC6-2B20E698CA5C}"/>
          </ac:spMkLst>
        </pc:spChg>
        <pc:spChg chg="mod">
          <ac:chgData name="Markus Drabow" userId="c965f6ae-e4b4-46c5-9e42-a96a718b2e8c" providerId="ADAL" clId="{3DF1AE38-3029-46DA-8912-7F551314BD0A}" dt="2022-09-06T14:10:21.469" v="378"/>
          <ac:spMkLst>
            <pc:docMk/>
            <pc:sldMk cId="2273349864" sldId="2145707814"/>
            <ac:spMk id="111" creationId="{FA6FC64A-E914-4A03-8EBD-A98124D1440D}"/>
          </ac:spMkLst>
        </pc:spChg>
        <pc:spChg chg="mod">
          <ac:chgData name="Markus Drabow" userId="c965f6ae-e4b4-46c5-9e42-a96a718b2e8c" providerId="ADAL" clId="{3DF1AE38-3029-46DA-8912-7F551314BD0A}" dt="2022-09-06T14:10:21.469" v="378"/>
          <ac:spMkLst>
            <pc:docMk/>
            <pc:sldMk cId="2273349864" sldId="2145707814"/>
            <ac:spMk id="113" creationId="{A1C377B2-D49F-4A31-AD66-842ADD0A438E}"/>
          </ac:spMkLst>
        </pc:spChg>
        <pc:spChg chg="mod">
          <ac:chgData name="Markus Drabow" userId="c965f6ae-e4b4-46c5-9e42-a96a718b2e8c" providerId="ADAL" clId="{3DF1AE38-3029-46DA-8912-7F551314BD0A}" dt="2022-09-06T14:10:21.469" v="378"/>
          <ac:spMkLst>
            <pc:docMk/>
            <pc:sldMk cId="2273349864" sldId="2145707814"/>
            <ac:spMk id="115" creationId="{C27B692C-9C8B-48A9-93A3-D818FE668104}"/>
          </ac:spMkLst>
        </pc:spChg>
        <pc:spChg chg="add mod ord">
          <ac:chgData name="Markus Drabow" userId="c965f6ae-e4b4-46c5-9e42-a96a718b2e8c" providerId="ADAL" clId="{3DF1AE38-3029-46DA-8912-7F551314BD0A}" dt="2022-09-06T14:21:23.538" v="695" actId="1076"/>
          <ac:spMkLst>
            <pc:docMk/>
            <pc:sldMk cId="2273349864" sldId="2145707814"/>
            <ac:spMk id="116" creationId="{F496C78B-906A-4B7B-9EB9-81EE7437CCDD}"/>
          </ac:spMkLst>
        </pc:spChg>
        <pc:spChg chg="mod">
          <ac:chgData name="Markus Drabow" userId="c965f6ae-e4b4-46c5-9e42-a96a718b2e8c" providerId="ADAL" clId="{3DF1AE38-3029-46DA-8912-7F551314BD0A}" dt="2022-09-06T14:10:21.469" v="378"/>
          <ac:spMkLst>
            <pc:docMk/>
            <pc:sldMk cId="2273349864" sldId="2145707814"/>
            <ac:spMk id="119" creationId="{81F31C80-B2E5-40ED-9192-0EBB09BD787C}"/>
          </ac:spMkLst>
        </pc:spChg>
        <pc:spChg chg="mod">
          <ac:chgData name="Markus Drabow" userId="c965f6ae-e4b4-46c5-9e42-a96a718b2e8c" providerId="ADAL" clId="{3DF1AE38-3029-46DA-8912-7F551314BD0A}" dt="2022-09-06T14:10:21.469" v="378"/>
          <ac:spMkLst>
            <pc:docMk/>
            <pc:sldMk cId="2273349864" sldId="2145707814"/>
            <ac:spMk id="122" creationId="{DEA0A8EF-54C0-452B-AE9B-C104FEA588FD}"/>
          </ac:spMkLst>
        </pc:spChg>
        <pc:spChg chg="add mod">
          <ac:chgData name="Markus Drabow" userId="c965f6ae-e4b4-46c5-9e42-a96a718b2e8c" providerId="ADAL" clId="{3DF1AE38-3029-46DA-8912-7F551314BD0A}" dt="2022-09-06T14:21:23.538" v="695" actId="1076"/>
          <ac:spMkLst>
            <pc:docMk/>
            <pc:sldMk cId="2273349864" sldId="2145707814"/>
            <ac:spMk id="123" creationId="{13B3418E-CE61-492B-B939-78BF98E76450}"/>
          </ac:spMkLst>
        </pc:spChg>
        <pc:spChg chg="add mod">
          <ac:chgData name="Markus Drabow" userId="c965f6ae-e4b4-46c5-9e42-a96a718b2e8c" providerId="ADAL" clId="{3DF1AE38-3029-46DA-8912-7F551314BD0A}" dt="2022-09-06T14:16:13.808" v="620" actId="1076"/>
          <ac:spMkLst>
            <pc:docMk/>
            <pc:sldMk cId="2273349864" sldId="2145707814"/>
            <ac:spMk id="124" creationId="{73F28806-E2E6-4888-BE0A-2D7135F54450}"/>
          </ac:spMkLst>
        </pc:spChg>
        <pc:spChg chg="add del mod">
          <ac:chgData name="Markus Drabow" userId="c965f6ae-e4b4-46c5-9e42-a96a718b2e8c" providerId="ADAL" clId="{3DF1AE38-3029-46DA-8912-7F551314BD0A}" dt="2022-09-06T14:18:11.671" v="626" actId="478"/>
          <ac:spMkLst>
            <pc:docMk/>
            <pc:sldMk cId="2273349864" sldId="2145707814"/>
            <ac:spMk id="126" creationId="{6482C60C-1400-4992-A8AE-BBCD02CC2830}"/>
          </ac:spMkLst>
        </pc:spChg>
        <pc:spChg chg="del">
          <ac:chgData name="Markus Drabow" userId="c965f6ae-e4b4-46c5-9e42-a96a718b2e8c" providerId="ADAL" clId="{3DF1AE38-3029-46DA-8912-7F551314BD0A}" dt="2022-09-06T14:10:16.322" v="377" actId="478"/>
          <ac:spMkLst>
            <pc:docMk/>
            <pc:sldMk cId="2273349864" sldId="2145707814"/>
            <ac:spMk id="127" creationId="{78A926E6-69D7-4070-B321-BB543906DF25}"/>
          </ac:spMkLst>
        </pc:spChg>
        <pc:spChg chg="mod">
          <ac:chgData name="Markus Drabow" userId="c965f6ae-e4b4-46c5-9e42-a96a718b2e8c" providerId="ADAL" clId="{3DF1AE38-3029-46DA-8912-7F551314BD0A}" dt="2022-09-06T14:17:54.614" v="624"/>
          <ac:spMkLst>
            <pc:docMk/>
            <pc:sldMk cId="2273349864" sldId="2145707814"/>
            <ac:spMk id="131" creationId="{97077ABA-CD0A-4DE1-934A-460AE4BBB818}"/>
          </ac:spMkLst>
        </pc:spChg>
        <pc:spChg chg="mod">
          <ac:chgData name="Markus Drabow" userId="c965f6ae-e4b4-46c5-9e42-a96a718b2e8c" providerId="ADAL" clId="{3DF1AE38-3029-46DA-8912-7F551314BD0A}" dt="2022-09-06T14:17:54.614" v="624"/>
          <ac:spMkLst>
            <pc:docMk/>
            <pc:sldMk cId="2273349864" sldId="2145707814"/>
            <ac:spMk id="134" creationId="{4AF34C1A-0CC0-4F8A-B801-88BFA9349D08}"/>
          </ac:spMkLst>
        </pc:spChg>
        <pc:spChg chg="mod">
          <ac:chgData name="Markus Drabow" userId="c965f6ae-e4b4-46c5-9e42-a96a718b2e8c" providerId="ADAL" clId="{3DF1AE38-3029-46DA-8912-7F551314BD0A}" dt="2022-09-06T14:17:54.614" v="624"/>
          <ac:spMkLst>
            <pc:docMk/>
            <pc:sldMk cId="2273349864" sldId="2145707814"/>
            <ac:spMk id="136" creationId="{15E183AB-F15B-4FC0-9F30-77B5B9F1EFC9}"/>
          </ac:spMkLst>
        </pc:spChg>
        <pc:spChg chg="mod">
          <ac:chgData name="Markus Drabow" userId="c965f6ae-e4b4-46c5-9e42-a96a718b2e8c" providerId="ADAL" clId="{3DF1AE38-3029-46DA-8912-7F551314BD0A}" dt="2022-09-06T14:17:54.614" v="624"/>
          <ac:spMkLst>
            <pc:docMk/>
            <pc:sldMk cId="2273349864" sldId="2145707814"/>
            <ac:spMk id="138" creationId="{6A3152EF-A552-41D1-B15A-885BD04DD521}"/>
          </ac:spMkLst>
        </pc:spChg>
        <pc:spChg chg="mod">
          <ac:chgData name="Markus Drabow" userId="c965f6ae-e4b4-46c5-9e42-a96a718b2e8c" providerId="ADAL" clId="{3DF1AE38-3029-46DA-8912-7F551314BD0A}" dt="2022-09-06T14:17:54.614" v="624"/>
          <ac:spMkLst>
            <pc:docMk/>
            <pc:sldMk cId="2273349864" sldId="2145707814"/>
            <ac:spMk id="144" creationId="{E027F52B-F974-4EE2-8A10-9C20F08A62C9}"/>
          </ac:spMkLst>
        </pc:spChg>
        <pc:spChg chg="mod">
          <ac:chgData name="Markus Drabow" userId="c965f6ae-e4b4-46c5-9e42-a96a718b2e8c" providerId="ADAL" clId="{3DF1AE38-3029-46DA-8912-7F551314BD0A}" dt="2022-09-06T14:17:54.614" v="624"/>
          <ac:spMkLst>
            <pc:docMk/>
            <pc:sldMk cId="2273349864" sldId="2145707814"/>
            <ac:spMk id="147" creationId="{1584D9B8-9034-49E1-860F-2C6769285363}"/>
          </ac:spMkLst>
        </pc:spChg>
        <pc:spChg chg="add del mod">
          <ac:chgData name="Markus Drabow" userId="c965f6ae-e4b4-46c5-9e42-a96a718b2e8c" providerId="ADAL" clId="{3DF1AE38-3029-46DA-8912-7F551314BD0A}" dt="2022-09-06T14:18:11.671" v="626" actId="478"/>
          <ac:spMkLst>
            <pc:docMk/>
            <pc:sldMk cId="2273349864" sldId="2145707814"/>
            <ac:spMk id="148" creationId="{3CABB4C5-337E-4C65-A565-C6E3B237742E}"/>
          </ac:spMkLst>
        </pc:spChg>
        <pc:spChg chg="add del mod">
          <ac:chgData name="Markus Drabow" userId="c965f6ae-e4b4-46c5-9e42-a96a718b2e8c" providerId="ADAL" clId="{3DF1AE38-3029-46DA-8912-7F551314BD0A}" dt="2022-09-06T14:19:30.040" v="640" actId="21"/>
          <ac:spMkLst>
            <pc:docMk/>
            <pc:sldMk cId="2273349864" sldId="2145707814"/>
            <ac:spMk id="149" creationId="{D31C1186-3045-440F-B5B0-1A31AA5A2C80}"/>
          </ac:spMkLst>
        </pc:spChg>
        <pc:spChg chg="mod">
          <ac:chgData name="Markus Drabow" userId="c965f6ae-e4b4-46c5-9e42-a96a718b2e8c" providerId="ADAL" clId="{3DF1AE38-3029-46DA-8912-7F551314BD0A}" dt="2022-09-06T14:18:50.483" v="635" actId="20577"/>
          <ac:spMkLst>
            <pc:docMk/>
            <pc:sldMk cId="2273349864" sldId="2145707814"/>
            <ac:spMk id="151" creationId="{D7335E59-AA6A-4A7B-B404-94D6C02FB79A}"/>
          </ac:spMkLst>
        </pc:spChg>
        <pc:spChg chg="add del mod">
          <ac:chgData name="Markus Drabow" userId="c965f6ae-e4b4-46c5-9e42-a96a718b2e8c" providerId="ADAL" clId="{3DF1AE38-3029-46DA-8912-7F551314BD0A}" dt="2022-09-06T14:19:30.040" v="640" actId="21"/>
          <ac:spMkLst>
            <pc:docMk/>
            <pc:sldMk cId="2273349864" sldId="2145707814"/>
            <ac:spMk id="153" creationId="{09F1005E-24FA-429F-80C0-37F9C7B1C1C5}"/>
          </ac:spMkLst>
        </pc:spChg>
        <pc:spChg chg="mod">
          <ac:chgData name="Markus Drabow" userId="c965f6ae-e4b4-46c5-9e42-a96a718b2e8c" providerId="ADAL" clId="{3DF1AE38-3029-46DA-8912-7F551314BD0A}" dt="2022-09-06T14:18:33.398" v="630"/>
          <ac:spMkLst>
            <pc:docMk/>
            <pc:sldMk cId="2273349864" sldId="2145707814"/>
            <ac:spMk id="157" creationId="{31E36D91-EB3F-4646-8BF9-9BD8B5C93D48}"/>
          </ac:spMkLst>
        </pc:spChg>
        <pc:spChg chg="mod">
          <ac:chgData name="Markus Drabow" userId="c965f6ae-e4b4-46c5-9e42-a96a718b2e8c" providerId="ADAL" clId="{3DF1AE38-3029-46DA-8912-7F551314BD0A}" dt="2022-09-06T14:18:33.398" v="630"/>
          <ac:spMkLst>
            <pc:docMk/>
            <pc:sldMk cId="2273349864" sldId="2145707814"/>
            <ac:spMk id="160" creationId="{D9F21B98-E223-4F60-9654-144C7F55C9B0}"/>
          </ac:spMkLst>
        </pc:spChg>
        <pc:spChg chg="mod">
          <ac:chgData name="Markus Drabow" userId="c965f6ae-e4b4-46c5-9e42-a96a718b2e8c" providerId="ADAL" clId="{3DF1AE38-3029-46DA-8912-7F551314BD0A}" dt="2022-09-06T14:18:33.398" v="630"/>
          <ac:spMkLst>
            <pc:docMk/>
            <pc:sldMk cId="2273349864" sldId="2145707814"/>
            <ac:spMk id="162" creationId="{ED095322-9E64-450B-A3E2-4F6B97539DF2}"/>
          </ac:spMkLst>
        </pc:spChg>
        <pc:spChg chg="mod">
          <ac:chgData name="Markus Drabow" userId="c965f6ae-e4b4-46c5-9e42-a96a718b2e8c" providerId="ADAL" clId="{3DF1AE38-3029-46DA-8912-7F551314BD0A}" dt="2022-09-06T14:18:33.398" v="630"/>
          <ac:spMkLst>
            <pc:docMk/>
            <pc:sldMk cId="2273349864" sldId="2145707814"/>
            <ac:spMk id="164" creationId="{0B995EEB-E140-45A4-BFBD-4C0A02770B64}"/>
          </ac:spMkLst>
        </pc:spChg>
        <pc:spChg chg="mod">
          <ac:chgData name="Markus Drabow" userId="c965f6ae-e4b4-46c5-9e42-a96a718b2e8c" providerId="ADAL" clId="{3DF1AE38-3029-46DA-8912-7F551314BD0A}" dt="2022-09-06T14:18:33.398" v="630"/>
          <ac:spMkLst>
            <pc:docMk/>
            <pc:sldMk cId="2273349864" sldId="2145707814"/>
            <ac:spMk id="167" creationId="{33768682-B162-443B-BCAB-9E603871FDB9}"/>
          </ac:spMkLst>
        </pc:spChg>
        <pc:spChg chg="mod">
          <ac:chgData name="Markus Drabow" userId="c965f6ae-e4b4-46c5-9e42-a96a718b2e8c" providerId="ADAL" clId="{3DF1AE38-3029-46DA-8912-7F551314BD0A}" dt="2022-09-06T14:18:33.398" v="630"/>
          <ac:spMkLst>
            <pc:docMk/>
            <pc:sldMk cId="2273349864" sldId="2145707814"/>
            <ac:spMk id="170" creationId="{B681ADD3-C55D-4F93-9D61-2CA03576EF4A}"/>
          </ac:spMkLst>
        </pc:spChg>
        <pc:spChg chg="add del mod">
          <ac:chgData name="Markus Drabow" userId="c965f6ae-e4b4-46c5-9e42-a96a718b2e8c" providerId="ADAL" clId="{3DF1AE38-3029-46DA-8912-7F551314BD0A}" dt="2022-09-06T14:19:14.131" v="639" actId="478"/>
          <ac:spMkLst>
            <pc:docMk/>
            <pc:sldMk cId="2273349864" sldId="2145707814"/>
            <ac:spMk id="171" creationId="{7AA298A0-03B8-4EB0-8065-5B7394892A84}"/>
          </ac:spMkLst>
        </pc:spChg>
        <pc:spChg chg="add mod">
          <ac:chgData name="Markus Drabow" userId="c965f6ae-e4b4-46c5-9e42-a96a718b2e8c" providerId="ADAL" clId="{3DF1AE38-3029-46DA-8912-7F551314BD0A}" dt="2022-09-06T14:26:25.005" v="908" actId="1076"/>
          <ac:spMkLst>
            <pc:docMk/>
            <pc:sldMk cId="2273349864" sldId="2145707814"/>
            <ac:spMk id="172" creationId="{77AB48E0-4B6C-405E-8523-ECA8142AB5CD}"/>
          </ac:spMkLst>
        </pc:spChg>
        <pc:spChg chg="add mod">
          <ac:chgData name="Markus Drabow" userId="c965f6ae-e4b4-46c5-9e42-a96a718b2e8c" providerId="ADAL" clId="{3DF1AE38-3029-46DA-8912-7F551314BD0A}" dt="2022-09-06T14:26:34.441" v="910" actId="1076"/>
          <ac:spMkLst>
            <pc:docMk/>
            <pc:sldMk cId="2273349864" sldId="2145707814"/>
            <ac:spMk id="173" creationId="{5E580D66-4D8E-4217-BA82-31AE7966E404}"/>
          </ac:spMkLst>
        </pc:spChg>
        <pc:spChg chg="add mod">
          <ac:chgData name="Markus Drabow" userId="c965f6ae-e4b4-46c5-9e42-a96a718b2e8c" providerId="ADAL" clId="{3DF1AE38-3029-46DA-8912-7F551314BD0A}" dt="2022-09-06T14:26:34.441" v="910" actId="1076"/>
          <ac:spMkLst>
            <pc:docMk/>
            <pc:sldMk cId="2273349864" sldId="2145707814"/>
            <ac:spMk id="174" creationId="{9146CCF1-BE7B-4B2D-8991-B8BFDC9770EC}"/>
          </ac:spMkLst>
        </pc:spChg>
        <pc:spChg chg="add mod">
          <ac:chgData name="Markus Drabow" userId="c965f6ae-e4b4-46c5-9e42-a96a718b2e8c" providerId="ADAL" clId="{3DF1AE38-3029-46DA-8912-7F551314BD0A}" dt="2022-09-06T15:01:34.560" v="968" actId="1076"/>
          <ac:spMkLst>
            <pc:docMk/>
            <pc:sldMk cId="2273349864" sldId="2145707814"/>
            <ac:spMk id="178" creationId="{DA3A7EE8-67C0-48F6-BE2C-62BBBB0CB140}"/>
          </ac:spMkLst>
        </pc:spChg>
        <pc:grpChg chg="mod">
          <ac:chgData name="Markus Drabow" userId="c965f6ae-e4b4-46c5-9e42-a96a718b2e8c" providerId="ADAL" clId="{3DF1AE38-3029-46DA-8912-7F551314BD0A}" dt="2022-09-06T14:16:06.790" v="619" actId="1037"/>
          <ac:grpSpMkLst>
            <pc:docMk/>
            <pc:sldMk cId="2273349864" sldId="2145707814"/>
            <ac:grpSpMk id="2" creationId="{1E1D4062-FFF8-4DAA-8786-A94974B17DEB}"/>
          </ac:grpSpMkLst>
        </pc:grpChg>
        <pc:grpChg chg="del mod">
          <ac:chgData name="Markus Drabow" userId="c965f6ae-e4b4-46c5-9e42-a96a718b2e8c" providerId="ADAL" clId="{3DF1AE38-3029-46DA-8912-7F551314BD0A}" dt="2022-09-06T14:02:35.453" v="312" actId="165"/>
          <ac:grpSpMkLst>
            <pc:docMk/>
            <pc:sldMk cId="2273349864" sldId="2145707814"/>
            <ac:grpSpMk id="3" creationId="{5B2AB50F-ADD5-4355-918A-CA25EDE23A7A}"/>
          </ac:grpSpMkLst>
        </pc:grpChg>
        <pc:grpChg chg="mod">
          <ac:chgData name="Markus Drabow" userId="c965f6ae-e4b4-46c5-9e42-a96a718b2e8c" providerId="ADAL" clId="{3DF1AE38-3029-46DA-8912-7F551314BD0A}" dt="2022-09-06T14:09:11.286" v="367" actId="554"/>
          <ac:grpSpMkLst>
            <pc:docMk/>
            <pc:sldMk cId="2273349864" sldId="2145707814"/>
            <ac:grpSpMk id="6" creationId="{A0E02595-A609-4A32-A5AC-5B39245C4AC8}"/>
          </ac:grpSpMkLst>
        </pc:grpChg>
        <pc:grpChg chg="add mod">
          <ac:chgData name="Markus Drabow" userId="c965f6ae-e4b4-46c5-9e42-a96a718b2e8c" providerId="ADAL" clId="{3DF1AE38-3029-46DA-8912-7F551314BD0A}" dt="2022-09-06T14:12:06.728" v="484" actId="1076"/>
          <ac:grpSpMkLst>
            <pc:docMk/>
            <pc:sldMk cId="2273349864" sldId="2145707814"/>
            <ac:grpSpMk id="8" creationId="{0825C366-DC14-4113-ABF7-65CDA5092E0A}"/>
          </ac:grpSpMkLst>
        </pc:grpChg>
        <pc:grpChg chg="mod">
          <ac:chgData name="Markus Drabow" userId="c965f6ae-e4b4-46c5-9e42-a96a718b2e8c" providerId="ADAL" clId="{3DF1AE38-3029-46DA-8912-7F551314BD0A}" dt="2022-09-06T14:09:11.286" v="367" actId="554"/>
          <ac:grpSpMkLst>
            <pc:docMk/>
            <pc:sldMk cId="2273349864" sldId="2145707814"/>
            <ac:grpSpMk id="10" creationId="{FD4592D8-4A8B-45F5-8591-4CD8A431D298}"/>
          </ac:grpSpMkLst>
        </pc:grpChg>
        <pc:grpChg chg="mod">
          <ac:chgData name="Markus Drabow" userId="c965f6ae-e4b4-46c5-9e42-a96a718b2e8c" providerId="ADAL" clId="{3DF1AE38-3029-46DA-8912-7F551314BD0A}" dt="2022-09-06T14:29:57.040" v="922" actId="1076"/>
          <ac:grpSpMkLst>
            <pc:docMk/>
            <pc:sldMk cId="2273349864" sldId="2145707814"/>
            <ac:grpSpMk id="13" creationId="{D8284D07-1E0D-43BA-931B-5A89A6A8AAF6}"/>
          </ac:grpSpMkLst>
        </pc:grpChg>
        <pc:grpChg chg="add mod">
          <ac:chgData name="Markus Drabow" userId="c965f6ae-e4b4-46c5-9e42-a96a718b2e8c" providerId="ADAL" clId="{3DF1AE38-3029-46DA-8912-7F551314BD0A}" dt="2022-09-06T14:22:10.960" v="743" actId="1076"/>
          <ac:grpSpMkLst>
            <pc:docMk/>
            <pc:sldMk cId="2273349864" sldId="2145707814"/>
            <ac:grpSpMk id="18" creationId="{17377D55-5901-4279-9B6F-C112B2355B8B}"/>
          </ac:grpSpMkLst>
        </pc:grpChg>
        <pc:grpChg chg="add mod">
          <ac:chgData name="Markus Drabow" userId="c965f6ae-e4b4-46c5-9e42-a96a718b2e8c" providerId="ADAL" clId="{3DF1AE38-3029-46DA-8912-7F551314BD0A}" dt="2022-09-06T14:09:35.680" v="369" actId="1076"/>
          <ac:grpSpMkLst>
            <pc:docMk/>
            <pc:sldMk cId="2273349864" sldId="2145707814"/>
            <ac:grpSpMk id="22" creationId="{00095CA6-4657-4452-81A7-EF238CD785C3}"/>
          </ac:grpSpMkLst>
        </pc:grpChg>
        <pc:grpChg chg="mod">
          <ac:chgData name="Markus Drabow" userId="c965f6ae-e4b4-46c5-9e42-a96a718b2e8c" providerId="ADAL" clId="{3DF1AE38-3029-46DA-8912-7F551314BD0A}" dt="2022-09-06T14:30:08.537" v="923" actId="1076"/>
          <ac:grpSpMkLst>
            <pc:docMk/>
            <pc:sldMk cId="2273349864" sldId="2145707814"/>
            <ac:grpSpMk id="56" creationId="{3267398E-D2EB-49A0-BE4D-8109F485597E}"/>
          </ac:grpSpMkLst>
        </pc:grpChg>
        <pc:grpChg chg="del mod">
          <ac:chgData name="Markus Drabow" userId="c965f6ae-e4b4-46c5-9e42-a96a718b2e8c" providerId="ADAL" clId="{3DF1AE38-3029-46DA-8912-7F551314BD0A}" dt="2022-09-06T14:19:08.838" v="638" actId="478"/>
          <ac:grpSpMkLst>
            <pc:docMk/>
            <pc:sldMk cId="2273349864" sldId="2145707814"/>
            <ac:grpSpMk id="59" creationId="{A4D03C48-946B-44A3-8A60-DAF322CCFC34}"/>
          </ac:grpSpMkLst>
        </pc:grpChg>
        <pc:grpChg chg="del">
          <ac:chgData name="Markus Drabow" userId="c965f6ae-e4b4-46c5-9e42-a96a718b2e8c" providerId="ADAL" clId="{3DF1AE38-3029-46DA-8912-7F551314BD0A}" dt="2022-09-06T14:09:49.904" v="371" actId="478"/>
          <ac:grpSpMkLst>
            <pc:docMk/>
            <pc:sldMk cId="2273349864" sldId="2145707814"/>
            <ac:grpSpMk id="62" creationId="{30FBEFE9-9083-4B2E-BAFB-8B13AED399EF}"/>
          </ac:grpSpMkLst>
        </pc:grpChg>
        <pc:grpChg chg="del">
          <ac:chgData name="Markus Drabow" userId="c965f6ae-e4b4-46c5-9e42-a96a718b2e8c" providerId="ADAL" clId="{3DF1AE38-3029-46DA-8912-7F551314BD0A}" dt="2022-09-06T14:10:16.322" v="377" actId="478"/>
          <ac:grpSpMkLst>
            <pc:docMk/>
            <pc:sldMk cId="2273349864" sldId="2145707814"/>
            <ac:grpSpMk id="66" creationId="{D1F9C2EB-D319-4357-9D6B-65B718ED8EA7}"/>
          </ac:grpSpMkLst>
        </pc:grpChg>
        <pc:grpChg chg="del">
          <ac:chgData name="Markus Drabow" userId="c965f6ae-e4b4-46c5-9e42-a96a718b2e8c" providerId="ADAL" clId="{3DF1AE38-3029-46DA-8912-7F551314BD0A}" dt="2022-09-06T14:10:00.195" v="374" actId="478"/>
          <ac:grpSpMkLst>
            <pc:docMk/>
            <pc:sldMk cId="2273349864" sldId="2145707814"/>
            <ac:grpSpMk id="69" creationId="{A49F93F1-AAC8-43B5-B3EA-779C86EA892C}"/>
          </ac:grpSpMkLst>
        </pc:grpChg>
        <pc:grpChg chg="del">
          <ac:chgData name="Markus Drabow" userId="c965f6ae-e4b4-46c5-9e42-a96a718b2e8c" providerId="ADAL" clId="{3DF1AE38-3029-46DA-8912-7F551314BD0A}" dt="2022-09-06T14:10:00.195" v="374" actId="478"/>
          <ac:grpSpMkLst>
            <pc:docMk/>
            <pc:sldMk cId="2273349864" sldId="2145707814"/>
            <ac:grpSpMk id="72" creationId="{16FA1AE7-9B72-4716-9FE9-B1DEAE2F053F}"/>
          </ac:grpSpMkLst>
        </pc:grpChg>
        <pc:grpChg chg="del">
          <ac:chgData name="Markus Drabow" userId="c965f6ae-e4b4-46c5-9e42-a96a718b2e8c" providerId="ADAL" clId="{3DF1AE38-3029-46DA-8912-7F551314BD0A}" dt="2022-09-06T14:09:57.985" v="373" actId="478"/>
          <ac:grpSpMkLst>
            <pc:docMk/>
            <pc:sldMk cId="2273349864" sldId="2145707814"/>
            <ac:grpSpMk id="75" creationId="{CDB94D67-9B20-436E-B646-D116BA405BA8}"/>
          </ac:grpSpMkLst>
        </pc:grpChg>
        <pc:grpChg chg="del">
          <ac:chgData name="Markus Drabow" userId="c965f6ae-e4b4-46c5-9e42-a96a718b2e8c" providerId="ADAL" clId="{3DF1AE38-3029-46DA-8912-7F551314BD0A}" dt="2022-09-06T14:09:57.985" v="373" actId="478"/>
          <ac:grpSpMkLst>
            <pc:docMk/>
            <pc:sldMk cId="2273349864" sldId="2145707814"/>
            <ac:grpSpMk id="80" creationId="{18989E1E-EE9C-49A0-964A-0151D625F6AE}"/>
          </ac:grpSpMkLst>
        </pc:grpChg>
        <pc:grpChg chg="add del mod">
          <ac:chgData name="Markus Drabow" userId="c965f6ae-e4b4-46c5-9e42-a96a718b2e8c" providerId="ADAL" clId="{3DF1AE38-3029-46DA-8912-7F551314BD0A}" dt="2022-09-06T14:10:16.322" v="377" actId="478"/>
          <ac:grpSpMkLst>
            <pc:docMk/>
            <pc:sldMk cId="2273349864" sldId="2145707814"/>
            <ac:grpSpMk id="85" creationId="{AF48D0AF-BCEB-44DE-85AE-5A0030FAD454}"/>
          </ac:grpSpMkLst>
        </pc:grpChg>
        <pc:grpChg chg="mod">
          <ac:chgData name="Markus Drabow" userId="c965f6ae-e4b4-46c5-9e42-a96a718b2e8c" providerId="ADAL" clId="{3DF1AE38-3029-46DA-8912-7F551314BD0A}" dt="2022-09-06T14:09:11.286" v="367" actId="554"/>
          <ac:grpSpMkLst>
            <pc:docMk/>
            <pc:sldMk cId="2273349864" sldId="2145707814"/>
            <ac:grpSpMk id="89" creationId="{2298F28B-7AF9-4DE9-8332-C1130826D26D}"/>
          </ac:grpSpMkLst>
        </pc:grpChg>
        <pc:grpChg chg="add del mod">
          <ac:chgData name="Markus Drabow" userId="c965f6ae-e4b4-46c5-9e42-a96a718b2e8c" providerId="ADAL" clId="{3DF1AE38-3029-46DA-8912-7F551314BD0A}" dt="2022-09-06T14:10:16.322" v="377" actId="478"/>
          <ac:grpSpMkLst>
            <pc:docMk/>
            <pc:sldMk cId="2273349864" sldId="2145707814"/>
            <ac:grpSpMk id="100" creationId="{D88F3753-6E5E-4C82-956B-5E5341F47872}"/>
          </ac:grpSpMkLst>
        </pc:grpChg>
        <pc:grpChg chg="add del mod">
          <ac:chgData name="Markus Drabow" userId="c965f6ae-e4b4-46c5-9e42-a96a718b2e8c" providerId="ADAL" clId="{3DF1AE38-3029-46DA-8912-7F551314BD0A}" dt="2022-09-06T14:10:16.322" v="377" actId="478"/>
          <ac:grpSpMkLst>
            <pc:docMk/>
            <pc:sldMk cId="2273349864" sldId="2145707814"/>
            <ac:grpSpMk id="103" creationId="{A5457976-22CF-4102-8956-1F19C7234978}"/>
          </ac:grpSpMkLst>
        </pc:grpChg>
        <pc:grpChg chg="add mod">
          <ac:chgData name="Markus Drabow" userId="c965f6ae-e4b4-46c5-9e42-a96a718b2e8c" providerId="ADAL" clId="{3DF1AE38-3029-46DA-8912-7F551314BD0A}" dt="2022-09-06T14:21:23.538" v="695" actId="1076"/>
          <ac:grpSpMkLst>
            <pc:docMk/>
            <pc:sldMk cId="2273349864" sldId="2145707814"/>
            <ac:grpSpMk id="106" creationId="{0F91496F-B446-4E7E-819E-FCA28100C991}"/>
          </ac:grpSpMkLst>
        </pc:grpChg>
        <pc:grpChg chg="add mod">
          <ac:chgData name="Markus Drabow" userId="c965f6ae-e4b4-46c5-9e42-a96a718b2e8c" providerId="ADAL" clId="{3DF1AE38-3029-46DA-8912-7F551314BD0A}" dt="2022-09-06T14:21:23.538" v="695" actId="1076"/>
          <ac:grpSpMkLst>
            <pc:docMk/>
            <pc:sldMk cId="2273349864" sldId="2145707814"/>
            <ac:grpSpMk id="109" creationId="{E12B10DB-4499-4E5E-96BF-C02BBE4BD5A7}"/>
          </ac:grpSpMkLst>
        </pc:grpChg>
        <pc:grpChg chg="add mod">
          <ac:chgData name="Markus Drabow" userId="c965f6ae-e4b4-46c5-9e42-a96a718b2e8c" providerId="ADAL" clId="{3DF1AE38-3029-46DA-8912-7F551314BD0A}" dt="2022-09-06T14:21:23.538" v="695" actId="1076"/>
          <ac:grpSpMkLst>
            <pc:docMk/>
            <pc:sldMk cId="2273349864" sldId="2145707814"/>
            <ac:grpSpMk id="112" creationId="{BF07B927-26A2-4A14-804B-08C1046C46EC}"/>
          </ac:grpSpMkLst>
        </pc:grpChg>
        <pc:grpChg chg="add mod">
          <ac:chgData name="Markus Drabow" userId="c965f6ae-e4b4-46c5-9e42-a96a718b2e8c" providerId="ADAL" clId="{3DF1AE38-3029-46DA-8912-7F551314BD0A}" dt="2022-09-06T14:21:23.538" v="695" actId="1076"/>
          <ac:grpSpMkLst>
            <pc:docMk/>
            <pc:sldMk cId="2273349864" sldId="2145707814"/>
            <ac:grpSpMk id="117" creationId="{CB0E58EB-D125-424F-A97A-BACCBFD40EB6}"/>
          </ac:grpSpMkLst>
        </pc:grpChg>
        <pc:grpChg chg="add mod">
          <ac:chgData name="Markus Drabow" userId="c965f6ae-e4b4-46c5-9e42-a96a718b2e8c" providerId="ADAL" clId="{3DF1AE38-3029-46DA-8912-7F551314BD0A}" dt="2022-09-06T14:21:23.538" v="695" actId="1076"/>
          <ac:grpSpMkLst>
            <pc:docMk/>
            <pc:sldMk cId="2273349864" sldId="2145707814"/>
            <ac:grpSpMk id="120" creationId="{02348E4B-C183-4CBC-B1E1-6AE9C363D63D}"/>
          </ac:grpSpMkLst>
        </pc:grpChg>
        <pc:grpChg chg="add del mod">
          <ac:chgData name="Markus Drabow" userId="c965f6ae-e4b4-46c5-9e42-a96a718b2e8c" providerId="ADAL" clId="{3DF1AE38-3029-46DA-8912-7F551314BD0A}" dt="2022-09-06T14:18:11.671" v="626" actId="478"/>
          <ac:grpSpMkLst>
            <pc:docMk/>
            <pc:sldMk cId="2273349864" sldId="2145707814"/>
            <ac:grpSpMk id="129" creationId="{030C6C0A-CB71-418A-9957-018C2C48B8ED}"/>
          </ac:grpSpMkLst>
        </pc:grpChg>
        <pc:grpChg chg="add del mod">
          <ac:chgData name="Markus Drabow" userId="c965f6ae-e4b4-46c5-9e42-a96a718b2e8c" providerId="ADAL" clId="{3DF1AE38-3029-46DA-8912-7F551314BD0A}" dt="2022-09-06T14:18:11.671" v="626" actId="478"/>
          <ac:grpSpMkLst>
            <pc:docMk/>
            <pc:sldMk cId="2273349864" sldId="2145707814"/>
            <ac:grpSpMk id="132" creationId="{A810515F-EE48-4220-B6BF-0B258BAD2FC6}"/>
          </ac:grpSpMkLst>
        </pc:grpChg>
        <pc:grpChg chg="add del mod">
          <ac:chgData name="Markus Drabow" userId="c965f6ae-e4b4-46c5-9e42-a96a718b2e8c" providerId="ADAL" clId="{3DF1AE38-3029-46DA-8912-7F551314BD0A}" dt="2022-09-06T14:18:11.671" v="626" actId="478"/>
          <ac:grpSpMkLst>
            <pc:docMk/>
            <pc:sldMk cId="2273349864" sldId="2145707814"/>
            <ac:grpSpMk id="135" creationId="{D163BA96-9442-4F68-8748-F5056141EF7F}"/>
          </ac:grpSpMkLst>
        </pc:grpChg>
        <pc:grpChg chg="add del mod">
          <ac:chgData name="Markus Drabow" userId="c965f6ae-e4b4-46c5-9e42-a96a718b2e8c" providerId="ADAL" clId="{3DF1AE38-3029-46DA-8912-7F551314BD0A}" dt="2022-09-06T14:18:11.671" v="626" actId="478"/>
          <ac:grpSpMkLst>
            <pc:docMk/>
            <pc:sldMk cId="2273349864" sldId="2145707814"/>
            <ac:grpSpMk id="139" creationId="{77D2484B-A8AB-4355-83E1-B6BF7657D083}"/>
          </ac:grpSpMkLst>
        </pc:grpChg>
        <pc:grpChg chg="mod">
          <ac:chgData name="Markus Drabow" userId="c965f6ae-e4b4-46c5-9e42-a96a718b2e8c" providerId="ADAL" clId="{3DF1AE38-3029-46DA-8912-7F551314BD0A}" dt="2022-09-06T14:28:48.121" v="918" actId="1076"/>
          <ac:grpSpMkLst>
            <pc:docMk/>
            <pc:sldMk cId="2273349864" sldId="2145707814"/>
            <ac:grpSpMk id="140" creationId="{482D80AB-C351-45B4-8FA7-7F5F8FEE1979}"/>
          </ac:grpSpMkLst>
        </pc:grpChg>
        <pc:grpChg chg="add del mod">
          <ac:chgData name="Markus Drabow" userId="c965f6ae-e4b4-46c5-9e42-a96a718b2e8c" providerId="ADAL" clId="{3DF1AE38-3029-46DA-8912-7F551314BD0A}" dt="2022-09-06T14:18:11.671" v="626" actId="478"/>
          <ac:grpSpMkLst>
            <pc:docMk/>
            <pc:sldMk cId="2273349864" sldId="2145707814"/>
            <ac:grpSpMk id="145" creationId="{29F20FAB-A530-49C0-BBC9-88D1CB3BF9FD}"/>
          </ac:grpSpMkLst>
        </pc:grpChg>
        <pc:grpChg chg="add del mod">
          <ac:chgData name="Markus Drabow" userId="c965f6ae-e4b4-46c5-9e42-a96a718b2e8c" providerId="ADAL" clId="{3DF1AE38-3029-46DA-8912-7F551314BD0A}" dt="2022-09-06T14:19:30.040" v="640" actId="21"/>
          <ac:grpSpMkLst>
            <pc:docMk/>
            <pc:sldMk cId="2273349864" sldId="2145707814"/>
            <ac:grpSpMk id="150" creationId="{BEC7CBCC-8D65-4127-A9C9-19EFA5114B07}"/>
          </ac:grpSpMkLst>
        </pc:grpChg>
        <pc:grpChg chg="add del mod">
          <ac:chgData name="Markus Drabow" userId="c965f6ae-e4b4-46c5-9e42-a96a718b2e8c" providerId="ADAL" clId="{3DF1AE38-3029-46DA-8912-7F551314BD0A}" dt="2022-09-06T14:19:30.040" v="640" actId="21"/>
          <ac:grpSpMkLst>
            <pc:docMk/>
            <pc:sldMk cId="2273349864" sldId="2145707814"/>
            <ac:grpSpMk id="155" creationId="{69C726DF-F50B-4AF1-A29D-13CA81AFD368}"/>
          </ac:grpSpMkLst>
        </pc:grpChg>
        <pc:grpChg chg="add del mod">
          <ac:chgData name="Markus Drabow" userId="c965f6ae-e4b4-46c5-9e42-a96a718b2e8c" providerId="ADAL" clId="{3DF1AE38-3029-46DA-8912-7F551314BD0A}" dt="2022-09-06T14:19:30.040" v="640" actId="21"/>
          <ac:grpSpMkLst>
            <pc:docMk/>
            <pc:sldMk cId="2273349864" sldId="2145707814"/>
            <ac:grpSpMk id="158" creationId="{1399F331-7B87-42A3-9069-EB3A2317CDAE}"/>
          </ac:grpSpMkLst>
        </pc:grpChg>
        <pc:grpChg chg="add del mod">
          <ac:chgData name="Markus Drabow" userId="c965f6ae-e4b4-46c5-9e42-a96a718b2e8c" providerId="ADAL" clId="{3DF1AE38-3029-46DA-8912-7F551314BD0A}" dt="2022-09-06T14:19:30.040" v="640" actId="21"/>
          <ac:grpSpMkLst>
            <pc:docMk/>
            <pc:sldMk cId="2273349864" sldId="2145707814"/>
            <ac:grpSpMk id="161" creationId="{1FCEAE25-A3A7-44A3-AD1B-90D67E6CF43F}"/>
          </ac:grpSpMkLst>
        </pc:grpChg>
        <pc:grpChg chg="add del mod">
          <ac:chgData name="Markus Drabow" userId="c965f6ae-e4b4-46c5-9e42-a96a718b2e8c" providerId="ADAL" clId="{3DF1AE38-3029-46DA-8912-7F551314BD0A}" dt="2022-09-06T14:19:30.040" v="640" actId="21"/>
          <ac:grpSpMkLst>
            <pc:docMk/>
            <pc:sldMk cId="2273349864" sldId="2145707814"/>
            <ac:grpSpMk id="165" creationId="{E5D824EA-68F4-43B9-A4FA-530161F74B8B}"/>
          </ac:grpSpMkLst>
        </pc:grpChg>
        <pc:grpChg chg="add del mod">
          <ac:chgData name="Markus Drabow" userId="c965f6ae-e4b4-46c5-9e42-a96a718b2e8c" providerId="ADAL" clId="{3DF1AE38-3029-46DA-8912-7F551314BD0A}" dt="2022-09-06T14:19:30.040" v="640" actId="21"/>
          <ac:grpSpMkLst>
            <pc:docMk/>
            <pc:sldMk cId="2273349864" sldId="2145707814"/>
            <ac:grpSpMk id="168" creationId="{5563BBD4-C0F6-410B-A0DC-BF14F2BECA27}"/>
          </ac:grpSpMkLst>
        </pc:grpChg>
        <pc:grpChg chg="add mod">
          <ac:chgData name="Markus Drabow" userId="c965f6ae-e4b4-46c5-9e42-a96a718b2e8c" providerId="ADAL" clId="{3DF1AE38-3029-46DA-8912-7F551314BD0A}" dt="2022-09-06T14:29:19.706" v="920" actId="1076"/>
          <ac:grpSpMkLst>
            <pc:docMk/>
            <pc:sldMk cId="2273349864" sldId="2145707814"/>
            <ac:grpSpMk id="175" creationId="{2CCEC7C7-C96E-4D8A-881B-24B5E3423862}"/>
          </ac:grpSpMkLst>
        </pc:grpChg>
        <pc:picChg chg="del mod">
          <ac:chgData name="Markus Drabow" userId="c965f6ae-e4b4-46c5-9e42-a96a718b2e8c" providerId="ADAL" clId="{3DF1AE38-3029-46DA-8912-7F551314BD0A}" dt="2022-09-06T14:17:09.905" v="623" actId="478"/>
          <ac:picMkLst>
            <pc:docMk/>
            <pc:sldMk cId="2273349864" sldId="2145707814"/>
            <ac:picMk id="14" creationId="{876E3E51-8EE0-4A73-BCAF-050C96565ADC}"/>
          </ac:picMkLst>
        </pc:picChg>
        <pc:picChg chg="add del mod">
          <ac:chgData name="Markus Drabow" userId="c965f6ae-e4b4-46c5-9e42-a96a718b2e8c" providerId="ADAL" clId="{3DF1AE38-3029-46DA-8912-7F551314BD0A}" dt="2022-09-06T14:31:46.458" v="939" actId="478"/>
          <ac:picMkLst>
            <pc:docMk/>
            <pc:sldMk cId="2273349864" sldId="2145707814"/>
            <ac:picMk id="28" creationId="{8FABA798-6054-4D4C-B993-68D1638036DB}"/>
          </ac:picMkLst>
        </pc:picChg>
        <pc:picChg chg="add mod">
          <ac:chgData name="Markus Drabow" userId="c965f6ae-e4b4-46c5-9e42-a96a718b2e8c" providerId="ADAL" clId="{3DF1AE38-3029-46DA-8912-7F551314BD0A}" dt="2022-09-06T14:32:42.969" v="955" actId="1076"/>
          <ac:picMkLst>
            <pc:docMk/>
            <pc:sldMk cId="2273349864" sldId="2145707814"/>
            <ac:picMk id="31" creationId="{443D819C-7A6E-4265-A3C2-9772E69577F1}"/>
          </ac:picMkLst>
        </pc:picChg>
        <pc:picChg chg="mod">
          <ac:chgData name="Markus Drabow" userId="c965f6ae-e4b4-46c5-9e42-a96a718b2e8c" providerId="ADAL" clId="{3DF1AE38-3029-46DA-8912-7F551314BD0A}" dt="2022-09-06T15:01:51.745" v="969" actId="1076"/>
          <ac:picMkLst>
            <pc:docMk/>
            <pc:sldMk cId="2273349864" sldId="2145707814"/>
            <ac:picMk id="35" creationId="{CD107220-6A3B-4EE8-A7C1-FF54E38E1799}"/>
          </ac:picMkLst>
        </pc:picChg>
        <pc:picChg chg="mod">
          <ac:chgData name="Markus Drabow" userId="c965f6ae-e4b4-46c5-9e42-a96a718b2e8c" providerId="ADAL" clId="{3DF1AE38-3029-46DA-8912-7F551314BD0A}" dt="2022-09-06T14:10:03.489" v="375"/>
          <ac:picMkLst>
            <pc:docMk/>
            <pc:sldMk cId="2273349864" sldId="2145707814"/>
            <ac:picMk id="98" creationId="{DDBBE965-E6AC-4F16-867F-5D0FE3DB197C}"/>
          </ac:picMkLst>
        </pc:picChg>
        <pc:picChg chg="mod">
          <ac:chgData name="Markus Drabow" userId="c965f6ae-e4b4-46c5-9e42-a96a718b2e8c" providerId="ADAL" clId="{3DF1AE38-3029-46DA-8912-7F551314BD0A}" dt="2022-09-06T14:10:03.489" v="375"/>
          <ac:picMkLst>
            <pc:docMk/>
            <pc:sldMk cId="2273349864" sldId="2145707814"/>
            <ac:picMk id="101" creationId="{B34FFF11-C331-4558-AAAB-6084C0FDECA6}"/>
          </ac:picMkLst>
        </pc:picChg>
        <pc:picChg chg="mod">
          <ac:chgData name="Markus Drabow" userId="c965f6ae-e4b4-46c5-9e42-a96a718b2e8c" providerId="ADAL" clId="{3DF1AE38-3029-46DA-8912-7F551314BD0A}" dt="2022-09-06T14:10:03.489" v="375"/>
          <ac:picMkLst>
            <pc:docMk/>
            <pc:sldMk cId="2273349864" sldId="2145707814"/>
            <ac:picMk id="104" creationId="{059E0A85-5799-436E-A29A-E510157DAEC8}"/>
          </ac:picMkLst>
        </pc:picChg>
        <pc:picChg chg="mod">
          <ac:chgData name="Markus Drabow" userId="c965f6ae-e4b4-46c5-9e42-a96a718b2e8c" providerId="ADAL" clId="{3DF1AE38-3029-46DA-8912-7F551314BD0A}" dt="2022-09-06T14:10:21.469" v="378"/>
          <ac:picMkLst>
            <pc:docMk/>
            <pc:sldMk cId="2273349864" sldId="2145707814"/>
            <ac:picMk id="107" creationId="{322CEA48-7111-40BD-82F3-867A2E1C179D}"/>
          </ac:picMkLst>
        </pc:picChg>
        <pc:picChg chg="mod">
          <ac:chgData name="Markus Drabow" userId="c965f6ae-e4b4-46c5-9e42-a96a718b2e8c" providerId="ADAL" clId="{3DF1AE38-3029-46DA-8912-7F551314BD0A}" dt="2022-09-06T14:10:21.469" v="378"/>
          <ac:picMkLst>
            <pc:docMk/>
            <pc:sldMk cId="2273349864" sldId="2145707814"/>
            <ac:picMk id="110" creationId="{5342EB9E-F4C2-4902-80E6-B7204A0935DC}"/>
          </ac:picMkLst>
        </pc:picChg>
        <pc:picChg chg="mod">
          <ac:chgData name="Markus Drabow" userId="c965f6ae-e4b4-46c5-9e42-a96a718b2e8c" providerId="ADAL" clId="{3DF1AE38-3029-46DA-8912-7F551314BD0A}" dt="2022-09-06T14:10:21.469" v="378"/>
          <ac:picMkLst>
            <pc:docMk/>
            <pc:sldMk cId="2273349864" sldId="2145707814"/>
            <ac:picMk id="114" creationId="{D9A25B41-E685-4E59-ADAC-8C3FC7918B61}"/>
          </ac:picMkLst>
        </pc:picChg>
        <pc:picChg chg="mod">
          <ac:chgData name="Markus Drabow" userId="c965f6ae-e4b4-46c5-9e42-a96a718b2e8c" providerId="ADAL" clId="{3DF1AE38-3029-46DA-8912-7F551314BD0A}" dt="2022-09-06T14:10:21.469" v="378"/>
          <ac:picMkLst>
            <pc:docMk/>
            <pc:sldMk cId="2273349864" sldId="2145707814"/>
            <ac:picMk id="118" creationId="{5C827B33-F3D0-4B5F-B479-BC08C0174937}"/>
          </ac:picMkLst>
        </pc:picChg>
        <pc:picChg chg="mod">
          <ac:chgData name="Markus Drabow" userId="c965f6ae-e4b4-46c5-9e42-a96a718b2e8c" providerId="ADAL" clId="{3DF1AE38-3029-46DA-8912-7F551314BD0A}" dt="2022-09-06T14:10:21.469" v="378"/>
          <ac:picMkLst>
            <pc:docMk/>
            <pc:sldMk cId="2273349864" sldId="2145707814"/>
            <ac:picMk id="121" creationId="{859136D2-5AC8-42A6-8BF1-3A42C5E1F71E}"/>
          </ac:picMkLst>
        </pc:picChg>
        <pc:picChg chg="mod">
          <ac:chgData name="Markus Drabow" userId="c965f6ae-e4b4-46c5-9e42-a96a718b2e8c" providerId="ADAL" clId="{3DF1AE38-3029-46DA-8912-7F551314BD0A}" dt="2022-09-06T14:17:54.614" v="624"/>
          <ac:picMkLst>
            <pc:docMk/>
            <pc:sldMk cId="2273349864" sldId="2145707814"/>
            <ac:picMk id="130" creationId="{4F076039-7AEE-474C-BABD-B52C224D0E81}"/>
          </ac:picMkLst>
        </pc:picChg>
        <pc:picChg chg="mod">
          <ac:chgData name="Markus Drabow" userId="c965f6ae-e4b4-46c5-9e42-a96a718b2e8c" providerId="ADAL" clId="{3DF1AE38-3029-46DA-8912-7F551314BD0A}" dt="2022-09-06T14:17:54.614" v="624"/>
          <ac:picMkLst>
            <pc:docMk/>
            <pc:sldMk cId="2273349864" sldId="2145707814"/>
            <ac:picMk id="133" creationId="{D2674A71-61EA-49BA-99CD-2243848A0B84}"/>
          </ac:picMkLst>
        </pc:picChg>
        <pc:picChg chg="mod">
          <ac:chgData name="Markus Drabow" userId="c965f6ae-e4b4-46c5-9e42-a96a718b2e8c" providerId="ADAL" clId="{3DF1AE38-3029-46DA-8912-7F551314BD0A}" dt="2022-09-06T14:17:54.614" v="624"/>
          <ac:picMkLst>
            <pc:docMk/>
            <pc:sldMk cId="2273349864" sldId="2145707814"/>
            <ac:picMk id="137" creationId="{0C745FCB-2527-47FE-B812-51DDCA8A9D9C}"/>
          </ac:picMkLst>
        </pc:picChg>
        <pc:picChg chg="mod">
          <ac:chgData name="Markus Drabow" userId="c965f6ae-e4b4-46c5-9e42-a96a718b2e8c" providerId="ADAL" clId="{3DF1AE38-3029-46DA-8912-7F551314BD0A}" dt="2022-09-06T14:17:54.614" v="624"/>
          <ac:picMkLst>
            <pc:docMk/>
            <pc:sldMk cId="2273349864" sldId="2145707814"/>
            <ac:picMk id="143" creationId="{026B43AC-2B33-4515-8268-1BBD7683B7D4}"/>
          </ac:picMkLst>
        </pc:picChg>
        <pc:picChg chg="mod">
          <ac:chgData name="Markus Drabow" userId="c965f6ae-e4b4-46c5-9e42-a96a718b2e8c" providerId="ADAL" clId="{3DF1AE38-3029-46DA-8912-7F551314BD0A}" dt="2022-09-06T14:17:54.614" v="624"/>
          <ac:picMkLst>
            <pc:docMk/>
            <pc:sldMk cId="2273349864" sldId="2145707814"/>
            <ac:picMk id="146" creationId="{FE6CC6D8-44CF-4D8F-96E9-095FE2C181C8}"/>
          </ac:picMkLst>
        </pc:picChg>
        <pc:picChg chg="mod">
          <ac:chgData name="Markus Drabow" userId="c965f6ae-e4b4-46c5-9e42-a96a718b2e8c" providerId="ADAL" clId="{3DF1AE38-3029-46DA-8912-7F551314BD0A}" dt="2022-09-06T14:18:33.398" v="630"/>
          <ac:picMkLst>
            <pc:docMk/>
            <pc:sldMk cId="2273349864" sldId="2145707814"/>
            <ac:picMk id="152" creationId="{C0701666-A07C-4B03-B916-181903F5E078}"/>
          </ac:picMkLst>
        </pc:picChg>
        <pc:picChg chg="mod">
          <ac:chgData name="Markus Drabow" userId="c965f6ae-e4b4-46c5-9e42-a96a718b2e8c" providerId="ADAL" clId="{3DF1AE38-3029-46DA-8912-7F551314BD0A}" dt="2022-09-06T14:18:33.398" v="630"/>
          <ac:picMkLst>
            <pc:docMk/>
            <pc:sldMk cId="2273349864" sldId="2145707814"/>
            <ac:picMk id="156" creationId="{704F9EE2-BFD1-4FD0-87AD-42E9A84C87F9}"/>
          </ac:picMkLst>
        </pc:picChg>
        <pc:picChg chg="mod">
          <ac:chgData name="Markus Drabow" userId="c965f6ae-e4b4-46c5-9e42-a96a718b2e8c" providerId="ADAL" clId="{3DF1AE38-3029-46DA-8912-7F551314BD0A}" dt="2022-09-06T14:18:33.398" v="630"/>
          <ac:picMkLst>
            <pc:docMk/>
            <pc:sldMk cId="2273349864" sldId="2145707814"/>
            <ac:picMk id="159" creationId="{E9FF109B-F086-436E-9284-145E5E5AFE10}"/>
          </ac:picMkLst>
        </pc:picChg>
        <pc:picChg chg="mod">
          <ac:chgData name="Markus Drabow" userId="c965f6ae-e4b4-46c5-9e42-a96a718b2e8c" providerId="ADAL" clId="{3DF1AE38-3029-46DA-8912-7F551314BD0A}" dt="2022-09-06T14:18:33.398" v="630"/>
          <ac:picMkLst>
            <pc:docMk/>
            <pc:sldMk cId="2273349864" sldId="2145707814"/>
            <ac:picMk id="163" creationId="{ECBDBF4F-AAB3-4E85-BF0E-905B3313C7E8}"/>
          </ac:picMkLst>
        </pc:picChg>
        <pc:picChg chg="mod">
          <ac:chgData name="Markus Drabow" userId="c965f6ae-e4b4-46c5-9e42-a96a718b2e8c" providerId="ADAL" clId="{3DF1AE38-3029-46DA-8912-7F551314BD0A}" dt="2022-09-06T14:18:33.398" v="630"/>
          <ac:picMkLst>
            <pc:docMk/>
            <pc:sldMk cId="2273349864" sldId="2145707814"/>
            <ac:picMk id="166" creationId="{23E58984-380C-4F9D-9A60-B911DEC5D873}"/>
          </ac:picMkLst>
        </pc:picChg>
        <pc:picChg chg="mod">
          <ac:chgData name="Markus Drabow" userId="c965f6ae-e4b4-46c5-9e42-a96a718b2e8c" providerId="ADAL" clId="{3DF1AE38-3029-46DA-8912-7F551314BD0A}" dt="2022-09-06T14:18:33.398" v="630"/>
          <ac:picMkLst>
            <pc:docMk/>
            <pc:sldMk cId="2273349864" sldId="2145707814"/>
            <ac:picMk id="169" creationId="{C84B79A8-915C-47C2-BE7F-402744BADFF4}"/>
          </ac:picMkLst>
        </pc:picChg>
        <pc:picChg chg="mod">
          <ac:chgData name="Markus Drabow" userId="c965f6ae-e4b4-46c5-9e42-a96a718b2e8c" providerId="ADAL" clId="{3DF1AE38-3029-46DA-8912-7F551314BD0A}" dt="2022-09-06T14:29:09.137" v="919"/>
          <ac:picMkLst>
            <pc:docMk/>
            <pc:sldMk cId="2273349864" sldId="2145707814"/>
            <ac:picMk id="176" creationId="{1216D72A-B13C-4348-A2BE-6B219BA123CF}"/>
          </ac:picMkLst>
        </pc:picChg>
        <pc:picChg chg="mod">
          <ac:chgData name="Markus Drabow" userId="c965f6ae-e4b4-46c5-9e42-a96a718b2e8c" providerId="ADAL" clId="{3DF1AE38-3029-46DA-8912-7F551314BD0A}" dt="2022-09-06T14:29:09.137" v="919"/>
          <ac:picMkLst>
            <pc:docMk/>
            <pc:sldMk cId="2273349864" sldId="2145707814"/>
            <ac:picMk id="177" creationId="{5B8AD40A-8F43-428A-A70C-9B4DDF0FE8C0}"/>
          </ac:picMkLst>
        </pc:picChg>
        <pc:picChg chg="mod topLvl">
          <ac:chgData name="Markus Drabow" userId="c965f6ae-e4b4-46c5-9e42-a96a718b2e8c" providerId="ADAL" clId="{3DF1AE38-3029-46DA-8912-7F551314BD0A}" dt="2022-09-06T14:08:41.473" v="355" actId="164"/>
          <ac:picMkLst>
            <pc:docMk/>
            <pc:sldMk cId="2273349864" sldId="2145707814"/>
            <ac:picMk id="10242" creationId="{2D822DAF-C1E1-4078-B8C5-8EBFBC24ACF1}"/>
          </ac:picMkLst>
        </pc:picChg>
        <pc:cxnChg chg="del mod">
          <ac:chgData name="Markus Drabow" userId="c965f6ae-e4b4-46c5-9e42-a96a718b2e8c" providerId="ADAL" clId="{3DF1AE38-3029-46DA-8912-7F551314BD0A}" dt="2022-09-06T14:09:52.225" v="372" actId="478"/>
          <ac:cxnSpMkLst>
            <pc:docMk/>
            <pc:sldMk cId="2273349864" sldId="2145707814"/>
            <ac:cxnSpMk id="17" creationId="{AF437C35-E458-49CD-86B2-C83702DABE3E}"/>
          </ac:cxnSpMkLst>
        </pc:cxnChg>
        <pc:cxnChg chg="mod">
          <ac:chgData name="Markus Drabow" userId="c965f6ae-e4b4-46c5-9e42-a96a718b2e8c" providerId="ADAL" clId="{3DF1AE38-3029-46DA-8912-7F551314BD0A}" dt="2022-09-06T14:21:23.538" v="695" actId="1076"/>
          <ac:cxnSpMkLst>
            <pc:docMk/>
            <pc:sldMk cId="2273349864" sldId="2145707814"/>
            <ac:cxnSpMk id="95" creationId="{64993530-186E-44AD-A848-3720E23453B9}"/>
          </ac:cxnSpMkLst>
        </pc:cxnChg>
        <pc:cxnChg chg="add mod">
          <ac:chgData name="Markus Drabow" userId="c965f6ae-e4b4-46c5-9e42-a96a718b2e8c" providerId="ADAL" clId="{3DF1AE38-3029-46DA-8912-7F551314BD0A}" dt="2022-09-06T14:16:06.790" v="619" actId="1037"/>
          <ac:cxnSpMkLst>
            <pc:docMk/>
            <pc:sldMk cId="2273349864" sldId="2145707814"/>
            <ac:cxnSpMk id="125" creationId="{950B18AD-0EF0-4D40-837F-AF40D88B718B}"/>
          </ac:cxnSpMkLst>
        </pc:cxnChg>
        <pc:cxnChg chg="add del mod">
          <ac:chgData name="Markus Drabow" userId="c965f6ae-e4b4-46c5-9e42-a96a718b2e8c" providerId="ADAL" clId="{3DF1AE38-3029-46DA-8912-7F551314BD0A}" dt="2022-09-06T14:18:11.671" v="626" actId="478"/>
          <ac:cxnSpMkLst>
            <pc:docMk/>
            <pc:sldMk cId="2273349864" sldId="2145707814"/>
            <ac:cxnSpMk id="128" creationId="{3A55CEDA-5567-49E6-A8EA-E225DD4B533A}"/>
          </ac:cxnSpMkLst>
        </pc:cxnChg>
        <pc:cxnChg chg="add del mod">
          <ac:chgData name="Markus Drabow" userId="c965f6ae-e4b4-46c5-9e42-a96a718b2e8c" providerId="ADAL" clId="{3DF1AE38-3029-46DA-8912-7F551314BD0A}" dt="2022-09-06T14:19:30.040" v="640" actId="21"/>
          <ac:cxnSpMkLst>
            <pc:docMk/>
            <pc:sldMk cId="2273349864" sldId="2145707814"/>
            <ac:cxnSpMk id="154" creationId="{CC3E5D13-9EFD-43AF-9C83-CBB8825B3E53}"/>
          </ac:cxnSpMkLst>
        </pc:cxnChg>
      </pc:sldChg>
      <pc:sldChg chg="addSp delSp modSp new del mod">
        <pc:chgData name="Markus Drabow" userId="c965f6ae-e4b4-46c5-9e42-a96a718b2e8c" providerId="ADAL" clId="{3DF1AE38-3029-46DA-8912-7F551314BD0A}" dt="2022-09-06T14:33:02.747" v="957" actId="47"/>
        <pc:sldMkLst>
          <pc:docMk/>
          <pc:sldMk cId="2261106247" sldId="2145707815"/>
        </pc:sldMkLst>
        <pc:spChg chg="del">
          <ac:chgData name="Markus Drabow" userId="c965f6ae-e4b4-46c5-9e42-a96a718b2e8c" providerId="ADAL" clId="{3DF1AE38-3029-46DA-8912-7F551314BD0A}" dt="2022-09-06T14:32:03.552" v="941" actId="478"/>
          <ac:spMkLst>
            <pc:docMk/>
            <pc:sldMk cId="2261106247" sldId="2145707815"/>
            <ac:spMk id="3" creationId="{765C6E1A-75F9-4B21-B69F-7615B833FA04}"/>
          </ac:spMkLst>
        </pc:spChg>
        <pc:spChg chg="add del mod">
          <ac:chgData name="Markus Drabow" userId="c965f6ae-e4b4-46c5-9e42-a96a718b2e8c" providerId="ADAL" clId="{3DF1AE38-3029-46DA-8912-7F551314BD0A}" dt="2022-09-06T14:32:22.939" v="950" actId="21"/>
          <ac:spMkLst>
            <pc:docMk/>
            <pc:sldMk cId="2261106247" sldId="2145707815"/>
            <ac:spMk id="4" creationId="{93AE6E7D-F920-40DC-992B-D65CA13EF74F}"/>
          </ac:spMkLst>
        </pc:spChg>
        <pc:spChg chg="mod">
          <ac:chgData name="Markus Drabow" userId="c965f6ae-e4b4-46c5-9e42-a96a718b2e8c" providerId="ADAL" clId="{3DF1AE38-3029-46DA-8912-7F551314BD0A}" dt="2022-09-06T14:32:11.698" v="948" actId="20577"/>
          <ac:spMkLst>
            <pc:docMk/>
            <pc:sldMk cId="2261106247" sldId="2145707815"/>
            <ac:spMk id="6" creationId="{A9DD091E-AAB6-4EEF-BE5A-39E0DC5CFB75}"/>
          </ac:spMkLst>
        </pc:spChg>
        <pc:spChg chg="add del mod">
          <ac:chgData name="Markus Drabow" userId="c965f6ae-e4b4-46c5-9e42-a96a718b2e8c" providerId="ADAL" clId="{3DF1AE38-3029-46DA-8912-7F551314BD0A}" dt="2022-09-06T14:32:22.939" v="950" actId="21"/>
          <ac:spMkLst>
            <pc:docMk/>
            <pc:sldMk cId="2261106247" sldId="2145707815"/>
            <ac:spMk id="8" creationId="{2F89D3D1-0408-4368-B184-71B8FF8B97A5}"/>
          </ac:spMkLst>
        </pc:spChg>
        <pc:spChg chg="mod">
          <ac:chgData name="Markus Drabow" userId="c965f6ae-e4b4-46c5-9e42-a96a718b2e8c" providerId="ADAL" clId="{3DF1AE38-3029-46DA-8912-7F551314BD0A}" dt="2022-09-06T14:32:04.393" v="942"/>
          <ac:spMkLst>
            <pc:docMk/>
            <pc:sldMk cId="2261106247" sldId="2145707815"/>
            <ac:spMk id="12" creationId="{BAC39CC4-A890-44EA-B606-C008572A8487}"/>
          </ac:spMkLst>
        </pc:spChg>
        <pc:spChg chg="mod">
          <ac:chgData name="Markus Drabow" userId="c965f6ae-e4b4-46c5-9e42-a96a718b2e8c" providerId="ADAL" clId="{3DF1AE38-3029-46DA-8912-7F551314BD0A}" dt="2022-09-06T14:32:04.393" v="942"/>
          <ac:spMkLst>
            <pc:docMk/>
            <pc:sldMk cId="2261106247" sldId="2145707815"/>
            <ac:spMk id="15" creationId="{C5B8C6AB-F849-4ADF-8B9E-67B249512532}"/>
          </ac:spMkLst>
        </pc:spChg>
        <pc:spChg chg="mod">
          <ac:chgData name="Markus Drabow" userId="c965f6ae-e4b4-46c5-9e42-a96a718b2e8c" providerId="ADAL" clId="{3DF1AE38-3029-46DA-8912-7F551314BD0A}" dt="2022-09-06T14:32:04.393" v="942"/>
          <ac:spMkLst>
            <pc:docMk/>
            <pc:sldMk cId="2261106247" sldId="2145707815"/>
            <ac:spMk id="17" creationId="{F2782D60-586A-48CA-903F-243C6B858809}"/>
          </ac:spMkLst>
        </pc:spChg>
        <pc:spChg chg="mod">
          <ac:chgData name="Markus Drabow" userId="c965f6ae-e4b4-46c5-9e42-a96a718b2e8c" providerId="ADAL" clId="{3DF1AE38-3029-46DA-8912-7F551314BD0A}" dt="2022-09-06T14:32:04.393" v="942"/>
          <ac:spMkLst>
            <pc:docMk/>
            <pc:sldMk cId="2261106247" sldId="2145707815"/>
            <ac:spMk id="19" creationId="{79F01C48-8C9C-4215-8762-00AADF3B2AFC}"/>
          </ac:spMkLst>
        </pc:spChg>
        <pc:spChg chg="mod">
          <ac:chgData name="Markus Drabow" userId="c965f6ae-e4b4-46c5-9e42-a96a718b2e8c" providerId="ADAL" clId="{3DF1AE38-3029-46DA-8912-7F551314BD0A}" dt="2022-09-06T14:32:04.393" v="942"/>
          <ac:spMkLst>
            <pc:docMk/>
            <pc:sldMk cId="2261106247" sldId="2145707815"/>
            <ac:spMk id="22" creationId="{D7D529D8-9BA8-4473-A691-550E5A543ED6}"/>
          </ac:spMkLst>
        </pc:spChg>
        <pc:spChg chg="mod">
          <ac:chgData name="Markus Drabow" userId="c965f6ae-e4b4-46c5-9e42-a96a718b2e8c" providerId="ADAL" clId="{3DF1AE38-3029-46DA-8912-7F551314BD0A}" dt="2022-09-06T14:32:04.393" v="942"/>
          <ac:spMkLst>
            <pc:docMk/>
            <pc:sldMk cId="2261106247" sldId="2145707815"/>
            <ac:spMk id="25" creationId="{3E0F1256-3656-4BE6-8A55-89884BDE09B7}"/>
          </ac:spMkLst>
        </pc:spChg>
        <pc:spChg chg="add del mod">
          <ac:chgData name="Markus Drabow" userId="c965f6ae-e4b4-46c5-9e42-a96a718b2e8c" providerId="ADAL" clId="{3DF1AE38-3029-46DA-8912-7F551314BD0A}" dt="2022-09-06T14:32:16.291" v="949" actId="478"/>
          <ac:spMkLst>
            <pc:docMk/>
            <pc:sldMk cId="2261106247" sldId="2145707815"/>
            <ac:spMk id="26" creationId="{9AE5CB02-A0EE-42D0-9E14-2EBCBED28B05}"/>
          </ac:spMkLst>
        </pc:spChg>
        <pc:grpChg chg="add del mod">
          <ac:chgData name="Markus Drabow" userId="c965f6ae-e4b4-46c5-9e42-a96a718b2e8c" providerId="ADAL" clId="{3DF1AE38-3029-46DA-8912-7F551314BD0A}" dt="2022-09-06T14:32:22.939" v="950" actId="21"/>
          <ac:grpSpMkLst>
            <pc:docMk/>
            <pc:sldMk cId="2261106247" sldId="2145707815"/>
            <ac:grpSpMk id="5" creationId="{A519785F-923F-4253-8AAE-2A4E13052556}"/>
          </ac:grpSpMkLst>
        </pc:grpChg>
        <pc:grpChg chg="add del mod">
          <ac:chgData name="Markus Drabow" userId="c965f6ae-e4b4-46c5-9e42-a96a718b2e8c" providerId="ADAL" clId="{3DF1AE38-3029-46DA-8912-7F551314BD0A}" dt="2022-09-06T14:32:22.939" v="950" actId="21"/>
          <ac:grpSpMkLst>
            <pc:docMk/>
            <pc:sldMk cId="2261106247" sldId="2145707815"/>
            <ac:grpSpMk id="10" creationId="{B9E32549-5ADC-4B59-91D3-5CBF675C386E}"/>
          </ac:grpSpMkLst>
        </pc:grpChg>
        <pc:grpChg chg="add del mod">
          <ac:chgData name="Markus Drabow" userId="c965f6ae-e4b4-46c5-9e42-a96a718b2e8c" providerId="ADAL" clId="{3DF1AE38-3029-46DA-8912-7F551314BD0A}" dt="2022-09-06T14:32:22.939" v="950" actId="21"/>
          <ac:grpSpMkLst>
            <pc:docMk/>
            <pc:sldMk cId="2261106247" sldId="2145707815"/>
            <ac:grpSpMk id="13" creationId="{6D8A93D5-E78C-47BB-8D7D-06E513E464F1}"/>
          </ac:grpSpMkLst>
        </pc:grpChg>
        <pc:grpChg chg="add del mod">
          <ac:chgData name="Markus Drabow" userId="c965f6ae-e4b4-46c5-9e42-a96a718b2e8c" providerId="ADAL" clId="{3DF1AE38-3029-46DA-8912-7F551314BD0A}" dt="2022-09-06T14:32:22.939" v="950" actId="21"/>
          <ac:grpSpMkLst>
            <pc:docMk/>
            <pc:sldMk cId="2261106247" sldId="2145707815"/>
            <ac:grpSpMk id="16" creationId="{D6EE17A0-6C95-4F29-BAB1-3EFB3777D82C}"/>
          </ac:grpSpMkLst>
        </pc:grpChg>
        <pc:grpChg chg="add del mod">
          <ac:chgData name="Markus Drabow" userId="c965f6ae-e4b4-46c5-9e42-a96a718b2e8c" providerId="ADAL" clId="{3DF1AE38-3029-46DA-8912-7F551314BD0A}" dt="2022-09-06T14:32:22.939" v="950" actId="21"/>
          <ac:grpSpMkLst>
            <pc:docMk/>
            <pc:sldMk cId="2261106247" sldId="2145707815"/>
            <ac:grpSpMk id="20" creationId="{B79E42E4-956B-4D31-8117-640D494ADBA5}"/>
          </ac:grpSpMkLst>
        </pc:grpChg>
        <pc:grpChg chg="add del mod">
          <ac:chgData name="Markus Drabow" userId="c965f6ae-e4b4-46c5-9e42-a96a718b2e8c" providerId="ADAL" clId="{3DF1AE38-3029-46DA-8912-7F551314BD0A}" dt="2022-09-06T14:32:22.939" v="950" actId="21"/>
          <ac:grpSpMkLst>
            <pc:docMk/>
            <pc:sldMk cId="2261106247" sldId="2145707815"/>
            <ac:grpSpMk id="23" creationId="{438D23FE-CA2C-4747-BF32-60F0FD7AF3BC}"/>
          </ac:grpSpMkLst>
        </pc:grpChg>
        <pc:grpChg chg="add del mod">
          <ac:chgData name="Markus Drabow" userId="c965f6ae-e4b4-46c5-9e42-a96a718b2e8c" providerId="ADAL" clId="{3DF1AE38-3029-46DA-8912-7F551314BD0A}" dt="2022-09-06T14:32:22.939" v="950" actId="21"/>
          <ac:grpSpMkLst>
            <pc:docMk/>
            <pc:sldMk cId="2261106247" sldId="2145707815"/>
            <ac:grpSpMk id="27" creationId="{7263645A-6336-4982-991B-7023BEBDFE5A}"/>
          </ac:grpSpMkLst>
        </pc:grpChg>
        <pc:picChg chg="mod">
          <ac:chgData name="Markus Drabow" userId="c965f6ae-e4b4-46c5-9e42-a96a718b2e8c" providerId="ADAL" clId="{3DF1AE38-3029-46DA-8912-7F551314BD0A}" dt="2022-09-06T14:32:04.393" v="942"/>
          <ac:picMkLst>
            <pc:docMk/>
            <pc:sldMk cId="2261106247" sldId="2145707815"/>
            <ac:picMk id="7" creationId="{B1D9C307-AFDD-4549-807A-FB9501477C94}"/>
          </ac:picMkLst>
        </pc:picChg>
        <pc:picChg chg="mod">
          <ac:chgData name="Markus Drabow" userId="c965f6ae-e4b4-46c5-9e42-a96a718b2e8c" providerId="ADAL" clId="{3DF1AE38-3029-46DA-8912-7F551314BD0A}" dt="2022-09-06T14:32:04.393" v="942"/>
          <ac:picMkLst>
            <pc:docMk/>
            <pc:sldMk cId="2261106247" sldId="2145707815"/>
            <ac:picMk id="11" creationId="{06F53C4F-91DD-48C9-A66E-9FB833271602}"/>
          </ac:picMkLst>
        </pc:picChg>
        <pc:picChg chg="mod">
          <ac:chgData name="Markus Drabow" userId="c965f6ae-e4b4-46c5-9e42-a96a718b2e8c" providerId="ADAL" clId="{3DF1AE38-3029-46DA-8912-7F551314BD0A}" dt="2022-09-06T14:32:04.393" v="942"/>
          <ac:picMkLst>
            <pc:docMk/>
            <pc:sldMk cId="2261106247" sldId="2145707815"/>
            <ac:picMk id="14" creationId="{8766A49A-218F-4234-B972-4F544BBC54DE}"/>
          </ac:picMkLst>
        </pc:picChg>
        <pc:picChg chg="mod">
          <ac:chgData name="Markus Drabow" userId="c965f6ae-e4b4-46c5-9e42-a96a718b2e8c" providerId="ADAL" clId="{3DF1AE38-3029-46DA-8912-7F551314BD0A}" dt="2022-09-06T14:32:04.393" v="942"/>
          <ac:picMkLst>
            <pc:docMk/>
            <pc:sldMk cId="2261106247" sldId="2145707815"/>
            <ac:picMk id="18" creationId="{9DD9FCF6-37FD-4115-8EEF-62C7DEC0EAF0}"/>
          </ac:picMkLst>
        </pc:picChg>
        <pc:picChg chg="mod">
          <ac:chgData name="Markus Drabow" userId="c965f6ae-e4b4-46c5-9e42-a96a718b2e8c" providerId="ADAL" clId="{3DF1AE38-3029-46DA-8912-7F551314BD0A}" dt="2022-09-06T14:32:04.393" v="942"/>
          <ac:picMkLst>
            <pc:docMk/>
            <pc:sldMk cId="2261106247" sldId="2145707815"/>
            <ac:picMk id="21" creationId="{AE8B4F26-2444-44DC-857D-CAC198FD0D5A}"/>
          </ac:picMkLst>
        </pc:picChg>
        <pc:picChg chg="mod">
          <ac:chgData name="Markus Drabow" userId="c965f6ae-e4b4-46c5-9e42-a96a718b2e8c" providerId="ADAL" clId="{3DF1AE38-3029-46DA-8912-7F551314BD0A}" dt="2022-09-06T14:32:04.393" v="942"/>
          <ac:picMkLst>
            <pc:docMk/>
            <pc:sldMk cId="2261106247" sldId="2145707815"/>
            <ac:picMk id="24" creationId="{0EF6B511-F7DC-4659-8077-A15AF11D5DE0}"/>
          </ac:picMkLst>
        </pc:picChg>
        <pc:picChg chg="mod">
          <ac:chgData name="Markus Drabow" userId="c965f6ae-e4b4-46c5-9e42-a96a718b2e8c" providerId="ADAL" clId="{3DF1AE38-3029-46DA-8912-7F551314BD0A}" dt="2022-09-06T14:32:04.393" v="942"/>
          <ac:picMkLst>
            <pc:docMk/>
            <pc:sldMk cId="2261106247" sldId="2145707815"/>
            <ac:picMk id="28" creationId="{C5D134A9-AEB0-43A2-AE45-2F4CA25FB721}"/>
          </ac:picMkLst>
        </pc:picChg>
        <pc:picChg chg="mod">
          <ac:chgData name="Markus Drabow" userId="c965f6ae-e4b4-46c5-9e42-a96a718b2e8c" providerId="ADAL" clId="{3DF1AE38-3029-46DA-8912-7F551314BD0A}" dt="2022-09-06T14:32:04.393" v="942"/>
          <ac:picMkLst>
            <pc:docMk/>
            <pc:sldMk cId="2261106247" sldId="2145707815"/>
            <ac:picMk id="29" creationId="{9790306C-1F70-43A2-894B-DA5B3B475A73}"/>
          </ac:picMkLst>
        </pc:picChg>
        <pc:cxnChg chg="add del mod">
          <ac:chgData name="Markus Drabow" userId="c965f6ae-e4b4-46c5-9e42-a96a718b2e8c" providerId="ADAL" clId="{3DF1AE38-3029-46DA-8912-7F551314BD0A}" dt="2022-09-06T14:32:22.939" v="950" actId="21"/>
          <ac:cxnSpMkLst>
            <pc:docMk/>
            <pc:sldMk cId="2261106247" sldId="2145707815"/>
            <ac:cxnSpMk id="9" creationId="{F9B74E04-5569-4D37-AA13-5D2FB5E0C9BC}"/>
          </ac:cxnSpMkLst>
        </pc:cxnChg>
      </pc:sldChg>
    </pc:docChg>
  </pc:docChgLst>
  <pc:docChgLst>
    <pc:chgData name="Drabow Markus, MZ-D-41" userId="c965f6ae-e4b4-46c5-9e42-a96a718b2e8c" providerId="ADAL" clId="{5731230A-8FC0-4716-B0D8-EABBC013F52D}"/>
    <pc:docChg chg="modSld">
      <pc:chgData name="Drabow Markus, MZ-D-41" userId="c965f6ae-e4b4-46c5-9e42-a96a718b2e8c" providerId="ADAL" clId="{5731230A-8FC0-4716-B0D8-EABBC013F52D}" dt="2024-02-29T06:43:42.440" v="60" actId="478"/>
      <pc:docMkLst>
        <pc:docMk/>
      </pc:docMkLst>
      <pc:sldChg chg="addSp delSp modSp mod">
        <pc:chgData name="Drabow Markus, MZ-D-41" userId="c965f6ae-e4b4-46c5-9e42-a96a718b2e8c" providerId="ADAL" clId="{5731230A-8FC0-4716-B0D8-EABBC013F52D}" dt="2024-02-29T06:43:42.440" v="60" actId="478"/>
        <pc:sldMkLst>
          <pc:docMk/>
          <pc:sldMk cId="557837010" sldId="2145707820"/>
        </pc:sldMkLst>
        <pc:spChg chg="add mod">
          <ac:chgData name="Drabow Markus, MZ-D-41" userId="c965f6ae-e4b4-46c5-9e42-a96a718b2e8c" providerId="ADAL" clId="{5731230A-8FC0-4716-B0D8-EABBC013F52D}" dt="2024-02-29T06:43:00.802" v="59" actId="1076"/>
          <ac:spMkLst>
            <pc:docMk/>
            <pc:sldMk cId="557837010" sldId="2145707820"/>
            <ac:spMk id="3" creationId="{14A04FC4-AE00-373C-2211-E4BFFF3C66B0}"/>
          </ac:spMkLst>
        </pc:spChg>
        <pc:picChg chg="del mod">
          <ac:chgData name="Drabow Markus, MZ-D-41" userId="c965f6ae-e4b4-46c5-9e42-a96a718b2e8c" providerId="ADAL" clId="{5731230A-8FC0-4716-B0D8-EABBC013F52D}" dt="2024-02-29T06:43:42.440" v="60" actId="478"/>
          <ac:picMkLst>
            <pc:docMk/>
            <pc:sldMk cId="557837010" sldId="2145707820"/>
            <ac:picMk id="35" creationId="{CD107220-6A3B-4EE8-A7C1-FF54E38E17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3581A5-E4C6-4927-B3C0-8FAA582B9D53}" type="datetimeFigureOut">
              <a:rPr lang="de-DE" smtClean="0"/>
              <a:t>29.02.2024</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AB3B58-435A-4CAB-BEDA-B203A898BBFC}" type="slidenum">
              <a:rPr lang="de-DE" smtClean="0"/>
              <a:t>‹Nr.›</a:t>
            </a:fld>
            <a:endParaRPr lang="de-DE"/>
          </a:p>
        </p:txBody>
      </p:sp>
    </p:spTree>
    <p:extLst>
      <p:ext uri="{BB962C8B-B14F-4D97-AF65-F5344CB8AC3E}">
        <p14:creationId xmlns:p14="http://schemas.microsoft.com/office/powerpoint/2010/main" val="77445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CC0F7-209C-4EE4-A1D5-BFF0CBCA9BC3}" type="datetimeFigureOut">
              <a:rPr lang="de-DE" smtClean="0"/>
              <a:t>29.02.2024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B7A2B-9D63-4AB1-9A7A-EE5F31796489}" type="slidenum">
              <a:rPr lang="de-DE" smtClean="0"/>
              <a:t>‹Nr.›</a:t>
            </a:fld>
            <a:endParaRPr lang="de-DE"/>
          </a:p>
        </p:txBody>
      </p:sp>
    </p:spTree>
    <p:extLst>
      <p:ext uri="{BB962C8B-B14F-4D97-AF65-F5344CB8AC3E}">
        <p14:creationId xmlns:p14="http://schemas.microsoft.com/office/powerpoint/2010/main" val="423226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mit Bild">
    <p:spTree>
      <p:nvGrpSpPr>
        <p:cNvPr id="1" name=""/>
        <p:cNvGrpSpPr/>
        <p:nvPr/>
      </p:nvGrpSpPr>
      <p:grpSpPr>
        <a:xfrm>
          <a:off x="0" y="0"/>
          <a:ext cx="0" cy="0"/>
          <a:chOff x="0" y="0"/>
          <a:chExt cx="0" cy="0"/>
        </a:xfrm>
      </p:grpSpPr>
      <p:sp>
        <p:nvSpPr>
          <p:cNvPr id="8"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0" bIns="720000" anchor="ctr">
            <a:noAutofit/>
          </a:bodyPr>
          <a:lstStyle>
            <a:lvl1pPr marL="0" indent="0" algn="ctr">
              <a:buNone/>
              <a:defRPr>
                <a:solidFill>
                  <a:schemeClr val="tx1"/>
                </a:solidFill>
              </a:defRPr>
            </a:lvl1pPr>
          </a:lstStyle>
          <a:p>
            <a:r>
              <a:rPr lang="de-DE"/>
              <a:t>Bild durch Klicken auf Symbol hinzufügen</a:t>
            </a:r>
            <a:endParaRPr lang="de-DE" dirty="0"/>
          </a:p>
        </p:txBody>
      </p:sp>
      <p:sp>
        <p:nvSpPr>
          <p:cNvPr id="2" name="Titel 1"/>
          <p:cNvSpPr>
            <a:spLocks noGrp="1"/>
          </p:cNvSpPr>
          <p:nvPr>
            <p:ph type="ctrTitle" hasCustomPrompt="1"/>
          </p:nvPr>
        </p:nvSpPr>
        <p:spPr>
          <a:xfrm>
            <a:off x="-9525" y="342254"/>
            <a:ext cx="12201525" cy="1253402"/>
          </a:xfrm>
        </p:spPr>
        <p:txBody>
          <a:bodyPr lIns="471600" tIns="72000" rIns="471600" bIns="36000" anchor="b">
            <a:spAutoFit/>
          </a:bodyPr>
          <a:lstStyle>
            <a:lvl1pPr algn="l">
              <a:lnSpc>
                <a:spcPct val="93000"/>
              </a:lnSpc>
              <a:spcAft>
                <a:spcPts val="600"/>
              </a:spcAft>
              <a:defRPr sz="4000">
                <a:solidFill>
                  <a:schemeClr val="tx1"/>
                </a:solidFill>
              </a:defRPr>
            </a:lvl1pPr>
          </a:lstStyle>
          <a:p>
            <a:r>
              <a:rPr lang="de-DE" dirty="0"/>
              <a:t>Ein- oder </a:t>
            </a:r>
            <a:br>
              <a:rPr lang="de-DE" dirty="0"/>
            </a:br>
            <a:r>
              <a:rPr lang="de-DE" dirty="0"/>
              <a:t>Zweizeiliger </a:t>
            </a:r>
            <a:r>
              <a:rPr lang="de-DE" dirty="0" err="1"/>
              <a:t>titel</a:t>
            </a:r>
            <a:r>
              <a:rPr lang="de-DE" dirty="0"/>
              <a:t>.</a:t>
            </a:r>
          </a:p>
        </p:txBody>
      </p:sp>
      <p:sp>
        <p:nvSpPr>
          <p:cNvPr id="3" name="Untertitel 2"/>
          <p:cNvSpPr>
            <a:spLocks noGrp="1"/>
          </p:cNvSpPr>
          <p:nvPr>
            <p:ph type="subTitle" idx="1" hasCustomPrompt="1"/>
          </p:nvPr>
        </p:nvSpPr>
        <p:spPr>
          <a:xfrm>
            <a:off x="-9525" y="1716665"/>
            <a:ext cx="12201525" cy="386055"/>
          </a:xfrm>
          <a:prstGeom prst="rect">
            <a:avLst/>
          </a:prstGeom>
        </p:spPr>
        <p:txBody>
          <a:bodyPr lIns="471600" tIns="72000" rIns="471600" bIns="36000"/>
          <a:lstStyle>
            <a:lvl1pPr marL="0" indent="0" algn="l">
              <a:lnSpc>
                <a:spcPct val="93000"/>
              </a:lnSpc>
              <a:buNone/>
              <a:defRPr sz="20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Ein- oder Zweizeilige Subheadline.</a:t>
            </a:r>
          </a:p>
        </p:txBody>
      </p:sp>
      <p:pic>
        <p:nvPicPr>
          <p:cNvPr id="9" name="Grafik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24893" y="6137292"/>
            <a:ext cx="1159625" cy="361604"/>
          </a:xfrm>
          <a:prstGeom prst="rect">
            <a:avLst/>
          </a:prstGeom>
        </p:spPr>
      </p:pic>
      <p:pic>
        <p:nvPicPr>
          <p:cNvPr id="10"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864" y="6138897"/>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13"/>
          <p:cNvSpPr>
            <a:spLocks noGrp="1"/>
          </p:cNvSpPr>
          <p:nvPr>
            <p:ph type="body" sz="quarter" idx="20" hasCustomPrompt="1"/>
          </p:nvPr>
        </p:nvSpPr>
        <p:spPr>
          <a:xfrm>
            <a:off x="488949" y="5498532"/>
            <a:ext cx="2095570" cy="319415"/>
          </a:xfrm>
          <a:prstGeom prst="rect">
            <a:avLst/>
          </a:prstGeom>
        </p:spPr>
        <p:txBody>
          <a:bodyPr/>
          <a:lstStyle>
            <a:lvl1pPr marL="0" indent="0">
              <a:spcAft>
                <a:spcPts val="0"/>
              </a:spcAft>
              <a:buNone/>
              <a:defRPr sz="1100" b="1"/>
            </a:lvl1pPr>
          </a:lstStyle>
          <a:p>
            <a:pPr lvl="0"/>
            <a:r>
              <a:rPr lang="de-DE" dirty="0"/>
              <a:t>Abteilung | Datum</a:t>
            </a:r>
            <a:br>
              <a:rPr lang="de-DE" dirty="0"/>
            </a:br>
            <a:r>
              <a:rPr lang="de-DE" dirty="0"/>
              <a:t>Ersteller</a:t>
            </a:r>
          </a:p>
        </p:txBody>
      </p:sp>
      <p:pic>
        <p:nvPicPr>
          <p:cNvPr id="11" name="Grafik 10">
            <a:extLst>
              <a:ext uri="{FF2B5EF4-FFF2-40B4-BE49-F238E27FC236}">
                <a16:creationId xmlns:a16="http://schemas.microsoft.com/office/drawing/2014/main" id="{D66C0DDA-7A27-4905-AEA3-F522F8DCAFC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66936" y="6136777"/>
            <a:ext cx="1053333" cy="360000"/>
          </a:xfrm>
          <a:prstGeom prst="rect">
            <a:avLst/>
          </a:prstGeom>
        </p:spPr>
      </p:pic>
    </p:spTree>
    <p:extLst>
      <p:ext uri="{BB962C8B-B14F-4D97-AF65-F5344CB8AC3E}">
        <p14:creationId xmlns:p14="http://schemas.microsoft.com/office/powerpoint/2010/main" val="1928790628"/>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1326" userDrawn="1">
          <p15:clr>
            <a:srgbClr val="FBAE40"/>
          </p15:clr>
        </p15:guide>
        <p15:guide id="5" orient="horz" pos="1080" userDrawn="1">
          <p15:clr>
            <a:srgbClr val="FBAE40"/>
          </p15:clr>
        </p15:guide>
        <p15:guide id="6" orient="horz" pos="100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3713287362"/>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7">
          <p15:clr>
            <a:srgbClr val="FBAE40"/>
          </p15:clr>
        </p15:guide>
        <p15:guide id="7" orient="horz" pos="4040">
          <p15:clr>
            <a:srgbClr val="FBAE40"/>
          </p15:clr>
        </p15:guide>
        <p15:guide id="8" orient="horz" pos="42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er ohne Hintergrund">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4149686617"/>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7">
          <p15:clr>
            <a:srgbClr val="FBAE40"/>
          </p15:clr>
        </p15:guide>
        <p15:guide id="7" orient="horz" pos="4040">
          <p15:clr>
            <a:srgbClr val="FBAE40"/>
          </p15:clr>
        </p15:guide>
        <p15:guide id="8" orient="horz" pos="42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7" y="347184"/>
            <a:ext cx="11224684" cy="701474"/>
          </a:xfrm>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12" name="Inhaltsplatzhalter 11"/>
          <p:cNvSpPr>
            <a:spLocks noGrp="1"/>
          </p:cNvSpPr>
          <p:nvPr>
            <p:ph sz="quarter" idx="15" hasCustomPrompt="1"/>
          </p:nvPr>
        </p:nvSpPr>
        <p:spPr>
          <a:xfrm>
            <a:off x="488947" y="1413933"/>
            <a:ext cx="11224684" cy="4707467"/>
          </a:xfrm>
          <a:prstGeom prst="rect">
            <a:avLst/>
          </a:prstGeom>
        </p:spPr>
        <p:txBody>
          <a:bodyPr/>
          <a:lstStyle>
            <a:lvl1pPr>
              <a:defRPr baseline="0"/>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7141325"/>
      </p:ext>
    </p:extLst>
  </p:cSld>
  <p:clrMapOvr>
    <a:masterClrMapping/>
  </p:clrMapOvr>
  <p:hf hdr="0" dt="0"/>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Inhaltsplatzhalter 3"/>
          <p:cNvSpPr>
            <a:spLocks noGrp="1"/>
          </p:cNvSpPr>
          <p:nvPr>
            <p:ph sz="quarter" idx="10" hasCustomPrompt="1"/>
          </p:nvPr>
        </p:nvSpPr>
        <p:spPr>
          <a:xfrm>
            <a:off x="488947" y="1413933"/>
            <a:ext cx="5497142" cy="4707465"/>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5"/>
          <p:cNvSpPr>
            <a:spLocks noGrp="1"/>
          </p:cNvSpPr>
          <p:nvPr>
            <p:ph sz="quarter" idx="11" hasCustomPrompt="1"/>
          </p:nvPr>
        </p:nvSpPr>
        <p:spPr>
          <a:xfrm>
            <a:off x="6216490" y="1413933"/>
            <a:ext cx="5497142" cy="4707465"/>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229688622"/>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7">
          <p15:clr>
            <a:srgbClr val="FBAE40"/>
          </p15:clr>
        </p15:guide>
        <p15:guide id="7" orient="horz" pos="4040">
          <p15:clr>
            <a:srgbClr val="FBAE40"/>
          </p15:clr>
        </p15:guide>
        <p15:guide id="8" orient="horz" pos="4272">
          <p15:clr>
            <a:srgbClr val="FBAE40"/>
          </p15:clr>
        </p15:guide>
        <p15:guide id="9" pos="3771" userDrawn="1">
          <p15:clr>
            <a:srgbClr val="FBAE40"/>
          </p15:clr>
        </p15:guide>
        <p15:guide id="10" pos="391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Inhalte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Textplatzhalter 3"/>
          <p:cNvSpPr>
            <a:spLocks noGrp="1"/>
          </p:cNvSpPr>
          <p:nvPr>
            <p:ph type="body" sz="quarter" idx="10" hasCustomPrompt="1"/>
          </p:nvPr>
        </p:nvSpPr>
        <p:spPr>
          <a:xfrm>
            <a:off x="488947" y="1413933"/>
            <a:ext cx="5497142" cy="345594"/>
          </a:xfrm>
        </p:spPr>
        <p:txBody>
          <a:bodyPr/>
          <a:lstStyle>
            <a:lvl1pPr marL="0" indent="0">
              <a:buNone/>
              <a:defRPr b="1"/>
            </a:lvl1pPr>
            <a:lvl2pPr marL="190800" indent="0">
              <a:buNone/>
              <a:defRPr b="1"/>
            </a:lvl2pPr>
            <a:lvl3pPr marL="381600" indent="0">
              <a:buNone/>
              <a:defRPr b="1"/>
            </a:lvl3pPr>
            <a:lvl4pPr marL="572400" indent="0">
              <a:buNone/>
              <a:defRPr b="1"/>
            </a:lvl4pPr>
            <a:lvl5pPr marL="763200" indent="0">
              <a:buNone/>
              <a:defRPr b="1"/>
            </a:lvl5pPr>
          </a:lstStyle>
          <a:p>
            <a:pPr lvl="0"/>
            <a:r>
              <a:rPr lang="de-DE" dirty="0"/>
              <a:t>Überschrift durch Klicken bearbeiten.</a:t>
            </a:r>
          </a:p>
        </p:txBody>
      </p:sp>
      <p:sp>
        <p:nvSpPr>
          <p:cNvPr id="6" name="Textplatzhalter 5"/>
          <p:cNvSpPr>
            <a:spLocks noGrp="1"/>
          </p:cNvSpPr>
          <p:nvPr>
            <p:ph type="body" sz="quarter" idx="11" hasCustomPrompt="1"/>
          </p:nvPr>
        </p:nvSpPr>
        <p:spPr>
          <a:xfrm>
            <a:off x="6216490" y="1413933"/>
            <a:ext cx="5497142" cy="345594"/>
          </a:xfrm>
        </p:spPr>
        <p:txBody>
          <a:bodyPr/>
          <a:lstStyle>
            <a:lvl1pPr marL="0" indent="0">
              <a:buNone/>
              <a:defRPr b="1" baseline="0"/>
            </a:lvl1pPr>
            <a:lvl2pPr marL="190800" indent="0">
              <a:buNone/>
              <a:defRPr b="1"/>
            </a:lvl2pPr>
            <a:lvl3pPr marL="381600" indent="0">
              <a:buNone/>
              <a:defRPr b="1"/>
            </a:lvl3pPr>
            <a:lvl4pPr marL="572400" indent="0">
              <a:buNone/>
              <a:defRPr b="1"/>
            </a:lvl4pPr>
            <a:lvl5pPr marL="763200" indent="0">
              <a:buNone/>
              <a:defRPr b="1"/>
            </a:lvl5pPr>
          </a:lstStyle>
          <a:p>
            <a:pPr lvl="0"/>
            <a:r>
              <a:rPr lang="de-DE" dirty="0"/>
              <a:t>Überschrift durch Klicken bearbeiten.</a:t>
            </a:r>
          </a:p>
        </p:txBody>
      </p:sp>
      <p:sp>
        <p:nvSpPr>
          <p:cNvPr id="8" name="Inhaltsplatzhalter 7"/>
          <p:cNvSpPr>
            <a:spLocks noGrp="1"/>
          </p:cNvSpPr>
          <p:nvPr>
            <p:ph sz="quarter" idx="12" hasCustomPrompt="1"/>
          </p:nvPr>
        </p:nvSpPr>
        <p:spPr>
          <a:xfrm>
            <a:off x="488947" y="1854198"/>
            <a:ext cx="5497142" cy="4267200"/>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9"/>
          <p:cNvSpPr>
            <a:spLocks noGrp="1"/>
          </p:cNvSpPr>
          <p:nvPr>
            <p:ph sz="quarter" idx="13" hasCustomPrompt="1"/>
          </p:nvPr>
        </p:nvSpPr>
        <p:spPr>
          <a:xfrm>
            <a:off x="6216490" y="1854198"/>
            <a:ext cx="5497142" cy="4267200"/>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793479322"/>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pos="3771" userDrawn="1">
          <p15:clr>
            <a:srgbClr val="FBAE40"/>
          </p15:clr>
        </p15:guide>
        <p15:guide id="4" pos="3915" userDrawn="1">
          <p15:clr>
            <a:srgbClr val="FBAE40"/>
          </p15:clr>
        </p15:guide>
        <p15:guide id="5" orient="horz" pos="218" userDrawn="1">
          <p15:clr>
            <a:srgbClr val="FBAE40"/>
          </p15:clr>
        </p15:guide>
        <p15:guide id="6" orient="horz" pos="662" userDrawn="1">
          <p15:clr>
            <a:srgbClr val="FBAE40"/>
          </p15:clr>
        </p15:guide>
        <p15:guide id="7" orient="horz" pos="890" userDrawn="1">
          <p15:clr>
            <a:srgbClr val="FBAE40"/>
          </p15:clr>
        </p15:guide>
        <p15:guide id="8" orient="horz" pos="3857" userDrawn="1">
          <p15:clr>
            <a:srgbClr val="FBAE40"/>
          </p15:clr>
        </p15:guide>
        <p15:guide id="9" orient="horz" pos="4040" userDrawn="1">
          <p15:clr>
            <a:srgbClr val="FBAE40"/>
          </p15:clr>
        </p15:guide>
        <p15:guide id="10" orient="horz" pos="427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Inhaltsplatzhalter 3"/>
          <p:cNvSpPr>
            <a:spLocks noGrp="1"/>
          </p:cNvSpPr>
          <p:nvPr>
            <p:ph sz="quarter" idx="10" hasCustomPrompt="1"/>
          </p:nvPr>
        </p:nvSpPr>
        <p:spPr>
          <a:xfrm>
            <a:off x="488947" y="1413933"/>
            <a:ext cx="3587961" cy="4707467"/>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5"/>
          <p:cNvSpPr>
            <a:spLocks noGrp="1"/>
          </p:cNvSpPr>
          <p:nvPr>
            <p:ph sz="quarter" idx="11" hasCustomPrompt="1"/>
          </p:nvPr>
        </p:nvSpPr>
        <p:spPr>
          <a:xfrm>
            <a:off x="4307309" y="1413933"/>
            <a:ext cx="3587961" cy="4707467"/>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7"/>
          <p:cNvSpPr>
            <a:spLocks noGrp="1"/>
          </p:cNvSpPr>
          <p:nvPr>
            <p:ph sz="quarter" idx="12" hasCustomPrompt="1"/>
          </p:nvPr>
        </p:nvSpPr>
        <p:spPr>
          <a:xfrm>
            <a:off x="8125670" y="1413933"/>
            <a:ext cx="3587961" cy="4707467"/>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59813363"/>
      </p:ext>
    </p:extLst>
  </p:cSld>
  <p:clrMapOvr>
    <a:masterClrMapping/>
  </p:clrMapOvr>
  <p:hf hdr="0" dt="0"/>
  <p:extLst>
    <p:ext uri="{DCECCB84-F9BA-43D5-87BE-67443E8EF086}">
      <p15:sldGuideLst xmlns:p15="http://schemas.microsoft.com/office/powerpoint/2012/main">
        <p15:guide id="1" pos="2570">
          <p15:clr>
            <a:srgbClr val="FBAE40"/>
          </p15:clr>
        </p15:guide>
        <p15:guide id="2" pos="2712" userDrawn="1">
          <p15:clr>
            <a:srgbClr val="FBAE40"/>
          </p15:clr>
        </p15:guide>
        <p15:guide id="3" pos="5118" userDrawn="1">
          <p15:clr>
            <a:srgbClr val="FBAE40"/>
          </p15:clr>
        </p15:guide>
        <p15:guide id="4" pos="4974">
          <p15:clr>
            <a:srgbClr val="FBAE40"/>
          </p15:clr>
        </p15:guide>
        <p15:guide id="5" pos="308">
          <p15:clr>
            <a:srgbClr val="FBAE40"/>
          </p15:clr>
        </p15:guide>
        <p15:guide id="6" pos="7380">
          <p15:clr>
            <a:srgbClr val="FBAE40"/>
          </p15:clr>
        </p15:guide>
        <p15:guide id="7" orient="horz" pos="218">
          <p15:clr>
            <a:srgbClr val="FBAE40"/>
          </p15:clr>
        </p15:guide>
        <p15:guide id="8" orient="horz" pos="662">
          <p15:clr>
            <a:srgbClr val="FBAE40"/>
          </p15:clr>
        </p15:guide>
        <p15:guide id="9" orient="horz" pos="890">
          <p15:clr>
            <a:srgbClr val="FBAE40"/>
          </p15:clr>
        </p15:guide>
        <p15:guide id="10" orient="horz" pos="3857">
          <p15:clr>
            <a:srgbClr val="FBAE40"/>
          </p15:clr>
        </p15:guide>
        <p15:guide id="11" orient="horz" pos="4040">
          <p15:clr>
            <a:srgbClr val="FBAE40"/>
          </p15:clr>
        </p15:guide>
        <p15:guide id="12" orient="horz" pos="42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Inhaltsplatzhalter 3"/>
          <p:cNvSpPr>
            <a:spLocks noGrp="1"/>
          </p:cNvSpPr>
          <p:nvPr>
            <p:ph sz="quarter" idx="10" hasCustomPrompt="1"/>
          </p:nvPr>
        </p:nvSpPr>
        <p:spPr>
          <a:xfrm>
            <a:off x="3352719" y="1413933"/>
            <a:ext cx="2633372" cy="4707463"/>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5"/>
          <p:cNvSpPr>
            <a:spLocks noGrp="1"/>
          </p:cNvSpPr>
          <p:nvPr>
            <p:ph sz="quarter" idx="11" hasCustomPrompt="1"/>
          </p:nvPr>
        </p:nvSpPr>
        <p:spPr>
          <a:xfrm>
            <a:off x="488947" y="1413933"/>
            <a:ext cx="2633372" cy="4707463"/>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7"/>
          <p:cNvSpPr>
            <a:spLocks noGrp="1"/>
          </p:cNvSpPr>
          <p:nvPr>
            <p:ph sz="quarter" idx="12" hasCustomPrompt="1"/>
          </p:nvPr>
        </p:nvSpPr>
        <p:spPr>
          <a:xfrm>
            <a:off x="6216490" y="1413933"/>
            <a:ext cx="2633372" cy="4707463"/>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9"/>
          <p:cNvSpPr>
            <a:spLocks noGrp="1"/>
          </p:cNvSpPr>
          <p:nvPr>
            <p:ph sz="quarter" idx="13" hasCustomPrompt="1"/>
          </p:nvPr>
        </p:nvSpPr>
        <p:spPr>
          <a:xfrm>
            <a:off x="9080260" y="1413933"/>
            <a:ext cx="2633372" cy="4707463"/>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57152156"/>
      </p:ext>
    </p:extLst>
  </p:cSld>
  <p:clrMapOvr>
    <a:masterClrMapping/>
  </p:clrMapOvr>
  <p:hf hdr="0" dt="0"/>
  <p:extLst>
    <p:ext uri="{DCECCB84-F9BA-43D5-87BE-67443E8EF086}">
      <p15:sldGuideLst xmlns:p15="http://schemas.microsoft.com/office/powerpoint/2012/main">
        <p15:guide id="1" pos="1968" userDrawn="1">
          <p15:clr>
            <a:srgbClr val="FBAE40"/>
          </p15:clr>
        </p15:guide>
        <p15:guide id="2" pos="2111" userDrawn="1">
          <p15:clr>
            <a:srgbClr val="FBAE40"/>
          </p15:clr>
        </p15:guide>
        <p15:guide id="3" pos="3771" userDrawn="1">
          <p15:clr>
            <a:srgbClr val="FBAE40"/>
          </p15:clr>
        </p15:guide>
        <p15:guide id="4" pos="3915" userDrawn="1">
          <p15:clr>
            <a:srgbClr val="FBAE40"/>
          </p15:clr>
        </p15:guide>
        <p15:guide id="5" pos="5576" userDrawn="1">
          <p15:clr>
            <a:srgbClr val="FBAE40"/>
          </p15:clr>
        </p15:guide>
        <p15:guide id="6" pos="5720">
          <p15:clr>
            <a:srgbClr val="FBAE40"/>
          </p15:clr>
        </p15:guide>
        <p15:guide id="7" pos="307">
          <p15:clr>
            <a:srgbClr val="FBAE40"/>
          </p15:clr>
        </p15:guide>
        <p15:guide id="8" pos="7380">
          <p15:clr>
            <a:srgbClr val="FBAE40"/>
          </p15:clr>
        </p15:guide>
        <p15:guide id="9" orient="horz" pos="218">
          <p15:clr>
            <a:srgbClr val="FBAE40"/>
          </p15:clr>
        </p15:guide>
        <p15:guide id="10" orient="horz" pos="662">
          <p15:clr>
            <a:srgbClr val="FBAE40"/>
          </p15:clr>
        </p15:guide>
        <p15:guide id="11" orient="horz" pos="889">
          <p15:clr>
            <a:srgbClr val="FBAE40"/>
          </p15:clr>
        </p15:guide>
        <p15:guide id="12" orient="horz" pos="3857">
          <p15:clr>
            <a:srgbClr val="FBAE40"/>
          </p15:clr>
        </p15:guide>
        <p15:guide id="13" orient="horz" pos="4040">
          <p15:clr>
            <a:srgbClr val="FBAE40"/>
          </p15:clr>
        </p15:guide>
        <p15:guide id="14" orient="horz" pos="42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x2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Inhaltsplatzhalter 3"/>
          <p:cNvSpPr>
            <a:spLocks noGrp="1"/>
          </p:cNvSpPr>
          <p:nvPr>
            <p:ph sz="quarter" idx="10" hasCustomPrompt="1"/>
          </p:nvPr>
        </p:nvSpPr>
        <p:spPr>
          <a:xfrm>
            <a:off x="488947" y="1413933"/>
            <a:ext cx="5497142" cy="2267480"/>
          </a:xfrm>
        </p:spPr>
        <p:txBody>
          <a:body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5"/>
          <p:cNvSpPr>
            <a:spLocks noGrp="1"/>
          </p:cNvSpPr>
          <p:nvPr>
            <p:ph sz="quarter" idx="11" hasCustomPrompt="1"/>
          </p:nvPr>
        </p:nvSpPr>
        <p:spPr>
          <a:xfrm>
            <a:off x="6216490" y="1413933"/>
            <a:ext cx="5497142" cy="2267480"/>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7"/>
          <p:cNvSpPr>
            <a:spLocks noGrp="1"/>
          </p:cNvSpPr>
          <p:nvPr>
            <p:ph sz="quarter" idx="12" hasCustomPrompt="1"/>
          </p:nvPr>
        </p:nvSpPr>
        <p:spPr>
          <a:xfrm>
            <a:off x="488947" y="3852863"/>
            <a:ext cx="5497142" cy="2268535"/>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9"/>
          <p:cNvSpPr>
            <a:spLocks noGrp="1"/>
          </p:cNvSpPr>
          <p:nvPr>
            <p:ph sz="quarter" idx="13" hasCustomPrompt="1"/>
          </p:nvPr>
        </p:nvSpPr>
        <p:spPr>
          <a:xfrm>
            <a:off x="6216490" y="3852863"/>
            <a:ext cx="5497142" cy="2268535"/>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548557667"/>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6">
          <p15:clr>
            <a:srgbClr val="FBAE40"/>
          </p15:clr>
        </p15:guide>
        <p15:guide id="7" orient="horz" pos="4040">
          <p15:clr>
            <a:srgbClr val="FBAE40"/>
          </p15:clr>
        </p15:guide>
        <p15:guide id="8" orient="horz" pos="4272">
          <p15:clr>
            <a:srgbClr val="FBAE40"/>
          </p15:clr>
        </p15:guide>
        <p15:guide id="9" pos="3771" userDrawn="1">
          <p15:clr>
            <a:srgbClr val="FBAE40"/>
          </p15:clr>
        </p15:guide>
        <p15:guide id="10" pos="3915" userDrawn="1">
          <p15:clr>
            <a:srgbClr val="FBAE40"/>
          </p15:clr>
        </p15:guide>
        <p15:guide id="11" orient="horz" pos="2319" userDrawn="1">
          <p15:clr>
            <a:srgbClr val="FBAE40"/>
          </p15:clr>
        </p15:guide>
        <p15:guide id="12" orient="horz" pos="242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Bild mit Fußzei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Bildplatzhalter 3"/>
          <p:cNvSpPr>
            <a:spLocks noGrp="1"/>
          </p:cNvSpPr>
          <p:nvPr>
            <p:ph type="pic" sz="quarter" idx="10"/>
          </p:nvPr>
        </p:nvSpPr>
        <p:spPr>
          <a:xfrm>
            <a:off x="488947" y="1413933"/>
            <a:ext cx="11224684" cy="4707467"/>
          </a:xfrm>
          <a:pattFill prst="wdUpDiag">
            <a:fgClr>
              <a:schemeClr val="bg1">
                <a:lumMod val="75000"/>
              </a:schemeClr>
            </a:fgClr>
            <a:bgClr>
              <a:schemeClr val="bg1"/>
            </a:bgClr>
          </a:pattFill>
        </p:spPr>
        <p:txBody>
          <a:bodyPr tIns="0" bIns="720000" anchor="ctr" anchorCtr="0"/>
          <a:lstStyle>
            <a:lvl1pPr marL="0" indent="0" algn="ctr">
              <a:buNone/>
              <a:defRPr/>
            </a:lvl1pPr>
          </a:lstStyle>
          <a:p>
            <a:r>
              <a:rPr lang="de-DE"/>
              <a:t>Bild durch Klicken auf Symbol hinzufügen</a:t>
            </a:r>
            <a:endParaRPr lang="de-DE" dirty="0"/>
          </a:p>
        </p:txBody>
      </p:sp>
    </p:spTree>
    <p:extLst>
      <p:ext uri="{BB962C8B-B14F-4D97-AF65-F5344CB8AC3E}">
        <p14:creationId xmlns:p14="http://schemas.microsoft.com/office/powerpoint/2010/main" val="1706653743"/>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 Bild ohne Fußzei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Bildplatzhalter 3"/>
          <p:cNvSpPr>
            <a:spLocks noGrp="1"/>
          </p:cNvSpPr>
          <p:nvPr>
            <p:ph type="pic" sz="quarter" idx="10"/>
          </p:nvPr>
        </p:nvSpPr>
        <p:spPr>
          <a:xfrm>
            <a:off x="0" y="1413932"/>
            <a:ext cx="12192000" cy="5444067"/>
          </a:xfrm>
          <a:pattFill prst="wdUpDiag">
            <a:fgClr>
              <a:schemeClr val="bg1">
                <a:lumMod val="75000"/>
              </a:schemeClr>
            </a:fgClr>
            <a:bgClr>
              <a:schemeClr val="bg1"/>
            </a:bgClr>
          </a:pattFill>
        </p:spPr>
        <p:txBody>
          <a:bodyPr bIns="720000" anchor="ctr" anchorCtr="0"/>
          <a:lstStyle>
            <a:lvl1pPr marL="0" indent="0" algn="ctr">
              <a:buNone/>
              <a:defRPr/>
            </a:lvl1pPr>
          </a:lstStyle>
          <a:p>
            <a:r>
              <a:rPr lang="de-DE"/>
              <a:t>Bild durch Klicken auf Symbol hinzufügen</a:t>
            </a:r>
          </a:p>
        </p:txBody>
      </p:sp>
    </p:spTree>
    <p:extLst>
      <p:ext uri="{BB962C8B-B14F-4D97-AF65-F5344CB8AC3E}">
        <p14:creationId xmlns:p14="http://schemas.microsoft.com/office/powerpoint/2010/main" val="3696257339"/>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6" userDrawn="1">
          <p15:clr>
            <a:srgbClr val="FBAE40"/>
          </p15:clr>
        </p15:guide>
        <p15:guide id="4" orient="horz" pos="662" userDrawn="1">
          <p15:clr>
            <a:srgbClr val="FBAE40"/>
          </p15:clr>
        </p15:guide>
        <p15:guide id="5" orient="horz" pos="89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ohne Bild">
    <p:spTree>
      <p:nvGrpSpPr>
        <p:cNvPr id="1" name=""/>
        <p:cNvGrpSpPr/>
        <p:nvPr/>
      </p:nvGrpSpPr>
      <p:grpSpPr>
        <a:xfrm>
          <a:off x="0" y="0"/>
          <a:ext cx="0" cy="0"/>
          <a:chOff x="0" y="0"/>
          <a:chExt cx="0" cy="0"/>
        </a:xfrm>
      </p:grpSpPr>
      <p:sp>
        <p:nvSpPr>
          <p:cNvPr id="12" name="Rechteck 11"/>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3"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sp>
        <p:nvSpPr>
          <p:cNvPr id="2" name="Titel 1"/>
          <p:cNvSpPr>
            <a:spLocks noGrp="1"/>
          </p:cNvSpPr>
          <p:nvPr>
            <p:ph type="ctrTitle" hasCustomPrompt="1"/>
          </p:nvPr>
        </p:nvSpPr>
        <p:spPr>
          <a:xfrm>
            <a:off x="-9525" y="678169"/>
            <a:ext cx="12201525" cy="1253402"/>
          </a:xfrm>
        </p:spPr>
        <p:txBody>
          <a:bodyPr lIns="471600" tIns="72000" rIns="471600" bIns="36000" anchor="b">
            <a:spAutoFit/>
          </a:bodyPr>
          <a:lstStyle>
            <a:lvl1pPr algn="l">
              <a:lnSpc>
                <a:spcPct val="93000"/>
              </a:lnSpc>
              <a:spcAft>
                <a:spcPts val="600"/>
              </a:spcAft>
              <a:defRPr sz="4000">
                <a:solidFill>
                  <a:schemeClr val="tx1"/>
                </a:solidFill>
              </a:defRPr>
            </a:lvl1pPr>
          </a:lstStyle>
          <a:p>
            <a:r>
              <a:rPr lang="de-DE" dirty="0"/>
              <a:t>Ein- oder </a:t>
            </a:r>
            <a:br>
              <a:rPr lang="de-DE" dirty="0"/>
            </a:br>
            <a:r>
              <a:rPr lang="de-DE" dirty="0"/>
              <a:t>Zweizeiliger </a:t>
            </a:r>
            <a:r>
              <a:rPr lang="de-DE" dirty="0" err="1"/>
              <a:t>titel</a:t>
            </a:r>
            <a:r>
              <a:rPr lang="de-DE" dirty="0"/>
              <a:t>.</a:t>
            </a:r>
          </a:p>
        </p:txBody>
      </p:sp>
      <p:sp>
        <p:nvSpPr>
          <p:cNvPr id="3" name="Untertitel 2"/>
          <p:cNvSpPr>
            <a:spLocks noGrp="1"/>
          </p:cNvSpPr>
          <p:nvPr>
            <p:ph type="subTitle" idx="1" hasCustomPrompt="1"/>
          </p:nvPr>
        </p:nvSpPr>
        <p:spPr>
          <a:xfrm>
            <a:off x="-9525" y="2052582"/>
            <a:ext cx="12201525" cy="386055"/>
          </a:xfrm>
          <a:prstGeom prst="rect">
            <a:avLst/>
          </a:prstGeom>
        </p:spPr>
        <p:txBody>
          <a:bodyPr lIns="471600" tIns="72000" rIns="471600" bIns="36000"/>
          <a:lstStyle>
            <a:lvl1pPr marL="0" indent="0" algn="l">
              <a:lnSpc>
                <a:spcPct val="93000"/>
              </a:lnSpc>
              <a:buNone/>
              <a:defRPr sz="20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Ein- oder Zweizeilige Subheadline.</a:t>
            </a:r>
          </a:p>
        </p:txBody>
      </p:sp>
      <p:pic>
        <p:nvPicPr>
          <p:cNvPr id="10" name="Bild 7" descr="WortmarkeBMWGROUP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4864" y="6138897"/>
            <a:ext cx="757729" cy="3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13"/>
          <p:cNvSpPr>
            <a:spLocks noGrp="1"/>
          </p:cNvSpPr>
          <p:nvPr>
            <p:ph type="body" sz="quarter" idx="20" hasCustomPrompt="1"/>
          </p:nvPr>
        </p:nvSpPr>
        <p:spPr>
          <a:xfrm>
            <a:off x="488949" y="5498532"/>
            <a:ext cx="2095570" cy="319415"/>
          </a:xfrm>
          <a:prstGeom prst="rect">
            <a:avLst/>
          </a:prstGeom>
        </p:spPr>
        <p:txBody>
          <a:bodyPr/>
          <a:lstStyle>
            <a:lvl1pPr marL="0" indent="0">
              <a:spcAft>
                <a:spcPts val="0"/>
              </a:spcAft>
              <a:buNone/>
              <a:defRPr sz="1100" b="1"/>
            </a:lvl1pPr>
          </a:lstStyle>
          <a:p>
            <a:pPr lvl="0"/>
            <a:r>
              <a:rPr lang="de-DE" dirty="0"/>
              <a:t>Abteilung | Datum</a:t>
            </a:r>
            <a:br>
              <a:rPr lang="de-DE" dirty="0"/>
            </a:br>
            <a:r>
              <a:rPr lang="de-DE" dirty="0"/>
              <a:t>Ersteller</a:t>
            </a:r>
          </a:p>
        </p:txBody>
      </p:sp>
      <p:pic>
        <p:nvPicPr>
          <p:cNvPr id="15" name="Grafik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24892" y="6137292"/>
            <a:ext cx="1159625" cy="361604"/>
          </a:xfrm>
          <a:prstGeom prst="rect">
            <a:avLst/>
          </a:prstGeom>
        </p:spPr>
      </p:pic>
      <p:sp>
        <p:nvSpPr>
          <p:cNvPr id="4" name="MIO_LOGOPLACEHOLDER#16:9"/>
          <p:cNvSpPr>
            <a:spLocks/>
          </p:cNvSpPr>
          <p:nvPr userDrawn="1"/>
        </p:nvSpPr>
        <p:spPr>
          <a:xfrm>
            <a:off x="9999871" y="6137292"/>
            <a:ext cx="1724210" cy="36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6" name="Grafik 15">
            <a:extLst>
              <a:ext uri="{FF2B5EF4-FFF2-40B4-BE49-F238E27FC236}">
                <a16:creationId xmlns:a16="http://schemas.microsoft.com/office/drawing/2014/main" id="{E26E3814-D65A-419D-8C56-27CC327DCC3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66936" y="6136777"/>
            <a:ext cx="1053333" cy="360000"/>
          </a:xfrm>
          <a:prstGeom prst="rect">
            <a:avLst/>
          </a:prstGeom>
        </p:spPr>
      </p:pic>
    </p:spTree>
    <p:extLst>
      <p:ext uri="{BB962C8B-B14F-4D97-AF65-F5344CB8AC3E}">
        <p14:creationId xmlns:p14="http://schemas.microsoft.com/office/powerpoint/2010/main" val="3625277568"/>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1218" userDrawn="1">
          <p15:clr>
            <a:srgbClr val="FBAE40"/>
          </p15:clr>
        </p15:guide>
        <p15:guide id="4" orient="horz" pos="1292" userDrawn="1">
          <p15:clr>
            <a:srgbClr val="FBAE40"/>
          </p15:clr>
        </p15:guide>
        <p15:guide id="5" orient="horz" pos="1538" userDrawn="1">
          <p15:clr>
            <a:srgbClr val="FBAE40"/>
          </p15:clr>
        </p15:guide>
        <p15:guide id="6" orient="horz" pos="42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Bilder mit Bildunterschrif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Bildplatzhalter 3"/>
          <p:cNvSpPr>
            <a:spLocks noGrp="1"/>
          </p:cNvSpPr>
          <p:nvPr>
            <p:ph type="pic" sz="quarter" idx="10"/>
          </p:nvPr>
        </p:nvSpPr>
        <p:spPr>
          <a:xfrm>
            <a:off x="488947" y="1413933"/>
            <a:ext cx="5497142" cy="2439988"/>
          </a:xfrm>
          <a:pattFill prst="wdUpDiag">
            <a:fgClr>
              <a:schemeClr val="bg1">
                <a:lumMod val="75000"/>
              </a:schemeClr>
            </a:fgClr>
            <a:bgClr>
              <a:schemeClr val="bg1"/>
            </a:bgClr>
          </a:pattFill>
        </p:spPr>
        <p:txBody>
          <a:bodyPr bIns="720000" anchor="ctr" anchorCtr="0"/>
          <a:lstStyle>
            <a:lvl1pPr marL="0" indent="0" algn="ctr">
              <a:buNone/>
              <a:defRPr/>
            </a:lvl1pPr>
          </a:lstStyle>
          <a:p>
            <a:r>
              <a:rPr lang="de-DE"/>
              <a:t>Bild durch Klicken auf Symbol hinzufügen</a:t>
            </a:r>
          </a:p>
        </p:txBody>
      </p:sp>
      <p:sp>
        <p:nvSpPr>
          <p:cNvPr id="6" name="Bildplatzhalter 5"/>
          <p:cNvSpPr>
            <a:spLocks noGrp="1"/>
          </p:cNvSpPr>
          <p:nvPr>
            <p:ph type="pic" sz="quarter" idx="11"/>
          </p:nvPr>
        </p:nvSpPr>
        <p:spPr>
          <a:xfrm>
            <a:off x="6216490" y="1413933"/>
            <a:ext cx="5497142" cy="2439988"/>
          </a:xfrm>
          <a:pattFill prst="wdUpDiag">
            <a:fgClr>
              <a:schemeClr val="bg1">
                <a:lumMod val="75000"/>
              </a:schemeClr>
            </a:fgClr>
            <a:bgClr>
              <a:schemeClr val="bg1"/>
            </a:bgClr>
          </a:pattFill>
        </p:spPr>
        <p:txBody>
          <a:bodyPr bIns="720000" anchor="ctr" anchorCtr="0"/>
          <a:lstStyle>
            <a:lvl1pPr marL="0" indent="0" algn="ctr">
              <a:buNone/>
              <a:defRPr/>
            </a:lvl1pPr>
          </a:lstStyle>
          <a:p>
            <a:r>
              <a:rPr lang="de-DE"/>
              <a:t>Bild durch Klicken auf Symbol hinzufügen</a:t>
            </a:r>
          </a:p>
        </p:txBody>
      </p:sp>
      <p:sp>
        <p:nvSpPr>
          <p:cNvPr id="8" name="Textplatzhalter 7"/>
          <p:cNvSpPr>
            <a:spLocks noGrp="1"/>
          </p:cNvSpPr>
          <p:nvPr>
            <p:ph type="body" sz="quarter" idx="12" hasCustomPrompt="1"/>
          </p:nvPr>
        </p:nvSpPr>
        <p:spPr>
          <a:xfrm>
            <a:off x="488947" y="4040185"/>
            <a:ext cx="5497142" cy="2081213"/>
          </a:xfrm>
        </p:spPr>
        <p:txBody>
          <a:bodyPr/>
          <a:lstStyle>
            <a:lvl1pPr marL="0" indent="0">
              <a:buNone/>
              <a:defRPr sz="1200" baseline="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bearbeiten</a:t>
            </a:r>
          </a:p>
        </p:txBody>
      </p:sp>
      <p:sp>
        <p:nvSpPr>
          <p:cNvPr id="10" name="Textplatzhalter 9"/>
          <p:cNvSpPr>
            <a:spLocks noGrp="1"/>
          </p:cNvSpPr>
          <p:nvPr>
            <p:ph type="body" sz="quarter" idx="13" hasCustomPrompt="1"/>
          </p:nvPr>
        </p:nvSpPr>
        <p:spPr>
          <a:xfrm>
            <a:off x="6216490" y="4040185"/>
            <a:ext cx="5497142" cy="2081213"/>
          </a:xfrm>
        </p:spPr>
        <p:txBody>
          <a:bodyPr/>
          <a:lstStyle>
            <a:lvl1pPr marL="0" indent="0">
              <a:buNone/>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bearbeiten</a:t>
            </a:r>
          </a:p>
        </p:txBody>
      </p:sp>
    </p:spTree>
    <p:extLst>
      <p:ext uri="{BB962C8B-B14F-4D97-AF65-F5344CB8AC3E}">
        <p14:creationId xmlns:p14="http://schemas.microsoft.com/office/powerpoint/2010/main" val="2559835784"/>
      </p:ext>
    </p:extLst>
  </p:cSld>
  <p:clrMapOvr>
    <a:masterClrMapping/>
  </p:clrMapOvr>
  <p:extLst>
    <p:ext uri="{DCECCB84-F9BA-43D5-87BE-67443E8EF086}">
      <p15:sldGuideLst xmlns:p15="http://schemas.microsoft.com/office/powerpoint/2012/main">
        <p15:guide id="1" orient="horz" pos="2429" userDrawn="1">
          <p15:clr>
            <a:srgbClr val="FBAE40"/>
          </p15:clr>
        </p15:guide>
        <p15:guide id="2" orient="horz" pos="2544" userDrawn="1">
          <p15:clr>
            <a:srgbClr val="FBAE40"/>
          </p15:clr>
        </p15:guide>
        <p15:guide id="3" pos="308" userDrawn="1">
          <p15:clr>
            <a:srgbClr val="FBAE40"/>
          </p15:clr>
        </p15:guide>
        <p15:guide id="4" pos="7380" userDrawn="1">
          <p15:clr>
            <a:srgbClr val="FBAE40"/>
          </p15:clr>
        </p15:guide>
        <p15:guide id="5" orient="horz" pos="218" userDrawn="1">
          <p15:clr>
            <a:srgbClr val="FBAE40"/>
          </p15:clr>
        </p15:guide>
        <p15:guide id="6" orient="horz" pos="662" userDrawn="1">
          <p15:clr>
            <a:srgbClr val="FBAE40"/>
          </p15:clr>
        </p15:guide>
        <p15:guide id="7" orient="horz" pos="890" userDrawn="1">
          <p15:clr>
            <a:srgbClr val="FBAE40"/>
          </p15:clr>
        </p15:guide>
        <p15:guide id="8" orient="horz" pos="3857" userDrawn="1">
          <p15:clr>
            <a:srgbClr val="FBAE40"/>
          </p15:clr>
        </p15:guide>
        <p15:guide id="9" orient="horz" pos="4040" userDrawn="1">
          <p15:clr>
            <a:srgbClr val="FBAE40"/>
          </p15:clr>
        </p15:guide>
        <p15:guide id="10" orient="horz" pos="4272" userDrawn="1">
          <p15:clr>
            <a:srgbClr val="FBAE40"/>
          </p15:clr>
        </p15:guide>
        <p15:guide id="11" pos="3915" userDrawn="1">
          <p15:clr>
            <a:srgbClr val="FBAE40"/>
          </p15:clr>
        </p15:guide>
        <p15:guide id="12" pos="377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mbifolie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6" name="Inhaltsplatzhalter 5"/>
          <p:cNvSpPr>
            <a:spLocks noGrp="1"/>
          </p:cNvSpPr>
          <p:nvPr>
            <p:ph sz="quarter" idx="10" hasCustomPrompt="1"/>
          </p:nvPr>
        </p:nvSpPr>
        <p:spPr>
          <a:xfrm>
            <a:off x="6216490" y="1413933"/>
            <a:ext cx="5497142" cy="4707465"/>
          </a:xfrm>
        </p:spPr>
        <p:txBody>
          <a:bodyPr/>
          <a:lstStyle>
            <a:lvl1pPr>
              <a:defRPr/>
            </a:lvl1pPr>
          </a:lstStyle>
          <a:p>
            <a:pPr lvl="0"/>
            <a:r>
              <a:rPr lang="de-DE" dirty="0"/>
              <a:t>Text durch Klicken hinzufügen. Möchten Sie einen Inhalt wie eine Tabelle oder ein Diagramm einfügen, klicken Sie bitte auf das entsprechende Symbol in der Mitte dieses Platzhalters.</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Bildplatzhalter 7"/>
          <p:cNvSpPr>
            <a:spLocks noGrp="1"/>
          </p:cNvSpPr>
          <p:nvPr>
            <p:ph type="pic" sz="quarter" idx="11"/>
          </p:nvPr>
        </p:nvSpPr>
        <p:spPr>
          <a:xfrm>
            <a:off x="0" y="1413933"/>
            <a:ext cx="5986089" cy="4707465"/>
          </a:xfrm>
          <a:pattFill prst="wdUpDiag">
            <a:fgClr>
              <a:schemeClr val="bg1">
                <a:lumMod val="75000"/>
              </a:schemeClr>
            </a:fgClr>
            <a:bgClr>
              <a:schemeClr val="bg1"/>
            </a:bgClr>
          </a:pattFill>
        </p:spPr>
        <p:txBody>
          <a:bodyPr bIns="720000" anchor="ctr" anchorCtr="0"/>
          <a:lstStyle>
            <a:lvl1pPr marL="0" indent="0" algn="ctr">
              <a:buNone/>
              <a:defRPr/>
            </a:lvl1pPr>
          </a:lstStyle>
          <a:p>
            <a:r>
              <a:rPr lang="de-DE"/>
              <a:t>Bild durch Klicken auf Symbol hinzufügen</a:t>
            </a:r>
          </a:p>
        </p:txBody>
      </p:sp>
    </p:spTree>
    <p:extLst>
      <p:ext uri="{BB962C8B-B14F-4D97-AF65-F5344CB8AC3E}">
        <p14:creationId xmlns:p14="http://schemas.microsoft.com/office/powerpoint/2010/main" val="1382056639"/>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guide id="9" pos="3771" userDrawn="1">
          <p15:clr>
            <a:srgbClr val="FBAE40"/>
          </p15:clr>
        </p15:guide>
        <p15:guide id="10" pos="39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Bilder mit Bildunt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Bildplatzhalter 3"/>
          <p:cNvSpPr>
            <a:spLocks noGrp="1"/>
          </p:cNvSpPr>
          <p:nvPr>
            <p:ph type="pic" sz="quarter" idx="10"/>
          </p:nvPr>
        </p:nvSpPr>
        <p:spPr>
          <a:xfrm>
            <a:off x="488947" y="1413933"/>
            <a:ext cx="3587961" cy="1895093"/>
          </a:xfrm>
          <a:pattFill prst="wdUpDiag">
            <a:fgClr>
              <a:schemeClr val="bg1">
                <a:lumMod val="75000"/>
              </a:schemeClr>
            </a:fgClr>
            <a:bgClr>
              <a:schemeClr val="bg1"/>
            </a:bgClr>
          </a:pattFill>
        </p:spPr>
        <p:txBody>
          <a:bodyPr tIns="0" bIns="720000" anchor="ctr" anchorCtr="0"/>
          <a:lstStyle>
            <a:lvl1pPr marL="0" indent="0" algn="ctr">
              <a:buFont typeface="Arial" panose="020B0604020202020204" pitchFamily="34" charset="0"/>
              <a:buNone/>
              <a:defRPr/>
            </a:lvl1pPr>
          </a:lstStyle>
          <a:p>
            <a:r>
              <a:rPr lang="de-DE"/>
              <a:t>Bild durch Klicken auf Symbol hinzufügen</a:t>
            </a:r>
          </a:p>
        </p:txBody>
      </p:sp>
      <p:sp>
        <p:nvSpPr>
          <p:cNvPr id="6" name="Bildplatzhalter 5"/>
          <p:cNvSpPr>
            <a:spLocks noGrp="1"/>
          </p:cNvSpPr>
          <p:nvPr>
            <p:ph type="pic" sz="quarter" idx="11"/>
          </p:nvPr>
        </p:nvSpPr>
        <p:spPr>
          <a:xfrm>
            <a:off x="4307309" y="1413933"/>
            <a:ext cx="3587961" cy="1883449"/>
          </a:xfrm>
          <a:pattFill prst="wdUpDiag">
            <a:fgClr>
              <a:schemeClr val="bg1">
                <a:lumMod val="75000"/>
              </a:schemeClr>
            </a:fgClr>
            <a:bgClr>
              <a:schemeClr val="bg1"/>
            </a:bgClr>
          </a:pattFill>
        </p:spPr>
        <p:txBody>
          <a:bodyPr tIns="0" bIns="720000" anchor="ctr" anchorCtr="0"/>
          <a:lstStyle>
            <a:lvl1pPr marL="0" indent="0" algn="ctr">
              <a:buFont typeface="Arial" panose="020B0604020202020204" pitchFamily="34" charset="0"/>
              <a:buNone/>
              <a:defRPr/>
            </a:lvl1pPr>
          </a:lstStyle>
          <a:p>
            <a:r>
              <a:rPr lang="de-DE"/>
              <a:t>Bild durch Klicken auf Symbol hinzufügen</a:t>
            </a:r>
          </a:p>
        </p:txBody>
      </p:sp>
      <p:sp>
        <p:nvSpPr>
          <p:cNvPr id="8" name="Bildplatzhalter 7"/>
          <p:cNvSpPr>
            <a:spLocks noGrp="1"/>
          </p:cNvSpPr>
          <p:nvPr>
            <p:ph type="pic" sz="quarter" idx="12"/>
          </p:nvPr>
        </p:nvSpPr>
        <p:spPr>
          <a:xfrm>
            <a:off x="8125670" y="1413933"/>
            <a:ext cx="3587961" cy="1883449"/>
          </a:xfrm>
          <a:pattFill prst="wdUpDiag">
            <a:fgClr>
              <a:schemeClr val="bg1">
                <a:lumMod val="75000"/>
              </a:schemeClr>
            </a:fgClr>
            <a:bgClr>
              <a:schemeClr val="bg1"/>
            </a:bgClr>
          </a:pattFill>
        </p:spPr>
        <p:txBody>
          <a:bodyPr tIns="0" bIns="720000" anchor="ctr" anchorCtr="0"/>
          <a:lstStyle>
            <a:lvl1pPr marL="0" indent="0" algn="ctr">
              <a:buFont typeface="Arial" panose="020B0604020202020204" pitchFamily="34" charset="0"/>
              <a:buNone/>
              <a:defRPr/>
            </a:lvl1pPr>
          </a:lstStyle>
          <a:p>
            <a:r>
              <a:rPr lang="de-DE"/>
              <a:t>Bild durch Klicken auf Symbol hinzufügen</a:t>
            </a:r>
          </a:p>
        </p:txBody>
      </p:sp>
      <p:sp>
        <p:nvSpPr>
          <p:cNvPr id="10" name="Textplatzhalter 9"/>
          <p:cNvSpPr>
            <a:spLocks noGrp="1"/>
          </p:cNvSpPr>
          <p:nvPr>
            <p:ph type="body" sz="quarter" idx="13" hasCustomPrompt="1"/>
          </p:nvPr>
        </p:nvSpPr>
        <p:spPr>
          <a:xfrm>
            <a:off x="488947" y="3489026"/>
            <a:ext cx="3587961" cy="2632374"/>
          </a:xfrm>
        </p:spPr>
        <p:txBody>
          <a:bodyPr/>
          <a:lstStyle>
            <a:lvl1pPr marL="0" indent="0">
              <a:buNone/>
              <a:defRPr sz="1200" baseline="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hinzufügen</a:t>
            </a:r>
          </a:p>
        </p:txBody>
      </p:sp>
      <p:sp>
        <p:nvSpPr>
          <p:cNvPr id="12" name="Textplatzhalter 11"/>
          <p:cNvSpPr>
            <a:spLocks noGrp="1"/>
          </p:cNvSpPr>
          <p:nvPr>
            <p:ph type="body" sz="quarter" idx="14" hasCustomPrompt="1"/>
          </p:nvPr>
        </p:nvSpPr>
        <p:spPr>
          <a:xfrm>
            <a:off x="4307309" y="3489027"/>
            <a:ext cx="3587961" cy="2632373"/>
          </a:xfrm>
        </p:spPr>
        <p:txBody>
          <a:bodyPr/>
          <a:lstStyle>
            <a:lvl1pPr marL="0" marR="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marL="0" marR="0" lvl="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a:pPr>
            <a:r>
              <a:rPr lang="de-DE" dirty="0"/>
              <a:t>Bildunterschrift durch Klicken hinzufügen</a:t>
            </a:r>
          </a:p>
        </p:txBody>
      </p:sp>
      <p:sp>
        <p:nvSpPr>
          <p:cNvPr id="16" name="Textplatzhalter 15"/>
          <p:cNvSpPr>
            <a:spLocks noGrp="1"/>
          </p:cNvSpPr>
          <p:nvPr>
            <p:ph type="body" sz="quarter" idx="15" hasCustomPrompt="1"/>
          </p:nvPr>
        </p:nvSpPr>
        <p:spPr>
          <a:xfrm>
            <a:off x="8125670" y="3489027"/>
            <a:ext cx="3587961" cy="2632373"/>
          </a:xfrm>
        </p:spPr>
        <p:txBody>
          <a:bodyPr/>
          <a:lstStyle>
            <a:lvl1pPr marL="0" indent="0">
              <a:buNone/>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hinzufügen</a:t>
            </a:r>
          </a:p>
        </p:txBody>
      </p:sp>
    </p:spTree>
    <p:extLst>
      <p:ext uri="{BB962C8B-B14F-4D97-AF65-F5344CB8AC3E}">
        <p14:creationId xmlns:p14="http://schemas.microsoft.com/office/powerpoint/2010/main" val="2351541258"/>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7">
          <p15:clr>
            <a:srgbClr val="FBAE40"/>
          </p15:clr>
        </p15:guide>
        <p15:guide id="7" orient="horz" pos="4040">
          <p15:clr>
            <a:srgbClr val="FBAE40"/>
          </p15:clr>
        </p15:guide>
        <p15:guide id="8" orient="horz" pos="4272">
          <p15:clr>
            <a:srgbClr val="FBAE40"/>
          </p15:clr>
        </p15:guide>
        <p15:guide id="9" pos="2570" userDrawn="1">
          <p15:clr>
            <a:srgbClr val="FBAE40"/>
          </p15:clr>
        </p15:guide>
        <p15:guide id="10" pos="2712" userDrawn="1">
          <p15:clr>
            <a:srgbClr val="FBAE40"/>
          </p15:clr>
        </p15:guide>
        <p15:guide id="11" pos="4974" userDrawn="1">
          <p15:clr>
            <a:srgbClr val="FBAE40"/>
          </p15:clr>
        </p15:guide>
        <p15:guide id="12" pos="511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Bilder mit Bildunterschrif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
        <p:nvSpPr>
          <p:cNvPr id="4" name="Bildplatzhalter 3"/>
          <p:cNvSpPr>
            <a:spLocks noGrp="1"/>
          </p:cNvSpPr>
          <p:nvPr>
            <p:ph type="pic" sz="quarter" idx="10"/>
          </p:nvPr>
        </p:nvSpPr>
        <p:spPr>
          <a:xfrm>
            <a:off x="488947" y="1413933"/>
            <a:ext cx="2633372" cy="1895093"/>
          </a:xfrm>
          <a:pattFill prst="wdUpDiag">
            <a:fgClr>
              <a:schemeClr val="bg1">
                <a:lumMod val="75000"/>
              </a:schemeClr>
            </a:fgClr>
            <a:bgClr>
              <a:schemeClr val="bg1"/>
            </a:bgClr>
          </a:pattFill>
        </p:spPr>
        <p:txBody>
          <a:bodyPr tIns="0" bIns="972000" anchor="ctr" anchorCtr="0"/>
          <a:lstStyle>
            <a:lvl1pPr marL="0" indent="0" algn="ctr">
              <a:buNone/>
              <a:defRPr/>
            </a:lvl1pPr>
          </a:lstStyle>
          <a:p>
            <a:r>
              <a:rPr lang="de-DE"/>
              <a:t>Bild durch Klicken auf Symbol hinzufügen</a:t>
            </a:r>
          </a:p>
        </p:txBody>
      </p:sp>
      <p:sp>
        <p:nvSpPr>
          <p:cNvPr id="6" name="Bildplatzhalter 5"/>
          <p:cNvSpPr>
            <a:spLocks noGrp="1"/>
          </p:cNvSpPr>
          <p:nvPr>
            <p:ph type="pic" sz="quarter" idx="11"/>
          </p:nvPr>
        </p:nvSpPr>
        <p:spPr>
          <a:xfrm>
            <a:off x="3352719" y="1413933"/>
            <a:ext cx="2633372" cy="1895093"/>
          </a:xfrm>
          <a:pattFill prst="wdUpDiag">
            <a:fgClr>
              <a:schemeClr val="bg1">
                <a:lumMod val="75000"/>
              </a:schemeClr>
            </a:fgClr>
            <a:bgClr>
              <a:schemeClr val="bg1"/>
            </a:bgClr>
          </a:pattFill>
        </p:spPr>
        <p:txBody>
          <a:bodyPr tIns="0" bIns="972000" anchor="ctr" anchorCtr="0"/>
          <a:lstStyle>
            <a:lvl1pPr marL="0" indent="0" algn="ctr">
              <a:buNone/>
              <a:defRPr/>
            </a:lvl1pPr>
          </a:lstStyle>
          <a:p>
            <a:r>
              <a:rPr lang="de-DE"/>
              <a:t>Bild durch Klicken auf Symbol hinzufügen</a:t>
            </a:r>
          </a:p>
        </p:txBody>
      </p:sp>
      <p:sp>
        <p:nvSpPr>
          <p:cNvPr id="8" name="Bildplatzhalter 7"/>
          <p:cNvSpPr>
            <a:spLocks noGrp="1"/>
          </p:cNvSpPr>
          <p:nvPr>
            <p:ph type="pic" sz="quarter" idx="12"/>
          </p:nvPr>
        </p:nvSpPr>
        <p:spPr>
          <a:xfrm>
            <a:off x="6216490" y="1413933"/>
            <a:ext cx="2633372" cy="1895093"/>
          </a:xfrm>
          <a:pattFill prst="wdUpDiag">
            <a:fgClr>
              <a:schemeClr val="bg1">
                <a:lumMod val="75000"/>
              </a:schemeClr>
            </a:fgClr>
            <a:bgClr>
              <a:schemeClr val="bg1"/>
            </a:bgClr>
          </a:pattFill>
        </p:spPr>
        <p:txBody>
          <a:bodyPr tIns="0" bIns="972000" anchor="ctr" anchorCtr="0"/>
          <a:lstStyle>
            <a:lvl1pPr marL="0" indent="0" algn="ctr">
              <a:buNone/>
              <a:defRPr/>
            </a:lvl1pPr>
          </a:lstStyle>
          <a:p>
            <a:r>
              <a:rPr lang="de-DE"/>
              <a:t>Bild durch Klicken auf Symbol hinzufügen</a:t>
            </a:r>
          </a:p>
        </p:txBody>
      </p:sp>
      <p:sp>
        <p:nvSpPr>
          <p:cNvPr id="10" name="Bildplatzhalter 9"/>
          <p:cNvSpPr>
            <a:spLocks noGrp="1"/>
          </p:cNvSpPr>
          <p:nvPr>
            <p:ph type="pic" sz="quarter" idx="13"/>
          </p:nvPr>
        </p:nvSpPr>
        <p:spPr>
          <a:xfrm>
            <a:off x="9080260" y="1413933"/>
            <a:ext cx="2633372" cy="1895093"/>
          </a:xfrm>
          <a:pattFill prst="wdUpDiag">
            <a:fgClr>
              <a:schemeClr val="bg1">
                <a:lumMod val="75000"/>
              </a:schemeClr>
            </a:fgClr>
            <a:bgClr>
              <a:schemeClr val="bg1"/>
            </a:bgClr>
          </a:pattFill>
        </p:spPr>
        <p:txBody>
          <a:bodyPr tIns="0" bIns="972000" anchor="ctr" anchorCtr="0"/>
          <a:lstStyle>
            <a:lvl1pPr marL="0" indent="0" algn="ctr">
              <a:buNone/>
              <a:defRPr/>
            </a:lvl1pPr>
          </a:lstStyle>
          <a:p>
            <a:r>
              <a:rPr lang="de-DE"/>
              <a:t>Bild durch Klicken auf Symbol hinzufügen</a:t>
            </a:r>
          </a:p>
        </p:txBody>
      </p:sp>
      <p:sp>
        <p:nvSpPr>
          <p:cNvPr id="12" name="Textplatzhalter 11"/>
          <p:cNvSpPr>
            <a:spLocks noGrp="1"/>
          </p:cNvSpPr>
          <p:nvPr>
            <p:ph type="body" sz="quarter" idx="14" hasCustomPrompt="1"/>
          </p:nvPr>
        </p:nvSpPr>
        <p:spPr>
          <a:xfrm>
            <a:off x="488947" y="3489027"/>
            <a:ext cx="2633372" cy="2632373"/>
          </a:xfrm>
        </p:spPr>
        <p:txBody>
          <a:bodyPr/>
          <a:lstStyle>
            <a:lvl1pPr marL="0" indent="0">
              <a:buNone/>
              <a:defRPr sz="1200" baseline="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hinzufügen</a:t>
            </a:r>
          </a:p>
        </p:txBody>
      </p:sp>
      <p:sp>
        <p:nvSpPr>
          <p:cNvPr id="14" name="Textplatzhalter 13"/>
          <p:cNvSpPr>
            <a:spLocks noGrp="1"/>
          </p:cNvSpPr>
          <p:nvPr>
            <p:ph type="body" sz="quarter" idx="15" hasCustomPrompt="1"/>
          </p:nvPr>
        </p:nvSpPr>
        <p:spPr>
          <a:xfrm>
            <a:off x="3352719" y="3489027"/>
            <a:ext cx="2633372" cy="2632373"/>
          </a:xfrm>
        </p:spPr>
        <p:txBody>
          <a:bodyPr/>
          <a:lstStyle>
            <a:lvl1pPr marL="0" marR="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marL="0" marR="0" lvl="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a:pPr>
            <a:r>
              <a:rPr lang="de-DE" dirty="0"/>
              <a:t>Bildunterschrift durch Klicken hinzufügen</a:t>
            </a:r>
          </a:p>
        </p:txBody>
      </p:sp>
      <p:sp>
        <p:nvSpPr>
          <p:cNvPr id="16" name="Textplatzhalter 15"/>
          <p:cNvSpPr>
            <a:spLocks noGrp="1"/>
          </p:cNvSpPr>
          <p:nvPr>
            <p:ph type="body" sz="quarter" idx="16" hasCustomPrompt="1"/>
          </p:nvPr>
        </p:nvSpPr>
        <p:spPr>
          <a:xfrm>
            <a:off x="6216490" y="3489027"/>
            <a:ext cx="2633372" cy="2632373"/>
          </a:xfrm>
        </p:spPr>
        <p:txBody>
          <a:bodyPr/>
          <a:lstStyle>
            <a:lvl1pPr marL="0" indent="0">
              <a:buNone/>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lvl="0"/>
            <a:r>
              <a:rPr lang="de-DE" dirty="0"/>
              <a:t>Bildunterschrift durch Klicken hinzufügen</a:t>
            </a:r>
          </a:p>
        </p:txBody>
      </p:sp>
      <p:sp>
        <p:nvSpPr>
          <p:cNvPr id="18" name="Textplatzhalter 17"/>
          <p:cNvSpPr>
            <a:spLocks noGrp="1"/>
          </p:cNvSpPr>
          <p:nvPr>
            <p:ph type="body" sz="quarter" idx="17" hasCustomPrompt="1"/>
          </p:nvPr>
        </p:nvSpPr>
        <p:spPr>
          <a:xfrm>
            <a:off x="9080260" y="3489027"/>
            <a:ext cx="2633372" cy="2632373"/>
          </a:xfrm>
        </p:spPr>
        <p:txBody>
          <a:bodyPr/>
          <a:lstStyle>
            <a:lvl1pPr marL="0" marR="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sz="1200"/>
            </a:lvl1pPr>
            <a:lvl2pPr marL="190800" indent="0">
              <a:buNone/>
              <a:defRPr sz="1200"/>
            </a:lvl2pPr>
            <a:lvl3pPr marL="381600" indent="0">
              <a:buNone/>
              <a:defRPr sz="1200"/>
            </a:lvl3pPr>
            <a:lvl4pPr marL="572400" indent="0">
              <a:buNone/>
              <a:defRPr sz="1200"/>
            </a:lvl4pPr>
            <a:lvl5pPr marL="763200" indent="0">
              <a:buNone/>
              <a:defRPr sz="1200"/>
            </a:lvl5pPr>
          </a:lstStyle>
          <a:p>
            <a:pPr marL="0" marR="0" lvl="0" indent="0" algn="l" defTabSz="914400" rtl="0" eaLnBrk="1" fontAlgn="auto" latinLnBrk="0" hangingPunct="1">
              <a:lnSpc>
                <a:spcPct val="93000"/>
              </a:lnSpc>
              <a:spcBef>
                <a:spcPts val="0"/>
              </a:spcBef>
              <a:spcAft>
                <a:spcPts val="600"/>
              </a:spcAft>
              <a:buClr>
                <a:srgbClr val="7F7F7F"/>
              </a:buClr>
              <a:buSzTx/>
              <a:buFont typeface="Wingdings" panose="05000000000000000000" pitchFamily="2" charset="2"/>
              <a:buNone/>
              <a:tabLst/>
              <a:defRPr/>
            </a:pPr>
            <a:r>
              <a:rPr lang="de-DE" dirty="0"/>
              <a:t>Bildunterschrift durch Klicken hinzufügen</a:t>
            </a:r>
          </a:p>
        </p:txBody>
      </p:sp>
    </p:spTree>
    <p:extLst>
      <p:ext uri="{BB962C8B-B14F-4D97-AF65-F5344CB8AC3E}">
        <p14:creationId xmlns:p14="http://schemas.microsoft.com/office/powerpoint/2010/main" val="4245911448"/>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guide id="9" pos="1968" userDrawn="1">
          <p15:clr>
            <a:srgbClr val="FBAE40"/>
          </p15:clr>
        </p15:guide>
        <p15:guide id="10" pos="2111" userDrawn="1">
          <p15:clr>
            <a:srgbClr val="FBAE40"/>
          </p15:clr>
        </p15:guide>
        <p15:guide id="11" pos="3915" userDrawn="1">
          <p15:clr>
            <a:srgbClr val="FBAE40"/>
          </p15:clr>
        </p15:guide>
        <p15:guide id="12" pos="3771" userDrawn="1">
          <p15:clr>
            <a:srgbClr val="FBAE40"/>
          </p15:clr>
        </p15:guide>
        <p15:guide id="13" pos="5719" userDrawn="1">
          <p15:clr>
            <a:srgbClr val="FBAE40"/>
          </p15:clr>
        </p15:guide>
        <p15:guide id="14" pos="55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Kapiteltrenner">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407A97A-BC5E-450E-89AE-44AE8344ACAD}"/>
              </a:ext>
            </a:extLst>
          </p:cNvPr>
          <p:cNvPicPr>
            <a:picLocks noChangeAspect="1"/>
          </p:cNvPicPr>
          <p:nvPr userDrawn="1"/>
        </p:nvPicPr>
        <p:blipFill>
          <a:blip r:embed="rId2"/>
          <a:stretch>
            <a:fillRect/>
          </a:stretch>
        </p:blipFill>
        <p:spPr>
          <a:xfrm>
            <a:off x="-1" y="0"/>
            <a:ext cx="12192000" cy="6327647"/>
          </a:xfrm>
          <a:prstGeom prst="rect">
            <a:avLst/>
          </a:prstGeom>
        </p:spPr>
      </p:pic>
      <p:sp>
        <p:nvSpPr>
          <p:cNvPr id="2" name="Titel 1"/>
          <p:cNvSpPr>
            <a:spLocks noGrp="1"/>
          </p:cNvSpPr>
          <p:nvPr>
            <p:ph type="title" hasCustomPrompt="1"/>
          </p:nvPr>
        </p:nvSpPr>
        <p:spPr>
          <a:xfrm>
            <a:off x="1" y="1112948"/>
            <a:ext cx="3479800" cy="1033544"/>
          </a:xfrm>
        </p:spPr>
        <p:txBody>
          <a:bodyPr lIns="471600" tIns="35996" rIns="471600" bIns="0" anchor="b"/>
          <a:lstStyle>
            <a:lvl1pPr>
              <a:lnSpc>
                <a:spcPct val="90000"/>
              </a:lnSpc>
              <a:spcAft>
                <a:spcPts val="600"/>
              </a:spcAft>
              <a:defRPr sz="7200">
                <a:solidFill>
                  <a:schemeClr val="tx1"/>
                </a:solidFill>
              </a:defRPr>
            </a:lvl1pPr>
          </a:lstStyle>
          <a:p>
            <a:r>
              <a:rPr lang="de-DE" dirty="0"/>
              <a:t>01</a:t>
            </a:r>
          </a:p>
        </p:txBody>
      </p:sp>
      <p:sp>
        <p:nvSpPr>
          <p:cNvPr id="3" name="Textplatzhalter 2"/>
          <p:cNvSpPr>
            <a:spLocks noGrp="1"/>
          </p:cNvSpPr>
          <p:nvPr>
            <p:ph type="body" idx="1" hasCustomPrompt="1"/>
          </p:nvPr>
        </p:nvSpPr>
        <p:spPr>
          <a:xfrm>
            <a:off x="0" y="2163672"/>
            <a:ext cx="12201525" cy="663053"/>
          </a:xfrm>
          <a:prstGeom prst="rect">
            <a:avLst/>
          </a:prstGeom>
        </p:spPr>
        <p:txBody>
          <a:bodyPr lIns="471600" tIns="35996" rIns="471600" bIns="0"/>
          <a:lstStyle>
            <a:lvl1pPr marL="0" indent="0">
              <a:lnSpc>
                <a:spcPct val="93000"/>
              </a:lnSpc>
              <a:buNone/>
              <a:defRPr sz="4000" b="1"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err="1"/>
              <a:t>Kapiteltrenner</a:t>
            </a:r>
            <a:endParaRPr lang="de-DE" dirty="0"/>
          </a:p>
        </p:txBody>
      </p:sp>
    </p:spTree>
    <p:extLst>
      <p:ext uri="{BB962C8B-B14F-4D97-AF65-F5344CB8AC3E}">
        <p14:creationId xmlns:p14="http://schemas.microsoft.com/office/powerpoint/2010/main" val="156778401"/>
      </p:ext>
    </p:extLst>
  </p:cSld>
  <p:clrMapOvr>
    <a:masterClrMapping/>
  </p:clrMapOvr>
  <p:hf hdr="0" dt="0"/>
  <p:extLst>
    <p:ext uri="{DCECCB84-F9BA-43D5-87BE-67443E8EF086}">
      <p15:sldGuideLst xmlns:p15="http://schemas.microsoft.com/office/powerpoint/2012/main">
        <p15:guide id="1" orient="horz" pos="701" userDrawn="1">
          <p15:clr>
            <a:srgbClr val="FBAE40"/>
          </p15:clr>
        </p15:guide>
        <p15:guide id="2" orient="horz" pos="1362" userDrawn="1">
          <p15:clr>
            <a:srgbClr val="FBAE40"/>
          </p15:clr>
        </p15:guide>
        <p15:guide id="3" orient="horz" pos="1782" userDrawn="1">
          <p15:clr>
            <a:srgbClr val="FBAE40"/>
          </p15:clr>
        </p15:guide>
        <p15:guide id="4" pos="308" userDrawn="1">
          <p15:clr>
            <a:srgbClr val="FBAE40"/>
          </p15:clr>
        </p15:guide>
        <p15:guide id="5" pos="7380" userDrawn="1">
          <p15:clr>
            <a:srgbClr val="FBAE40"/>
          </p15:clr>
        </p15:guide>
        <p15:guide id="6" orient="horz" pos="135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3523332721"/>
      </p:ext>
    </p:extLst>
  </p:cSld>
  <p:clrMapOvr>
    <a:masterClrMapping/>
  </p:clrMapOvr>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ster 2 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2867174675"/>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7">
          <p15:clr>
            <a:srgbClr val="FBAE40"/>
          </p15:clr>
        </p15:guide>
        <p15:guide id="7" orient="horz" pos="4040">
          <p15:clr>
            <a:srgbClr val="FBAE40"/>
          </p15:clr>
        </p15:guide>
        <p15:guide id="8" orient="horz" pos="4272">
          <p15:clr>
            <a:srgbClr val="FBAE40"/>
          </p15:clr>
        </p15:guide>
        <p15:guide id="9" pos="3771">
          <p15:clr>
            <a:srgbClr val="FBAE40"/>
          </p15:clr>
        </p15:guide>
        <p15:guide id="10" pos="39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ster 3 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1096533497"/>
      </p:ext>
    </p:extLst>
  </p:cSld>
  <p:clrMapOvr>
    <a:masterClrMapping/>
  </p:clrMapOvr>
  <p:hf hdr="0" dt="0"/>
  <p:extLst>
    <p:ext uri="{DCECCB84-F9BA-43D5-87BE-67443E8EF086}">
      <p15:sldGuideLst xmlns:p15="http://schemas.microsoft.com/office/powerpoint/2012/main">
        <p15:guide id="1" pos="2570">
          <p15:clr>
            <a:srgbClr val="FBAE40"/>
          </p15:clr>
        </p15:guide>
        <p15:guide id="2" pos="2712">
          <p15:clr>
            <a:srgbClr val="FBAE40"/>
          </p15:clr>
        </p15:guide>
        <p15:guide id="3" pos="5118">
          <p15:clr>
            <a:srgbClr val="FBAE40"/>
          </p15:clr>
        </p15:guide>
        <p15:guide id="4" pos="4974">
          <p15:clr>
            <a:srgbClr val="FBAE40"/>
          </p15:clr>
        </p15:guide>
        <p15:guide id="5" pos="308">
          <p15:clr>
            <a:srgbClr val="FBAE40"/>
          </p15:clr>
        </p15:guide>
        <p15:guide id="6" pos="7380">
          <p15:clr>
            <a:srgbClr val="FBAE40"/>
          </p15:clr>
        </p15:guide>
        <p15:guide id="7" orient="horz" pos="218">
          <p15:clr>
            <a:srgbClr val="FBAE40"/>
          </p15:clr>
        </p15:guide>
        <p15:guide id="8" orient="horz" pos="662">
          <p15:clr>
            <a:srgbClr val="FBAE40"/>
          </p15:clr>
        </p15:guide>
        <p15:guide id="9" orient="horz" pos="890">
          <p15:clr>
            <a:srgbClr val="FBAE40"/>
          </p15:clr>
        </p15:guide>
        <p15:guide id="10" orient="horz" pos="3857">
          <p15:clr>
            <a:srgbClr val="FBAE40"/>
          </p15:clr>
        </p15:guide>
        <p15:guide id="11" orient="horz" pos="4040">
          <p15:clr>
            <a:srgbClr val="FBAE40"/>
          </p15:clr>
        </p15:guide>
        <p15:guide id="12" orient="horz" pos="4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aster 4 Spal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185311271"/>
      </p:ext>
    </p:extLst>
  </p:cSld>
  <p:clrMapOvr>
    <a:masterClrMapping/>
  </p:clrMapOvr>
  <p:hf hdr="0" dt="0"/>
  <p:extLst>
    <p:ext uri="{DCECCB84-F9BA-43D5-87BE-67443E8EF086}">
      <p15:sldGuideLst xmlns:p15="http://schemas.microsoft.com/office/powerpoint/2012/main">
        <p15:guide id="1" pos="1968">
          <p15:clr>
            <a:srgbClr val="FBAE40"/>
          </p15:clr>
        </p15:guide>
        <p15:guide id="2" pos="2111">
          <p15:clr>
            <a:srgbClr val="FBAE40"/>
          </p15:clr>
        </p15:guide>
        <p15:guide id="3" pos="3771">
          <p15:clr>
            <a:srgbClr val="FBAE40"/>
          </p15:clr>
        </p15:guide>
        <p15:guide id="4" pos="3915">
          <p15:clr>
            <a:srgbClr val="FBAE40"/>
          </p15:clr>
        </p15:guide>
        <p15:guide id="5" pos="5576">
          <p15:clr>
            <a:srgbClr val="FBAE40"/>
          </p15:clr>
        </p15:guide>
        <p15:guide id="6" pos="5720">
          <p15:clr>
            <a:srgbClr val="FBAE40"/>
          </p15:clr>
        </p15:guide>
        <p15:guide id="7" pos="307">
          <p15:clr>
            <a:srgbClr val="FBAE40"/>
          </p15:clr>
        </p15:guide>
        <p15:guide id="8" pos="7380">
          <p15:clr>
            <a:srgbClr val="FBAE40"/>
          </p15:clr>
        </p15:guide>
        <p15:guide id="9" orient="horz" pos="218">
          <p15:clr>
            <a:srgbClr val="FBAE40"/>
          </p15:clr>
        </p15:guide>
        <p15:guide id="10" orient="horz" pos="662">
          <p15:clr>
            <a:srgbClr val="FBAE40"/>
          </p15:clr>
        </p15:guide>
        <p15:guide id="11" orient="horz" pos="889">
          <p15:clr>
            <a:srgbClr val="FBAE40"/>
          </p15:clr>
        </p15:guide>
        <p15:guide id="12" orient="horz" pos="3857">
          <p15:clr>
            <a:srgbClr val="FBAE40"/>
          </p15:clr>
        </p15:guide>
        <p15:guide id="13" orient="horz" pos="4040">
          <p15:clr>
            <a:srgbClr val="FBAE40"/>
          </p15:clr>
        </p15:guide>
        <p15:guide id="14" orient="horz" pos="42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ster 2x2">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1793305889"/>
      </p:ext>
    </p:extLst>
  </p:cSld>
  <p:clrMapOvr>
    <a:masterClrMapping/>
  </p:clrMapOvr>
  <p:hf hdr="0" dt="0"/>
  <p:extLst>
    <p:ext uri="{DCECCB84-F9BA-43D5-87BE-67443E8EF086}">
      <p15:sldGuideLst xmlns:p15="http://schemas.microsoft.com/office/powerpoint/2012/main">
        <p15:guide id="1" pos="308">
          <p15:clr>
            <a:srgbClr val="FBAE40"/>
          </p15:clr>
        </p15:guide>
        <p15:guide id="2" pos="7380">
          <p15:clr>
            <a:srgbClr val="FBAE40"/>
          </p15:clr>
        </p15:guide>
        <p15:guide id="3" orient="horz" pos="218">
          <p15:clr>
            <a:srgbClr val="FBAE40"/>
          </p15:clr>
        </p15:guide>
        <p15:guide id="4" orient="horz" pos="662">
          <p15:clr>
            <a:srgbClr val="FBAE40"/>
          </p15:clr>
        </p15:guide>
        <p15:guide id="5" orient="horz" pos="890">
          <p15:clr>
            <a:srgbClr val="FBAE40"/>
          </p15:clr>
        </p15:guide>
        <p15:guide id="6" orient="horz" pos="3856">
          <p15:clr>
            <a:srgbClr val="FBAE40"/>
          </p15:clr>
        </p15:guide>
        <p15:guide id="7" orient="horz" pos="4040">
          <p15:clr>
            <a:srgbClr val="FBAE40"/>
          </p15:clr>
        </p15:guide>
        <p15:guide id="8" orient="horz" pos="4272">
          <p15:clr>
            <a:srgbClr val="FBAE40"/>
          </p15:clr>
        </p15:guide>
        <p15:guide id="9" pos="3771">
          <p15:clr>
            <a:srgbClr val="FBAE40"/>
          </p15:clr>
        </p15:guide>
        <p15:guide id="10" pos="3915">
          <p15:clr>
            <a:srgbClr val="FBAE40"/>
          </p15:clr>
        </p15:guide>
        <p15:guide id="11" orient="horz" pos="2427" userDrawn="1">
          <p15:clr>
            <a:srgbClr val="FBAE40"/>
          </p15:clr>
        </p15:guide>
        <p15:guide id="13" orient="horz" pos="23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Fläche">
    <p:spTree>
      <p:nvGrpSpPr>
        <p:cNvPr id="1" name=""/>
        <p:cNvGrpSpPr/>
        <p:nvPr/>
      </p:nvGrpSpPr>
      <p:grpSpPr>
        <a:xfrm>
          <a:off x="0" y="0"/>
          <a:ext cx="0" cy="0"/>
          <a:chOff x="0" y="0"/>
          <a:chExt cx="0" cy="0"/>
        </a:xfrm>
      </p:grpSpPr>
      <p:sp>
        <p:nvSpPr>
          <p:cNvPr id="5" name="Rechteck 4"/>
          <p:cNvSpPr/>
          <p:nvPr userDrawn="1"/>
        </p:nvSpPr>
        <p:spPr>
          <a:xfrm>
            <a:off x="0" y="1048659"/>
            <a:ext cx="12192000" cy="5240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GB" sz="1800" b="0" i="0" u="none" baseline="0" dirty="0" err="1">
              <a:solidFill>
                <a:srgbClr val="666666"/>
              </a:solidFill>
              <a:latin typeface="BMW Group Condensed" panose="020B0606020202020204" pitchFamily="34" charset="0"/>
            </a:endParaRPr>
          </a:p>
        </p:txBody>
      </p:sp>
      <p:sp>
        <p:nvSpPr>
          <p:cNvPr id="2" name="Titel 1"/>
          <p:cNvSpPr>
            <a:spLocks noGrp="1"/>
          </p:cNvSpPr>
          <p:nvPr>
            <p:ph type="title" hasCustomPrompt="1"/>
          </p:nvPr>
        </p:nvSpPr>
        <p:spPr/>
        <p:txBody>
          <a:bodyPr/>
          <a:lstStyle/>
          <a:p>
            <a:r>
              <a:rPr lang="de-DE" dirty="0"/>
              <a:t>HEADLINE DURCH KLICKEN </a:t>
            </a:r>
            <a:r>
              <a:rPr lang="de-DE" dirty="0" err="1"/>
              <a:t>BEARBEITeN</a:t>
            </a:r>
            <a:r>
              <a:rPr lang="de-DE" dirty="0"/>
              <a:t>.</a:t>
            </a:r>
            <a:br>
              <a:rPr lang="de-DE" dirty="0"/>
            </a:br>
            <a:r>
              <a:rPr lang="de-DE" dirty="0"/>
              <a:t>Zweite Zeile </a:t>
            </a:r>
            <a:r>
              <a:rPr lang="de-DE" dirty="0" err="1"/>
              <a:t>Lorem</a:t>
            </a:r>
            <a:r>
              <a:rPr lang="de-DE" dirty="0"/>
              <a:t> </a:t>
            </a:r>
            <a:r>
              <a:rPr lang="de-DE" dirty="0" err="1"/>
              <a:t>Ipsum</a:t>
            </a:r>
            <a:r>
              <a:rPr lang="de-DE" dirty="0"/>
              <a:t>.</a:t>
            </a:r>
          </a:p>
        </p:txBody>
      </p:sp>
    </p:spTree>
    <p:extLst>
      <p:ext uri="{BB962C8B-B14F-4D97-AF65-F5344CB8AC3E}">
        <p14:creationId xmlns:p14="http://schemas.microsoft.com/office/powerpoint/2010/main" val="3819523710"/>
      </p:ext>
    </p:extLst>
  </p:cSld>
  <p:clrMapOvr>
    <a:masterClrMapping/>
  </p:clrMapOvr>
  <p:hf hdr="0" dt="0"/>
  <p:extLst>
    <p:ext uri="{DCECCB84-F9BA-43D5-87BE-67443E8EF086}">
      <p15:sldGuideLst xmlns:p15="http://schemas.microsoft.com/office/powerpoint/2012/main">
        <p15:guide id="1" pos="308" userDrawn="1">
          <p15:clr>
            <a:srgbClr val="FBAE40"/>
          </p15:clr>
        </p15:guide>
        <p15:guide id="2" pos="7380" userDrawn="1">
          <p15:clr>
            <a:srgbClr val="FBAE40"/>
          </p15:clr>
        </p15:guide>
        <p15:guide id="3" orient="horz" pos="218" userDrawn="1">
          <p15:clr>
            <a:srgbClr val="FBAE40"/>
          </p15:clr>
        </p15:guide>
        <p15:guide id="4" orient="horz" pos="662" userDrawn="1">
          <p15:clr>
            <a:srgbClr val="FBAE40"/>
          </p15:clr>
        </p15:guide>
        <p15:guide id="5" orient="horz" pos="890" userDrawn="1">
          <p15:clr>
            <a:srgbClr val="FBAE40"/>
          </p15:clr>
        </p15:guide>
        <p15:guide id="6" orient="horz" pos="3857" userDrawn="1">
          <p15:clr>
            <a:srgbClr val="FBAE40"/>
          </p15:clr>
        </p15:guide>
        <p15:guide id="7" orient="horz" pos="4040" userDrawn="1">
          <p15:clr>
            <a:srgbClr val="FBAE40"/>
          </p15:clr>
        </p15:guide>
        <p15:guide id="8" orient="horz" pos="427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88947" y="347184"/>
            <a:ext cx="11224684" cy="701474"/>
          </a:xfrm>
          <a:prstGeom prst="rect">
            <a:avLst/>
          </a:prstGeom>
        </p:spPr>
        <p:txBody>
          <a:bodyPr vert="horz" lIns="0" tIns="0" rIns="0" bIns="0" rtlCol="0" anchor="t" anchorCtr="0">
            <a:noAutofit/>
          </a:bodyPr>
          <a:lstStyle/>
          <a:p>
            <a:r>
              <a:rPr lang="de-DE" dirty="0"/>
              <a:t>Titelmasterformat durch Klicken bearbeiten</a:t>
            </a:r>
          </a:p>
        </p:txBody>
      </p:sp>
      <p:cxnSp>
        <p:nvCxnSpPr>
          <p:cNvPr id="7" name="Gerade Verbindung 81"/>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
        <p:nvSpPr>
          <p:cNvPr id="8" name="Textplatzhalter 7"/>
          <p:cNvSpPr>
            <a:spLocks noGrp="1"/>
          </p:cNvSpPr>
          <p:nvPr>
            <p:ph type="body" idx="1"/>
          </p:nvPr>
        </p:nvSpPr>
        <p:spPr>
          <a:xfrm>
            <a:off x="488947" y="1413933"/>
            <a:ext cx="11224684" cy="4707467"/>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AU1">
            <a:extLst>
              <a:ext uri="{FF2B5EF4-FFF2-40B4-BE49-F238E27FC236}">
                <a16:creationId xmlns:a16="http://schemas.microsoft.com/office/drawing/2014/main" id="{BF125C13-D052-498D-9883-D430EE36FE80}"/>
              </a:ext>
            </a:extLst>
          </p:cNvPr>
          <p:cNvSpPr/>
          <p:nvPr userDrawn="1"/>
        </p:nvSpPr>
        <p:spPr>
          <a:xfrm>
            <a:off x="482600" y="6413500"/>
            <a:ext cx="6350000" cy="366776"/>
          </a:xfrm>
          <a:prstGeom prst="rect">
            <a:avLst/>
          </a:prstGeom>
          <a:noFill/>
          <a:ln>
            <a:no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r>
              <a:rPr lang="en-US" sz="800">
                <a:solidFill>
                  <a:srgbClr val="000000"/>
                </a:solidFill>
              </a:rPr>
              <a:t>PCF data exchange with Catena-X | 2022</a:t>
            </a:r>
            <a:endParaRPr lang="de-DE" sz="800" dirty="0">
              <a:solidFill>
                <a:srgbClr val="000000"/>
              </a:solidFill>
            </a:endParaRPr>
          </a:p>
        </p:txBody>
      </p:sp>
      <p:sp>
        <p:nvSpPr>
          <p:cNvPr id="6" name="SeitenzahlAU1">
            <a:extLst>
              <a:ext uri="{FF2B5EF4-FFF2-40B4-BE49-F238E27FC236}">
                <a16:creationId xmlns:a16="http://schemas.microsoft.com/office/drawing/2014/main" id="{EE8DFF82-E3C1-449B-A004-C250A8FDEF03}"/>
              </a:ext>
            </a:extLst>
          </p:cNvPr>
          <p:cNvSpPr/>
          <p:nvPr userDrawn="1"/>
        </p:nvSpPr>
        <p:spPr>
          <a:xfrm>
            <a:off x="10960100" y="6413500"/>
            <a:ext cx="762000" cy="366776"/>
          </a:xfrm>
          <a:prstGeom prst="rect">
            <a:avLst/>
          </a:prstGeom>
          <a:noFill/>
          <a:ln>
            <a:no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r>
              <a:rPr lang="de-DE" sz="800">
                <a:solidFill>
                  <a:srgbClr val="000000"/>
                </a:solidFill>
              </a:rPr>
              <a:t>Page </a:t>
            </a:r>
            <a:fld id="{50505D34-1FFC-4826-97B8-F11D8BF133EB}" type="slidenum">
              <a:rPr lang="de-DE" sz="800" smtClean="0">
                <a:solidFill>
                  <a:srgbClr val="000000"/>
                </a:solidFill>
              </a:rPr>
              <a:t>‹Nr.›</a:t>
            </a:fld>
            <a:endParaRPr lang="de-DE" sz="800" dirty="0">
              <a:solidFill>
                <a:srgbClr val="000000"/>
              </a:solidFill>
            </a:endParaRPr>
          </a:p>
        </p:txBody>
      </p:sp>
    </p:spTree>
    <p:extLst>
      <p:ext uri="{BB962C8B-B14F-4D97-AF65-F5344CB8AC3E}">
        <p14:creationId xmlns:p14="http://schemas.microsoft.com/office/powerpoint/2010/main" val="210241850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1" r:id="rId3"/>
    <p:sldLayoutId id="2147483672" r:id="rId4"/>
    <p:sldLayoutId id="2147483662" r:id="rId5"/>
    <p:sldLayoutId id="2147483663" r:id="rId6"/>
    <p:sldLayoutId id="2147483664" r:id="rId7"/>
    <p:sldLayoutId id="2147483665" r:id="rId8"/>
    <p:sldLayoutId id="2147483661" r:id="rId9"/>
    <p:sldLayoutId id="2147483673" r:id="rId10"/>
    <p:sldLayoutId id="2147483674" r:id="rId11"/>
    <p:sldLayoutId id="2147483650" r:id="rId12"/>
    <p:sldLayoutId id="2147483657" r:id="rId13"/>
    <p:sldLayoutId id="2147483666" r:id="rId14"/>
    <p:sldLayoutId id="2147483658" r:id="rId15"/>
    <p:sldLayoutId id="2147483659" r:id="rId16"/>
    <p:sldLayoutId id="2147483660" r:id="rId17"/>
    <p:sldLayoutId id="2147483667" r:id="rId18"/>
    <p:sldLayoutId id="2147483668" r:id="rId19"/>
    <p:sldLayoutId id="2147483669" r:id="rId20"/>
    <p:sldLayoutId id="2147483670" r:id="rId21"/>
    <p:sldLayoutId id="2147483654" r:id="rId22"/>
    <p:sldLayoutId id="2147483671" r:id="rId23"/>
  </p:sldLayoutIdLst>
  <p:hf hdr="0" dt="0"/>
  <p:txStyles>
    <p:titleStyle>
      <a:lvl1pPr algn="l" defTabSz="914400" rtl="0" eaLnBrk="1" latinLnBrk="0" hangingPunct="1">
        <a:lnSpc>
          <a:spcPct val="93000"/>
        </a:lnSpc>
        <a:spcBef>
          <a:spcPct val="0"/>
        </a:spcBef>
        <a:buNone/>
        <a:defRPr sz="2600" b="1" kern="1200" cap="all" baseline="0">
          <a:solidFill>
            <a:schemeClr val="accent2"/>
          </a:solidFill>
          <a:latin typeface="+mj-lt"/>
          <a:ea typeface="+mj-ea"/>
          <a:cs typeface="+mj-cs"/>
        </a:defRPr>
      </a:lvl1pPr>
    </p:titleStyle>
    <p:bodyStyle>
      <a:lvl1pPr marL="190800" indent="-190800" algn="l" defTabSz="914400" rtl="0" eaLnBrk="1" latinLnBrk="0" hangingPunct="1">
        <a:lnSpc>
          <a:spcPct val="93000"/>
        </a:lnSpc>
        <a:spcBef>
          <a:spcPts val="0"/>
        </a:spcBef>
        <a:spcAft>
          <a:spcPts val="600"/>
        </a:spcAft>
        <a:buClr>
          <a:srgbClr val="7F7F7F"/>
        </a:buClr>
        <a:buFont typeface="Wingdings" panose="05000000000000000000" pitchFamily="2" charset="2"/>
        <a:buChar char="§"/>
        <a:defRPr sz="1800" kern="1200">
          <a:solidFill>
            <a:schemeClr val="tx1"/>
          </a:solidFill>
          <a:latin typeface="+mn-lt"/>
          <a:ea typeface="+mn-ea"/>
          <a:cs typeface="+mn-cs"/>
        </a:defRPr>
      </a:lvl1pPr>
      <a:lvl2pPr marL="381600" indent="-190800" algn="l" defTabSz="914400" rtl="0" eaLnBrk="1" latinLnBrk="0" hangingPunct="1">
        <a:lnSpc>
          <a:spcPct val="93000"/>
        </a:lnSpc>
        <a:spcBef>
          <a:spcPts val="20"/>
        </a:spcBef>
        <a:spcAft>
          <a:spcPts val="600"/>
        </a:spcAft>
        <a:buClr>
          <a:srgbClr val="7F7F7F"/>
        </a:buClr>
        <a:buFont typeface="BMW Group Condensed" panose="020B0606020202020204" pitchFamily="34" charset="0"/>
        <a:buChar char="-"/>
        <a:defRPr lang="de-DE" sz="1800" kern="1200" dirty="0" smtClean="0">
          <a:solidFill>
            <a:schemeClr val="tx1"/>
          </a:solidFill>
          <a:latin typeface="+mn-lt"/>
          <a:ea typeface="+mn-ea"/>
          <a:cs typeface="+mn-cs"/>
        </a:defRPr>
      </a:lvl2pPr>
      <a:lvl3pPr marL="572400" indent="-190800" algn="l" defTabSz="914400" rtl="0" eaLnBrk="1" latinLnBrk="0" hangingPunct="1">
        <a:lnSpc>
          <a:spcPct val="93000"/>
        </a:lnSpc>
        <a:spcBef>
          <a:spcPts val="20"/>
        </a:spcBef>
        <a:spcAft>
          <a:spcPts val="600"/>
        </a:spcAft>
        <a:buClr>
          <a:srgbClr val="7F7F7F"/>
        </a:buClr>
        <a:buFont typeface="BMW Group Condensed" panose="020B0606020202020204" pitchFamily="34" charset="0"/>
        <a:buChar char="-"/>
        <a:defRPr lang="de-DE" sz="1800" kern="1200" dirty="0" smtClean="0">
          <a:solidFill>
            <a:schemeClr val="tx1"/>
          </a:solidFill>
          <a:latin typeface="+mn-lt"/>
          <a:ea typeface="+mn-ea"/>
          <a:cs typeface="+mn-cs"/>
        </a:defRPr>
      </a:lvl3pPr>
      <a:lvl4pPr marL="763200" indent="-190800" algn="l" defTabSz="914400" rtl="0" eaLnBrk="1" latinLnBrk="0" hangingPunct="1">
        <a:lnSpc>
          <a:spcPct val="93000"/>
        </a:lnSpc>
        <a:spcBef>
          <a:spcPts val="20"/>
        </a:spcBef>
        <a:spcAft>
          <a:spcPts val="600"/>
        </a:spcAft>
        <a:buClr>
          <a:srgbClr val="7F7F7F"/>
        </a:buClr>
        <a:buFont typeface="BMW Group Condensed" panose="020B0606020202020204" pitchFamily="34" charset="0"/>
        <a:buChar char="-"/>
        <a:defRPr lang="de-DE" sz="1800" kern="1200" dirty="0" smtClean="0">
          <a:solidFill>
            <a:schemeClr val="tx1"/>
          </a:solidFill>
          <a:latin typeface="+mn-lt"/>
          <a:ea typeface="+mn-ea"/>
          <a:cs typeface="+mn-cs"/>
        </a:defRPr>
      </a:lvl4pPr>
      <a:lvl5pPr marL="954000" indent="-190800" algn="l" defTabSz="914400" rtl="0" eaLnBrk="1" latinLnBrk="0" hangingPunct="1">
        <a:lnSpc>
          <a:spcPct val="93000"/>
        </a:lnSpc>
        <a:spcBef>
          <a:spcPts val="20"/>
        </a:spcBef>
        <a:spcAft>
          <a:spcPts val="600"/>
        </a:spcAft>
        <a:buClr>
          <a:srgbClr val="7F7F7F"/>
        </a:buClr>
        <a:buFont typeface="BMW Group Condensed" panose="020B0606020202020204" pitchFamily="34" charset="0"/>
        <a:buChar char="-"/>
        <a:defRPr lang="de-DE"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1.png"/><Relationship Id="rId11" Type="http://schemas.openxmlformats.org/officeDocument/2006/relationships/image" Target="../media/image20.jpe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9.jpe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12.xml"/><Relationship Id="rId7" Type="http://schemas.openxmlformats.org/officeDocument/2006/relationships/image" Target="../media/image2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12.xml"/><Relationship Id="rId7" Type="http://schemas.openxmlformats.org/officeDocument/2006/relationships/image" Target="../media/image2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jpeg"/><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20.jpe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9.jpe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E0F47-CABF-EA96-F7B1-A906B3728870}"/>
              </a:ext>
            </a:extLst>
          </p:cNvPr>
          <p:cNvSpPr>
            <a:spLocks noGrp="1"/>
          </p:cNvSpPr>
          <p:nvPr>
            <p:ph type="title"/>
          </p:nvPr>
        </p:nvSpPr>
        <p:spPr/>
        <p:txBody>
          <a:bodyPr/>
          <a:lstStyle/>
          <a:p>
            <a:r>
              <a:rPr lang="de-DE" dirty="0"/>
              <a:t>Originale</a:t>
            </a:r>
          </a:p>
        </p:txBody>
      </p:sp>
    </p:spTree>
    <p:extLst>
      <p:ext uri="{BB962C8B-B14F-4D97-AF65-F5344CB8AC3E}">
        <p14:creationId xmlns:p14="http://schemas.microsoft.com/office/powerpoint/2010/main" val="419811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solidFill>
                  <a:schemeClr val="bg1"/>
                </a:solidFill>
              </a:rPr>
              <a:t>Product Carbon Footprint (PCF) in the automotive supply chain.</a:t>
            </a:r>
            <a:br>
              <a:rPr lang="en-US" cap="none" dirty="0">
                <a:solidFill>
                  <a:schemeClr val="bg1"/>
                </a:solidFill>
              </a:rPr>
            </a:br>
            <a:r>
              <a:rPr lang="en-US" cap="none" dirty="0">
                <a:solidFill>
                  <a:schemeClr val="bg1"/>
                </a:solidFill>
              </a:rPr>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438254"/>
            <a:ext cx="353001" cy="403676"/>
          </a:xfrm>
          <a:prstGeom prst="rect">
            <a:avLst/>
          </a:prstGeom>
          <a:solidFill>
            <a:schemeClr val="bg1"/>
          </a:solidFill>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462247"/>
            <a:ext cx="271542" cy="355690"/>
          </a:xfrm>
          <a:prstGeom prst="rect">
            <a:avLst/>
          </a:prstGeom>
          <a:solidFill>
            <a:schemeClr val="bg1"/>
          </a:solidFill>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a:solidFill>
            <a:schemeClr val="bg1"/>
          </a:solidFill>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solidFill>
                  <a:schemeClr val="bg1"/>
                </a:solidFill>
              </a:rPr>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a:solidFill>
            <a:schemeClr val="bg1"/>
          </a:solidFill>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solidFill>
                  <a:schemeClr val="bg1"/>
                </a:solidFill>
              </a:rPr>
              <a:t>Material </a:t>
            </a:r>
            <a:r>
              <a:rPr lang="de-DE" sz="1200" dirty="0" err="1">
                <a:solidFill>
                  <a:schemeClr val="bg1"/>
                </a:solidFill>
              </a:rPr>
              <a:t>smelting</a:t>
            </a:r>
            <a:r>
              <a:rPr lang="de-DE" sz="1200" dirty="0">
                <a:solidFill>
                  <a:schemeClr val="bg1"/>
                </a:solidFill>
              </a:rPr>
              <a:t> and </a:t>
            </a:r>
            <a:r>
              <a:rPr lang="de-DE" sz="1200" dirty="0" err="1">
                <a:solidFill>
                  <a:schemeClr val="bg1"/>
                </a:solidFill>
              </a:rPr>
              <a:t>processing</a:t>
            </a:r>
            <a:endParaRPr lang="de-DE" sz="1200" dirty="0">
              <a:solidFill>
                <a:schemeClr val="bg1"/>
              </a:solidFill>
            </a:endParaRPr>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991030"/>
            <a:ext cx="2316375" cy="215444"/>
          </a:xfrm>
          <a:prstGeom prst="rect">
            <a:avLst/>
          </a:prstGeom>
          <a:noFill/>
        </p:spPr>
        <p:txBody>
          <a:bodyPr wrap="square" lIns="0" tIns="0" rIns="0" bIns="0" rtlCol="0">
            <a:spAutoFit/>
          </a:bodyPr>
          <a:lstStyle/>
          <a:p>
            <a:pPr algn="ctr"/>
            <a:r>
              <a:rPr lang="en-US" sz="1400" dirty="0">
                <a:solidFill>
                  <a:schemeClr val="bg1"/>
                </a:solidFill>
              </a:rPr>
              <a:t>(Raw) Materials</a:t>
            </a:r>
          </a:p>
        </p:txBody>
      </p:sp>
      <p:sp>
        <p:nvSpPr>
          <p:cNvPr id="69" name="Pfeil: nach rechts 68">
            <a:extLst>
              <a:ext uri="{FF2B5EF4-FFF2-40B4-BE49-F238E27FC236}">
                <a16:creationId xmlns:a16="http://schemas.microsoft.com/office/drawing/2014/main" id="{92EC6809-81EE-425E-9A2F-287FEB674337}"/>
              </a:ext>
            </a:extLst>
          </p:cNvPr>
          <p:cNvSpPr/>
          <p:nvPr/>
        </p:nvSpPr>
        <p:spPr>
          <a:xfrm rot="10800000" flipH="1">
            <a:off x="1489435" y="2604293"/>
            <a:ext cx="668843" cy="7159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70" name="Grafik 69">
            <a:extLst>
              <a:ext uri="{FF2B5EF4-FFF2-40B4-BE49-F238E27FC236}">
                <a16:creationId xmlns:a16="http://schemas.microsoft.com/office/drawing/2014/main" id="{92CDFBF4-511F-4052-B39B-55129E7321E5}"/>
              </a:ext>
            </a:extLst>
          </p:cNvPr>
          <p:cNvPicPr>
            <a:picLocks noChangeAspect="1"/>
          </p:cNvPicPr>
          <p:nvPr/>
        </p:nvPicPr>
        <p:blipFill>
          <a:blip r:embed="rId7">
            <a:clrChange>
              <a:clrFrom>
                <a:srgbClr val="FFFFFF"/>
              </a:clrFrom>
              <a:clrTo>
                <a:srgbClr val="FFFFFF">
                  <a:alpha val="0"/>
                </a:srgbClr>
              </a:clrTo>
            </a:clrChange>
          </a:blip>
          <a:stretch>
            <a:fillRect/>
          </a:stretch>
        </p:blipFill>
        <p:spPr>
          <a:xfrm flipH="1">
            <a:off x="1659008" y="3206639"/>
            <a:ext cx="325901" cy="177764"/>
          </a:xfrm>
          <a:prstGeom prst="rect">
            <a:avLst/>
          </a:prstGeom>
          <a:solidFill>
            <a:schemeClr val="bg1"/>
          </a:solidFill>
        </p:spPr>
      </p:pic>
      <p:pic>
        <p:nvPicPr>
          <p:cNvPr id="71" name="Grafik 70">
            <a:extLst>
              <a:ext uri="{FF2B5EF4-FFF2-40B4-BE49-F238E27FC236}">
                <a16:creationId xmlns:a16="http://schemas.microsoft.com/office/drawing/2014/main" id="{DA10562B-9EC9-428A-8B1E-771880F945EB}"/>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18908" y="2458685"/>
            <a:ext cx="343147" cy="156411"/>
          </a:xfrm>
          <a:prstGeom prst="rect">
            <a:avLst/>
          </a:prstGeom>
          <a:solidFill>
            <a:schemeClr val="bg1"/>
          </a:solidFill>
        </p:spPr>
      </p:pic>
      <p:sp>
        <p:nvSpPr>
          <p:cNvPr id="74" name="Textfeld 73">
            <a:extLst>
              <a:ext uri="{FF2B5EF4-FFF2-40B4-BE49-F238E27FC236}">
                <a16:creationId xmlns:a16="http://schemas.microsoft.com/office/drawing/2014/main" id="{D398EEF9-BD14-4E38-90D9-AE532CD43074}"/>
              </a:ext>
            </a:extLst>
          </p:cNvPr>
          <p:cNvSpPr txBox="1"/>
          <p:nvPr/>
        </p:nvSpPr>
        <p:spPr>
          <a:xfrm flipH="1">
            <a:off x="1009469" y="3893919"/>
            <a:ext cx="262892" cy="153888"/>
          </a:xfrm>
          <a:prstGeom prst="rect">
            <a:avLst/>
          </a:prstGeom>
          <a:noFill/>
        </p:spPr>
        <p:txBody>
          <a:bodyPr wrap="none" lIns="0" tIns="0" rIns="0" bIns="0" rtlCol="0">
            <a:spAutoFit/>
          </a:bodyPr>
          <a:lstStyle/>
          <a:p>
            <a:r>
              <a:rPr lang="de-DE" sz="1000" dirty="0">
                <a:solidFill>
                  <a:schemeClr val="bg1"/>
                </a:solidFill>
              </a:rPr>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878532"/>
            <a:ext cx="373500" cy="153888"/>
          </a:xfrm>
          <a:prstGeom prst="rect">
            <a:avLst/>
          </a:prstGeom>
          <a:noFill/>
        </p:spPr>
        <p:txBody>
          <a:bodyPr wrap="none" lIns="0" tIns="0" rIns="0" bIns="0" rtlCol="0">
            <a:spAutoFit/>
          </a:bodyPr>
          <a:lstStyle/>
          <a:p>
            <a:r>
              <a:rPr lang="de-DE" sz="1000" dirty="0">
                <a:solidFill>
                  <a:schemeClr val="bg1"/>
                </a:solidFill>
              </a:rPr>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154793"/>
            <a:ext cx="1460016" cy="184666"/>
          </a:xfrm>
          <a:prstGeom prst="rect">
            <a:avLst/>
          </a:prstGeom>
          <a:noFill/>
        </p:spPr>
        <p:txBody>
          <a:bodyPr wrap="none" lIns="0" tIns="0" rIns="0" bIns="0" rtlCol="0">
            <a:spAutoFit/>
          </a:bodyPr>
          <a:lstStyle/>
          <a:p>
            <a:pPr algn="ctr"/>
            <a:r>
              <a:rPr lang="de-DE" sz="1200" dirty="0">
                <a:solidFill>
                  <a:schemeClr val="bg1"/>
                </a:solidFill>
              </a:rPr>
              <a:t>Manufacturing </a:t>
            </a:r>
            <a:r>
              <a:rPr lang="de-DE" sz="1200" dirty="0" err="1">
                <a:solidFill>
                  <a:schemeClr val="bg1"/>
                </a:solidFill>
              </a:rPr>
              <a:t>processes</a:t>
            </a:r>
            <a:endParaRPr lang="de-DE" sz="1200" dirty="0">
              <a:solidFill>
                <a:schemeClr val="bg1"/>
              </a:solidFill>
            </a:endParaRPr>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3900694"/>
            <a:ext cx="280526" cy="153888"/>
          </a:xfrm>
          <a:prstGeom prst="rect">
            <a:avLst/>
          </a:prstGeom>
          <a:noFill/>
        </p:spPr>
        <p:txBody>
          <a:bodyPr wrap="none" lIns="0" tIns="0" rIns="0" bIns="0" rtlCol="0">
            <a:spAutoFit/>
          </a:bodyPr>
          <a:lstStyle/>
          <a:p>
            <a:r>
              <a:rPr lang="de-DE" sz="1000" dirty="0">
                <a:solidFill>
                  <a:schemeClr val="bg1"/>
                </a:solidFill>
              </a:rPr>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3898572"/>
            <a:ext cx="280526" cy="153888"/>
          </a:xfrm>
          <a:prstGeom prst="rect">
            <a:avLst/>
          </a:prstGeom>
          <a:noFill/>
        </p:spPr>
        <p:txBody>
          <a:bodyPr wrap="none" lIns="0" tIns="0" rIns="0" bIns="0" rtlCol="0">
            <a:spAutoFit/>
          </a:bodyPr>
          <a:lstStyle/>
          <a:p>
            <a:r>
              <a:rPr lang="de-DE" sz="1000" dirty="0">
                <a:solidFill>
                  <a:schemeClr val="bg1"/>
                </a:solidFill>
              </a:rPr>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3883475"/>
            <a:ext cx="275717" cy="153888"/>
          </a:xfrm>
          <a:prstGeom prst="rect">
            <a:avLst/>
          </a:prstGeom>
          <a:noFill/>
        </p:spPr>
        <p:txBody>
          <a:bodyPr wrap="none" lIns="0" tIns="0" rIns="0" bIns="0" rtlCol="0">
            <a:spAutoFit/>
          </a:bodyPr>
          <a:lstStyle/>
          <a:p>
            <a:r>
              <a:rPr lang="de-DE" sz="1000" dirty="0">
                <a:solidFill>
                  <a:schemeClr val="bg1"/>
                </a:solidFill>
              </a:rPr>
              <a:t>Tier n</a:t>
            </a:r>
          </a:p>
        </p:txBody>
      </p:sp>
      <p:pic>
        <p:nvPicPr>
          <p:cNvPr id="87" name="Grafik 86">
            <a:extLst>
              <a:ext uri="{FF2B5EF4-FFF2-40B4-BE49-F238E27FC236}">
                <a16:creationId xmlns:a16="http://schemas.microsoft.com/office/drawing/2014/main" id="{F94E0F62-9B20-4B72-85C3-4BFC43701997}"/>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571572" y="3171908"/>
            <a:ext cx="261281" cy="156410"/>
          </a:xfrm>
          <a:prstGeom prst="rect">
            <a:avLst/>
          </a:prstGeom>
          <a:solidFill>
            <a:schemeClr val="bg1"/>
          </a:solidFill>
        </p:spPr>
      </p:pic>
      <p:sp>
        <p:nvSpPr>
          <p:cNvPr id="88" name="Pfeil: nach rechts 87">
            <a:extLst>
              <a:ext uri="{FF2B5EF4-FFF2-40B4-BE49-F238E27FC236}">
                <a16:creationId xmlns:a16="http://schemas.microsoft.com/office/drawing/2014/main" id="{E8FC31E2-2955-44F5-BAA5-4B1F3376036A}"/>
              </a:ext>
            </a:extLst>
          </p:cNvPr>
          <p:cNvSpPr/>
          <p:nvPr/>
        </p:nvSpPr>
        <p:spPr>
          <a:xfrm rot="10800000" flipH="1">
            <a:off x="6422217" y="3342027"/>
            <a:ext cx="668843" cy="7159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89" name="Pfeil: nach rechts 88">
            <a:extLst>
              <a:ext uri="{FF2B5EF4-FFF2-40B4-BE49-F238E27FC236}">
                <a16:creationId xmlns:a16="http://schemas.microsoft.com/office/drawing/2014/main" id="{2F9ACA98-F007-4980-AE1E-9A99963375B6}"/>
              </a:ext>
            </a:extLst>
          </p:cNvPr>
          <p:cNvSpPr/>
          <p:nvPr/>
        </p:nvSpPr>
        <p:spPr>
          <a:xfrm rot="10800000" flipH="1">
            <a:off x="4947070" y="3353537"/>
            <a:ext cx="389289" cy="7379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11"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12">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991030"/>
            <a:ext cx="3464490" cy="215444"/>
          </a:xfrm>
          <a:prstGeom prst="rect">
            <a:avLst/>
          </a:prstGeom>
          <a:noFill/>
        </p:spPr>
        <p:txBody>
          <a:bodyPr wrap="square" lIns="0" tIns="0" rIns="0" bIns="0" rtlCol="0">
            <a:spAutoFit/>
          </a:bodyPr>
          <a:lstStyle/>
          <a:p>
            <a:pPr algn="ctr"/>
            <a:r>
              <a:rPr lang="en-US" sz="1400" dirty="0">
                <a:solidFill>
                  <a:schemeClr val="bg1"/>
                </a:solidFill>
              </a:rPr>
              <a:t>Part / component manufacturing</a:t>
            </a:r>
          </a:p>
        </p:txBody>
      </p:sp>
      <p:sp>
        <p:nvSpPr>
          <p:cNvPr id="93" name="Pfeil: nach oben gebogen 92">
            <a:extLst>
              <a:ext uri="{FF2B5EF4-FFF2-40B4-BE49-F238E27FC236}">
                <a16:creationId xmlns:a16="http://schemas.microsoft.com/office/drawing/2014/main" id="{792053B2-6C83-47D6-9533-61FDDEE6FD5E}"/>
              </a:ext>
            </a:extLst>
          </p:cNvPr>
          <p:cNvSpPr/>
          <p:nvPr/>
        </p:nvSpPr>
        <p:spPr>
          <a:xfrm rot="10800000" flipH="1">
            <a:off x="6411104" y="2610650"/>
            <a:ext cx="1211053" cy="259367"/>
          </a:xfrm>
          <a:prstGeom prst="bentUpArrow">
            <a:avLst>
              <a:gd name="adj1" fmla="val 13292"/>
              <a:gd name="adj2" fmla="val 25000"/>
              <a:gd name="adj3" fmla="val 2693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pic>
        <p:nvPicPr>
          <p:cNvPr id="94" name="Grafik 93">
            <a:extLst>
              <a:ext uri="{FF2B5EF4-FFF2-40B4-BE49-F238E27FC236}">
                <a16:creationId xmlns:a16="http://schemas.microsoft.com/office/drawing/2014/main" id="{1969E4D7-AFDA-4EA4-89BB-C10A2F18F82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877324" y="2436431"/>
            <a:ext cx="261281" cy="156410"/>
          </a:xfrm>
          <a:prstGeom prst="rect">
            <a:avLst/>
          </a:prstGeom>
          <a:solidFill>
            <a:schemeClr val="bg1"/>
          </a:solidFill>
        </p:spPr>
      </p:pic>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453695"/>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550474" y="3150571"/>
            <a:ext cx="357791" cy="369332"/>
          </a:xfrm>
          <a:prstGeom prst="rect">
            <a:avLst/>
          </a:prstGeom>
          <a:noFill/>
        </p:spPr>
        <p:txBody>
          <a:bodyPr wrap="none" rtlCol="0" anchor="ctr">
            <a:spAutoFit/>
          </a:bodyPr>
          <a:lstStyle/>
          <a:p>
            <a:r>
              <a:rPr lang="de-DE" dirty="0">
                <a:solidFill>
                  <a:schemeClr val="bg1"/>
                </a:solidFill>
              </a:rPr>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5845518" y="2528852"/>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308196" y="2386025"/>
            <a:ext cx="357791" cy="369332"/>
          </a:xfrm>
          <a:prstGeom prst="rect">
            <a:avLst/>
          </a:prstGeom>
          <a:noFill/>
        </p:spPr>
        <p:txBody>
          <a:bodyPr wrap="none" rtlCol="0" anchor="ctr">
            <a:spAutoFit/>
          </a:bodyPr>
          <a:lstStyle/>
          <a:p>
            <a:r>
              <a:rPr lang="de-DE" dirty="0">
                <a:solidFill>
                  <a:schemeClr val="bg1"/>
                </a:solidFill>
              </a:rPr>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solidFill>
                  <a:schemeClr val="bg1"/>
                </a:solidFill>
              </a:rPr>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solidFill>
                  <a:schemeClr val="bg1"/>
                </a:solidFill>
              </a:rPr>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840295"/>
            <a:ext cx="501740" cy="153888"/>
          </a:xfrm>
          <a:prstGeom prst="rect">
            <a:avLst/>
          </a:prstGeom>
          <a:noFill/>
        </p:spPr>
        <p:txBody>
          <a:bodyPr wrap="none" lIns="0" tIns="0" rIns="0" bIns="0" rtlCol="0">
            <a:spAutoFit/>
          </a:bodyPr>
          <a:lstStyle/>
          <a:p>
            <a:r>
              <a:rPr lang="de-DE" sz="1000" dirty="0">
                <a:solidFill>
                  <a:schemeClr val="bg1"/>
                </a:solidFill>
              </a:rPr>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solidFill>
                  <a:schemeClr val="bg1"/>
                </a:solidFill>
              </a:rPr>
              <a:t>Supplier B</a:t>
            </a:r>
          </a:p>
        </p:txBody>
      </p:sp>
      <p:sp>
        <p:nvSpPr>
          <p:cNvPr id="103" name="Pfeil: nach rechts 102">
            <a:extLst>
              <a:ext uri="{FF2B5EF4-FFF2-40B4-BE49-F238E27FC236}">
                <a16:creationId xmlns:a16="http://schemas.microsoft.com/office/drawing/2014/main" id="{A16F9B40-55C1-4A1E-A0FF-1A553954C039}"/>
              </a:ext>
            </a:extLst>
          </p:cNvPr>
          <p:cNvSpPr/>
          <p:nvPr/>
        </p:nvSpPr>
        <p:spPr>
          <a:xfrm rot="10800000" flipH="1">
            <a:off x="4947070" y="2597588"/>
            <a:ext cx="389289" cy="7379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pSp>
        <p:nvGrpSpPr>
          <p:cNvPr id="106" name="Gruppieren 105">
            <a:extLst>
              <a:ext uri="{FF2B5EF4-FFF2-40B4-BE49-F238E27FC236}">
                <a16:creationId xmlns:a16="http://schemas.microsoft.com/office/drawing/2014/main" id="{00FD64A5-AE57-41F0-861B-56CD960E8CD6}"/>
              </a:ext>
            </a:extLst>
          </p:cNvPr>
          <p:cNvGrpSpPr/>
          <p:nvPr/>
        </p:nvGrpSpPr>
        <p:grpSpPr>
          <a:xfrm flipH="1">
            <a:off x="2996184" y="2436431"/>
            <a:ext cx="993275" cy="1021682"/>
            <a:chOff x="8575500" y="2300559"/>
            <a:chExt cx="993275" cy="1021682"/>
          </a:xfrm>
        </p:grpSpPr>
        <p:pic>
          <p:nvPicPr>
            <p:cNvPr id="107" name="Grafik 106">
              <a:extLst>
                <a:ext uri="{FF2B5EF4-FFF2-40B4-BE49-F238E27FC236}">
                  <a16:creationId xmlns:a16="http://schemas.microsoft.com/office/drawing/2014/main" id="{23DF27D7-B1BB-4450-936E-A41A1D51017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flipH="1">
              <a:off x="9062496" y="2300559"/>
              <a:ext cx="261281" cy="156410"/>
            </a:xfrm>
            <a:prstGeom prst="rect">
              <a:avLst/>
            </a:prstGeom>
            <a:solidFill>
              <a:schemeClr val="bg1"/>
            </a:solidFill>
          </p:spPr>
        </p:pic>
        <p:sp>
          <p:nvSpPr>
            <p:cNvPr id="108" name="Pfeil: nach rechts 107">
              <a:extLst>
                <a:ext uri="{FF2B5EF4-FFF2-40B4-BE49-F238E27FC236}">
                  <a16:creationId xmlns:a16="http://schemas.microsoft.com/office/drawing/2014/main" id="{218E8B64-BD1C-42CB-BDD5-D7E5DCD259BD}"/>
                </a:ext>
              </a:extLst>
            </p:cNvPr>
            <p:cNvSpPr/>
            <p:nvPr/>
          </p:nvSpPr>
          <p:spPr>
            <a:xfrm rot="10800000">
              <a:off x="8575500" y="2457210"/>
              <a:ext cx="993275" cy="8280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109" name="Grafik 108">
              <a:extLst>
                <a:ext uri="{FF2B5EF4-FFF2-40B4-BE49-F238E27FC236}">
                  <a16:creationId xmlns:a16="http://schemas.microsoft.com/office/drawing/2014/main" id="{652B4747-9C19-447D-94F3-BD3A0C698891}"/>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9039191" y="3075590"/>
              <a:ext cx="325900" cy="164487"/>
            </a:xfrm>
            <a:prstGeom prst="rect">
              <a:avLst/>
            </a:prstGeom>
            <a:solidFill>
              <a:schemeClr val="bg1"/>
            </a:solidFill>
          </p:spPr>
        </p:pic>
        <p:sp>
          <p:nvSpPr>
            <p:cNvPr id="110" name="Pfeil: nach rechts 109">
              <a:extLst>
                <a:ext uri="{FF2B5EF4-FFF2-40B4-BE49-F238E27FC236}">
                  <a16:creationId xmlns:a16="http://schemas.microsoft.com/office/drawing/2014/main" id="{78AFAB70-85AC-4D2C-AE75-3525E0D971E5}"/>
                </a:ext>
              </a:extLst>
            </p:cNvPr>
            <p:cNvSpPr/>
            <p:nvPr/>
          </p:nvSpPr>
          <p:spPr>
            <a:xfrm rot="10800000">
              <a:off x="8864263" y="3250642"/>
              <a:ext cx="668843" cy="7159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grpSp>
      <p:pic>
        <p:nvPicPr>
          <p:cNvPr id="114" name="Grafik 113">
            <a:extLst>
              <a:ext uri="{FF2B5EF4-FFF2-40B4-BE49-F238E27FC236}">
                <a16:creationId xmlns:a16="http://schemas.microsoft.com/office/drawing/2014/main" id="{B6625110-F25E-492C-A26B-10AFE6558B1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8332477" y="3223277"/>
            <a:ext cx="261281" cy="156410"/>
          </a:xfrm>
          <a:prstGeom prst="rect">
            <a:avLst/>
          </a:prstGeom>
          <a:solidFill>
            <a:schemeClr val="bg1"/>
          </a:solidFill>
        </p:spPr>
      </p:pic>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solidFill>
                  <a:schemeClr val="bg1"/>
                </a:solidFill>
              </a:rPr>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030255" y="4154793"/>
            <a:ext cx="835998" cy="369332"/>
          </a:xfrm>
          <a:prstGeom prst="rect">
            <a:avLst/>
          </a:prstGeom>
          <a:noFill/>
        </p:spPr>
        <p:txBody>
          <a:bodyPr wrap="none" lIns="0" tIns="0" rIns="0" bIns="0" rtlCol="0">
            <a:spAutoFit/>
          </a:bodyPr>
          <a:lstStyle/>
          <a:p>
            <a:pPr algn="ctr"/>
            <a:r>
              <a:rPr lang="de-DE" sz="1200" dirty="0">
                <a:solidFill>
                  <a:schemeClr val="bg1"/>
                </a:solidFill>
              </a:rPr>
              <a:t>Vehicle</a:t>
            </a:r>
            <a:br>
              <a:rPr lang="de-DE" sz="1200" dirty="0">
                <a:solidFill>
                  <a:schemeClr val="bg1"/>
                </a:solidFill>
              </a:rPr>
            </a:br>
            <a:r>
              <a:rPr lang="de-DE" sz="1200" dirty="0" err="1">
                <a:solidFill>
                  <a:schemeClr val="bg1"/>
                </a:solidFill>
              </a:rPr>
              <a:t>manufacturing</a:t>
            </a:r>
            <a:endParaRPr lang="de-DE" sz="1200" dirty="0">
              <a:solidFill>
                <a:schemeClr val="bg1"/>
              </a:solidFill>
            </a:endParaRPr>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solidFill>
                  <a:schemeClr val="bg1"/>
                </a:solidFill>
              </a:rPr>
              <a:t>Vehicle</a:t>
            </a:r>
          </a:p>
          <a:p>
            <a:pPr algn="ctr"/>
            <a:r>
              <a:rPr lang="de-DE" sz="1200" dirty="0" err="1">
                <a:solidFill>
                  <a:schemeClr val="bg1"/>
                </a:solidFill>
              </a:rPr>
              <a:t>distribution</a:t>
            </a:r>
            <a:endParaRPr lang="de-DE" sz="1200" dirty="0">
              <a:solidFill>
                <a:schemeClr val="bg1"/>
              </a:solidFill>
            </a:endParaRPr>
          </a:p>
        </p:txBody>
      </p:sp>
      <p:grpSp>
        <p:nvGrpSpPr>
          <p:cNvPr id="117" name="Gruppieren 116">
            <a:extLst>
              <a:ext uri="{FF2B5EF4-FFF2-40B4-BE49-F238E27FC236}">
                <a16:creationId xmlns:a16="http://schemas.microsoft.com/office/drawing/2014/main" id="{11B0F014-EC52-4471-BAA0-BBB9A517D46B}"/>
              </a:ext>
            </a:extLst>
          </p:cNvPr>
          <p:cNvGrpSpPr/>
          <p:nvPr/>
        </p:nvGrpSpPr>
        <p:grpSpPr>
          <a:xfrm flipH="1">
            <a:off x="9054606" y="2966501"/>
            <a:ext cx="677872" cy="636031"/>
            <a:chOff x="2974519" y="4278340"/>
            <a:chExt cx="907368" cy="851361"/>
          </a:xfrm>
          <a:solidFill>
            <a:schemeClr val="bg1">
              <a:lumMod val="65000"/>
            </a:schemeClr>
          </a:solidFill>
        </p:grpSpPr>
        <p:sp>
          <p:nvSpPr>
            <p:cNvPr id="120" name="Freeform 7">
              <a:extLst>
                <a:ext uri="{FF2B5EF4-FFF2-40B4-BE49-F238E27FC236}">
                  <a16:creationId xmlns:a16="http://schemas.microsoft.com/office/drawing/2014/main" id="{F8D7E72C-7A6C-4C0C-BC8D-E0E1FB0A5C5A}"/>
                </a:ext>
              </a:extLst>
            </p:cNvPr>
            <p:cNvSpPr>
              <a:spLocks/>
            </p:cNvSpPr>
            <p:nvPr/>
          </p:nvSpPr>
          <p:spPr bwMode="auto">
            <a:xfrm>
              <a:off x="2974519" y="4278340"/>
              <a:ext cx="907368" cy="85136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chemeClr val="bg1"/>
                </a:solidFill>
                <a:effectLst/>
                <a:uLnTx/>
                <a:uFillTx/>
              </a:endParaRPr>
            </a:p>
          </p:txBody>
        </p:sp>
        <p:pic>
          <p:nvPicPr>
            <p:cNvPr id="121" name="Picture 8">
              <a:extLst>
                <a:ext uri="{FF2B5EF4-FFF2-40B4-BE49-F238E27FC236}">
                  <a16:creationId xmlns:a16="http://schemas.microsoft.com/office/drawing/2014/main" id="{1E48C9ED-A2B1-4873-A411-72987A28742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29221" y="4806228"/>
              <a:ext cx="304665" cy="304665"/>
            </a:xfrm>
            <a:prstGeom prst="rect">
              <a:avLst/>
            </a:prstGeom>
            <a:grpFill/>
          </p:spPr>
        </p:pic>
      </p:gr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solidFill>
                  <a:schemeClr val="bg1"/>
                </a:solidFill>
              </a:rPr>
              <a:t>OEM</a:t>
            </a:r>
          </a:p>
        </p:txBody>
      </p:sp>
      <p:sp>
        <p:nvSpPr>
          <p:cNvPr id="115" name="Pfeil: nach rechts 114">
            <a:extLst>
              <a:ext uri="{FF2B5EF4-FFF2-40B4-BE49-F238E27FC236}">
                <a16:creationId xmlns:a16="http://schemas.microsoft.com/office/drawing/2014/main" id="{790944AD-06F0-4866-ACDC-15373F887938}"/>
              </a:ext>
            </a:extLst>
          </p:cNvPr>
          <p:cNvSpPr/>
          <p:nvPr/>
        </p:nvSpPr>
        <p:spPr>
          <a:xfrm rot="10800000" flipH="1">
            <a:off x="8072956" y="3393396"/>
            <a:ext cx="701966" cy="6471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988913"/>
            <a:ext cx="2838853" cy="215444"/>
          </a:xfrm>
          <a:prstGeom prst="rect">
            <a:avLst/>
          </a:prstGeom>
          <a:noFill/>
        </p:spPr>
        <p:txBody>
          <a:bodyPr wrap="square" lIns="0" tIns="0" rIns="0" bIns="0" rtlCol="0">
            <a:spAutoFit/>
          </a:bodyPr>
          <a:lstStyle/>
          <a:p>
            <a:pPr algn="ctr"/>
            <a:r>
              <a:rPr lang="en-US" sz="1400" dirty="0">
                <a:solidFill>
                  <a:schemeClr val="bg1"/>
                </a:solidFill>
              </a:rPr>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chemeClr val="bg1"/>
                </a:solidFill>
                <a:latin typeface="BMW Group Condensed" panose="020B0606020202020204" pitchFamily="34" charset="0"/>
              </a:rPr>
              <a:t>The goal of Catena-X is to collect PCF data along the production chain. Thus, the system boundaries in Catena-X generally range from cradle-to-gate (from raw material to the own factory gate).</a:t>
            </a:r>
            <a:endParaRPr lang="en-GB" dirty="0">
              <a:solidFill>
                <a:schemeClr val="bg1"/>
              </a:solidFill>
              <a:latin typeface="BMW Group Condensed" panose="020B0606020202020204" pitchFamily="34" charset="0"/>
            </a:endParaRPr>
          </a:p>
        </p:txBody>
      </p:sp>
      <p:cxnSp>
        <p:nvCxnSpPr>
          <p:cNvPr id="3" name="Gerade Verbindung mit Pfeil 2">
            <a:extLst>
              <a:ext uri="{FF2B5EF4-FFF2-40B4-BE49-F238E27FC236}">
                <a16:creationId xmlns:a16="http://schemas.microsoft.com/office/drawing/2014/main" id="{B1B2393D-82E2-4759-BFCD-E7C9817FC5A0}"/>
              </a:ext>
            </a:extLst>
          </p:cNvPr>
          <p:cNvCxnSpPr>
            <a:cxnSpLocks/>
          </p:cNvCxnSpPr>
          <p:nvPr/>
        </p:nvCxnSpPr>
        <p:spPr>
          <a:xfrm>
            <a:off x="654862" y="5173788"/>
            <a:ext cx="8231008" cy="0"/>
          </a:xfrm>
          <a:prstGeom prst="straightConnector1">
            <a:avLst/>
          </a:prstGeom>
          <a:ln w="57150">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BB5952BB-83F0-4ECD-801A-7647D2391396}"/>
              </a:ext>
            </a:extLst>
          </p:cNvPr>
          <p:cNvSpPr txBox="1"/>
          <p:nvPr/>
        </p:nvSpPr>
        <p:spPr>
          <a:xfrm>
            <a:off x="3506712" y="5058691"/>
            <a:ext cx="2688789" cy="215444"/>
          </a:xfrm>
          <a:prstGeom prst="rect">
            <a:avLst/>
          </a:prstGeom>
          <a:solidFill>
            <a:schemeClr val="tx1"/>
          </a:solidFill>
        </p:spPr>
        <p:txBody>
          <a:bodyPr wrap="square" lIns="0" tIns="0" rIns="0" bIns="0" rtlCol="0">
            <a:spAutoFit/>
          </a:bodyPr>
          <a:lstStyle/>
          <a:p>
            <a:pPr algn="ctr"/>
            <a:r>
              <a:rPr lang="de-DE" sz="1200" dirty="0" err="1">
                <a:solidFill>
                  <a:schemeClr val="bg1"/>
                </a:solidFill>
              </a:rPr>
              <a:t>Scope</a:t>
            </a:r>
            <a:r>
              <a:rPr lang="de-DE" sz="1200" dirty="0">
                <a:solidFill>
                  <a:schemeClr val="bg1"/>
                </a:solidFill>
              </a:rPr>
              <a:t> </a:t>
            </a:r>
            <a:r>
              <a:rPr lang="de-DE" sz="1400" dirty="0" err="1">
                <a:solidFill>
                  <a:schemeClr val="bg1"/>
                </a:solidFill>
              </a:rPr>
              <a:t>of</a:t>
            </a:r>
            <a:r>
              <a:rPr lang="de-DE" sz="1200" dirty="0">
                <a:solidFill>
                  <a:schemeClr val="bg1"/>
                </a:solidFill>
              </a:rPr>
              <a:t> Catena-X Use Case PCF</a:t>
            </a:r>
          </a:p>
        </p:txBody>
      </p:sp>
      <p:pic>
        <p:nvPicPr>
          <p:cNvPr id="2" name="Picture 6" descr="Truck Transporting Cars - Auto Transport Truck Png, Transparent Png ,  Transparent Png Image - PNGitem">
            <a:extLst>
              <a:ext uri="{FF2B5EF4-FFF2-40B4-BE49-F238E27FC236}">
                <a16:creationId xmlns:a16="http://schemas.microsoft.com/office/drawing/2014/main" id="{5D7F6DDC-F1EE-F57E-D5FB-91ED28D45CC0}"/>
              </a:ext>
            </a:extLst>
          </p:cNvPr>
          <p:cNvPicPr>
            <a:picLocks noChangeAspect="1" noChangeArrowheads="1"/>
          </p:cNvPicPr>
          <p:nvPr/>
        </p:nvPicPr>
        <p:blipFill rotWithShape="1">
          <a:blip r:embed="rId15">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l="883" t="23583" r="-883" b="22874"/>
          <a:stretch/>
        </p:blipFill>
        <p:spPr bwMode="auto">
          <a:xfrm flipH="1">
            <a:off x="10504246" y="3346741"/>
            <a:ext cx="964737" cy="289267"/>
          </a:xfrm>
          <a:prstGeom prst="rect">
            <a:avLst/>
          </a:prstGeom>
          <a:solidFill>
            <a:schemeClr val="bg1"/>
          </a:solidFill>
        </p:spPr>
      </p:pic>
      <p:sp>
        <p:nvSpPr>
          <p:cNvPr id="68" name="Pfeil: nach rechts 67">
            <a:extLst>
              <a:ext uri="{FF2B5EF4-FFF2-40B4-BE49-F238E27FC236}">
                <a16:creationId xmlns:a16="http://schemas.microsoft.com/office/drawing/2014/main" id="{0685CCB7-9526-4391-AA9F-22C0B702FB26}"/>
              </a:ext>
            </a:extLst>
          </p:cNvPr>
          <p:cNvSpPr/>
          <p:nvPr/>
        </p:nvSpPr>
        <p:spPr>
          <a:xfrm rot="10800000" flipH="1">
            <a:off x="1515297" y="3378674"/>
            <a:ext cx="668843" cy="7159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Tree>
    <p:extLst>
      <p:ext uri="{BB962C8B-B14F-4D97-AF65-F5344CB8AC3E}">
        <p14:creationId xmlns:p14="http://schemas.microsoft.com/office/powerpoint/2010/main" val="199003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solidFill>
                  <a:schemeClr val="bg1"/>
                </a:solidFill>
              </a:rPr>
              <a:t>Product Carbon Footprint (PCF) in the automotive supply chain.</a:t>
            </a:r>
            <a:br>
              <a:rPr lang="en-US" cap="none" dirty="0">
                <a:solidFill>
                  <a:schemeClr val="bg1"/>
                </a:solidFill>
              </a:rPr>
            </a:br>
            <a:r>
              <a:rPr lang="en-US" cap="none" dirty="0">
                <a:solidFill>
                  <a:schemeClr val="bg1"/>
                </a:solidFill>
              </a:rPr>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211607"/>
            <a:ext cx="353001" cy="403676"/>
          </a:xfrm>
          <a:prstGeom prst="rect">
            <a:avLst/>
          </a:prstGeom>
          <a:solidFill>
            <a:schemeClr val="bg1"/>
          </a:solidFill>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235600"/>
            <a:ext cx="271542" cy="355690"/>
          </a:xfrm>
          <a:prstGeom prst="rect">
            <a:avLst/>
          </a:prstGeom>
          <a:solidFill>
            <a:schemeClr val="bg1"/>
          </a:solidFill>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a:solidFill>
            <a:schemeClr val="bg1"/>
          </a:solidFill>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solidFill>
                  <a:schemeClr val="bg1"/>
                </a:solidFill>
              </a:rPr>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a:solidFill>
            <a:schemeClr val="bg1"/>
          </a:solidFill>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solidFill>
                  <a:schemeClr val="bg1"/>
                </a:solidFill>
              </a:rPr>
              <a:t>Material </a:t>
            </a:r>
            <a:r>
              <a:rPr lang="de-DE" sz="1200" dirty="0" err="1">
                <a:solidFill>
                  <a:schemeClr val="bg1"/>
                </a:solidFill>
              </a:rPr>
              <a:t>smelting</a:t>
            </a:r>
            <a:r>
              <a:rPr lang="de-DE" sz="1200" dirty="0">
                <a:solidFill>
                  <a:schemeClr val="bg1"/>
                </a:solidFill>
              </a:rPr>
              <a:t> and </a:t>
            </a:r>
            <a:r>
              <a:rPr lang="de-DE" sz="1200" dirty="0" err="1">
                <a:solidFill>
                  <a:schemeClr val="bg1"/>
                </a:solidFill>
              </a:rPr>
              <a:t>processing</a:t>
            </a:r>
            <a:endParaRPr lang="de-DE" sz="1200" dirty="0">
              <a:solidFill>
                <a:schemeClr val="bg1"/>
              </a:solidFill>
            </a:endParaRPr>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826909"/>
            <a:ext cx="2316375" cy="215444"/>
          </a:xfrm>
          <a:prstGeom prst="rect">
            <a:avLst/>
          </a:prstGeom>
          <a:noFill/>
        </p:spPr>
        <p:txBody>
          <a:bodyPr wrap="square" lIns="0" tIns="0" rIns="0" bIns="0" rtlCol="0">
            <a:spAutoFit/>
          </a:bodyPr>
          <a:lstStyle/>
          <a:p>
            <a:pPr algn="ctr"/>
            <a:r>
              <a:rPr lang="en-US" sz="1400" dirty="0">
                <a:solidFill>
                  <a:schemeClr val="bg1"/>
                </a:solidFill>
              </a:rPr>
              <a:t>(Raw) Materials</a:t>
            </a:r>
          </a:p>
        </p:txBody>
      </p:sp>
      <p:sp>
        <p:nvSpPr>
          <p:cNvPr id="74" name="Textfeld 73">
            <a:extLst>
              <a:ext uri="{FF2B5EF4-FFF2-40B4-BE49-F238E27FC236}">
                <a16:creationId xmlns:a16="http://schemas.microsoft.com/office/drawing/2014/main" id="{D398EEF9-BD14-4E38-90D9-AE532CD43074}"/>
              </a:ext>
            </a:extLst>
          </p:cNvPr>
          <p:cNvSpPr txBox="1"/>
          <p:nvPr/>
        </p:nvSpPr>
        <p:spPr>
          <a:xfrm flipH="1">
            <a:off x="1009469" y="3932994"/>
            <a:ext cx="262892" cy="153888"/>
          </a:xfrm>
          <a:prstGeom prst="rect">
            <a:avLst/>
          </a:prstGeom>
          <a:noFill/>
        </p:spPr>
        <p:txBody>
          <a:bodyPr wrap="none" lIns="0" tIns="0" rIns="0" bIns="0" rtlCol="0">
            <a:spAutoFit/>
          </a:bodyPr>
          <a:lstStyle/>
          <a:p>
            <a:r>
              <a:rPr lang="de-DE" sz="1000" dirty="0">
                <a:solidFill>
                  <a:schemeClr val="bg1"/>
                </a:solidFill>
              </a:rPr>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917607"/>
            <a:ext cx="373500" cy="153888"/>
          </a:xfrm>
          <a:prstGeom prst="rect">
            <a:avLst/>
          </a:prstGeom>
          <a:noFill/>
        </p:spPr>
        <p:txBody>
          <a:bodyPr wrap="none" lIns="0" tIns="0" rIns="0" bIns="0" rtlCol="0">
            <a:spAutoFit/>
          </a:bodyPr>
          <a:lstStyle/>
          <a:p>
            <a:r>
              <a:rPr lang="de-DE" sz="1000" dirty="0">
                <a:solidFill>
                  <a:schemeClr val="bg1"/>
                </a:solidFill>
              </a:rPr>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404885"/>
            <a:ext cx="1460016" cy="184666"/>
          </a:xfrm>
          <a:prstGeom prst="rect">
            <a:avLst/>
          </a:prstGeom>
          <a:noFill/>
        </p:spPr>
        <p:txBody>
          <a:bodyPr wrap="none" lIns="0" tIns="0" rIns="0" bIns="0" rtlCol="0">
            <a:spAutoFit/>
          </a:bodyPr>
          <a:lstStyle/>
          <a:p>
            <a:pPr algn="ctr"/>
            <a:r>
              <a:rPr lang="de-DE" sz="1200" dirty="0">
                <a:solidFill>
                  <a:schemeClr val="bg1"/>
                </a:solidFill>
              </a:rPr>
              <a:t>Manufacturing </a:t>
            </a:r>
            <a:r>
              <a:rPr lang="de-DE" sz="1200" dirty="0" err="1">
                <a:solidFill>
                  <a:schemeClr val="bg1"/>
                </a:solidFill>
              </a:rPr>
              <a:t>processes</a:t>
            </a:r>
            <a:endParaRPr lang="de-DE" sz="1200" dirty="0">
              <a:solidFill>
                <a:schemeClr val="bg1"/>
              </a:solidFill>
            </a:endParaRPr>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4150786"/>
            <a:ext cx="280526" cy="153888"/>
          </a:xfrm>
          <a:prstGeom prst="rect">
            <a:avLst/>
          </a:prstGeom>
          <a:noFill/>
        </p:spPr>
        <p:txBody>
          <a:bodyPr wrap="none" lIns="0" tIns="0" rIns="0" bIns="0" rtlCol="0">
            <a:spAutoFit/>
          </a:bodyPr>
          <a:lstStyle/>
          <a:p>
            <a:r>
              <a:rPr lang="de-DE" sz="1000" dirty="0">
                <a:solidFill>
                  <a:schemeClr val="bg1"/>
                </a:solidFill>
              </a:rPr>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4148664"/>
            <a:ext cx="280526" cy="153888"/>
          </a:xfrm>
          <a:prstGeom prst="rect">
            <a:avLst/>
          </a:prstGeom>
          <a:noFill/>
        </p:spPr>
        <p:txBody>
          <a:bodyPr wrap="none" lIns="0" tIns="0" rIns="0" bIns="0" rtlCol="0">
            <a:spAutoFit/>
          </a:bodyPr>
          <a:lstStyle/>
          <a:p>
            <a:r>
              <a:rPr lang="de-DE" sz="1000" dirty="0">
                <a:solidFill>
                  <a:schemeClr val="bg1"/>
                </a:solidFill>
              </a:rPr>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4133567"/>
            <a:ext cx="275717" cy="153888"/>
          </a:xfrm>
          <a:prstGeom prst="rect">
            <a:avLst/>
          </a:prstGeom>
          <a:noFill/>
        </p:spPr>
        <p:txBody>
          <a:bodyPr wrap="none" lIns="0" tIns="0" rIns="0" bIns="0" rtlCol="0">
            <a:spAutoFit/>
          </a:bodyPr>
          <a:lstStyle/>
          <a:p>
            <a:r>
              <a:rPr lang="de-DE" sz="1000" dirty="0">
                <a:solidFill>
                  <a:schemeClr val="bg1"/>
                </a:solidFill>
              </a:rPr>
              <a:t>Tier n</a:t>
            </a:r>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8"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9">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826909"/>
            <a:ext cx="3464490" cy="215444"/>
          </a:xfrm>
          <a:prstGeom prst="rect">
            <a:avLst/>
          </a:prstGeom>
          <a:noFill/>
        </p:spPr>
        <p:txBody>
          <a:bodyPr wrap="square" lIns="0" tIns="0" rIns="0" bIns="0" rtlCol="0">
            <a:spAutoFit/>
          </a:bodyPr>
          <a:lstStyle/>
          <a:p>
            <a:pPr algn="ctr"/>
            <a:r>
              <a:rPr lang="en-US" sz="1400" dirty="0">
                <a:solidFill>
                  <a:schemeClr val="bg1"/>
                </a:solidFill>
              </a:rPr>
              <a:t>Part / component manufacturing</a:t>
            </a:r>
          </a:p>
        </p:txBody>
      </p:sp>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164524"/>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schemeClr val="bg1"/>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875167" y="3962720"/>
            <a:ext cx="357791" cy="369332"/>
          </a:xfrm>
          <a:prstGeom prst="rect">
            <a:avLst/>
          </a:prstGeom>
          <a:noFill/>
        </p:spPr>
        <p:txBody>
          <a:bodyPr wrap="none" rtlCol="0" anchor="ctr">
            <a:spAutoFit/>
          </a:bodyPr>
          <a:lstStyle/>
          <a:p>
            <a:r>
              <a:rPr lang="de-DE" dirty="0">
                <a:solidFill>
                  <a:schemeClr val="bg1"/>
                </a:solidFill>
              </a:rPr>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5845518" y="2239681"/>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861366" y="2142646"/>
            <a:ext cx="357791" cy="369332"/>
          </a:xfrm>
          <a:prstGeom prst="rect">
            <a:avLst/>
          </a:prstGeom>
          <a:noFill/>
        </p:spPr>
        <p:txBody>
          <a:bodyPr wrap="none" rtlCol="0" anchor="ctr">
            <a:spAutoFit/>
          </a:bodyPr>
          <a:lstStyle/>
          <a:p>
            <a:r>
              <a:rPr lang="de-DE" dirty="0">
                <a:solidFill>
                  <a:schemeClr val="bg1"/>
                </a:solidFill>
              </a:rPr>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solidFill>
                  <a:schemeClr val="bg1"/>
                </a:solidFill>
              </a:rPr>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solidFill>
                  <a:schemeClr val="bg1"/>
                </a:solidFill>
              </a:rPr>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551124"/>
            <a:ext cx="501740" cy="153888"/>
          </a:xfrm>
          <a:prstGeom prst="rect">
            <a:avLst/>
          </a:prstGeom>
          <a:noFill/>
        </p:spPr>
        <p:txBody>
          <a:bodyPr wrap="none" lIns="0" tIns="0" rIns="0" bIns="0" rtlCol="0">
            <a:spAutoFit/>
          </a:bodyPr>
          <a:lstStyle/>
          <a:p>
            <a:r>
              <a:rPr lang="de-DE" sz="1000" dirty="0">
                <a:solidFill>
                  <a:schemeClr val="bg1"/>
                </a:solidFill>
              </a:rPr>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solidFill>
                  <a:schemeClr val="bg1"/>
                </a:solidFill>
              </a:rPr>
              <a:t>Supplier B</a:t>
            </a:r>
          </a:p>
        </p:txBody>
      </p:sp>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solidFill>
                  <a:schemeClr val="bg1"/>
                </a:solidFill>
              </a:rPr>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136580" y="4154793"/>
            <a:ext cx="835998" cy="369332"/>
          </a:xfrm>
          <a:prstGeom prst="rect">
            <a:avLst/>
          </a:prstGeom>
          <a:noFill/>
        </p:spPr>
        <p:txBody>
          <a:bodyPr wrap="none" lIns="0" tIns="0" rIns="0" bIns="0" rtlCol="0">
            <a:spAutoFit/>
          </a:bodyPr>
          <a:lstStyle/>
          <a:p>
            <a:pPr algn="ctr"/>
            <a:r>
              <a:rPr lang="de-DE" sz="1200" dirty="0">
                <a:solidFill>
                  <a:schemeClr val="bg1"/>
                </a:solidFill>
              </a:rPr>
              <a:t>Vehicle</a:t>
            </a:r>
            <a:br>
              <a:rPr lang="de-DE" sz="1200" dirty="0">
                <a:solidFill>
                  <a:schemeClr val="bg1"/>
                </a:solidFill>
              </a:rPr>
            </a:br>
            <a:r>
              <a:rPr lang="de-DE" sz="1200" dirty="0" err="1">
                <a:solidFill>
                  <a:schemeClr val="bg1"/>
                </a:solidFill>
              </a:rPr>
              <a:t>manufacturing</a:t>
            </a:r>
            <a:endParaRPr lang="de-DE" sz="1200" dirty="0">
              <a:solidFill>
                <a:schemeClr val="bg1"/>
              </a:solidFill>
            </a:endParaRPr>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solidFill>
                  <a:schemeClr val="bg1"/>
                </a:solidFill>
              </a:rPr>
              <a:t>Vehicle</a:t>
            </a:r>
          </a:p>
          <a:p>
            <a:pPr algn="ctr"/>
            <a:r>
              <a:rPr lang="de-DE" sz="1200" dirty="0" err="1">
                <a:solidFill>
                  <a:schemeClr val="bg1"/>
                </a:solidFill>
              </a:rPr>
              <a:t>distribution</a:t>
            </a:r>
            <a:endParaRPr lang="de-DE" sz="1200" dirty="0">
              <a:solidFill>
                <a:schemeClr val="bg1"/>
              </a:solidFill>
            </a:endParaRPr>
          </a:p>
        </p:txBody>
      </p:sp>
      <p:sp>
        <p:nvSpPr>
          <p:cNvPr id="120" name="Freeform 7">
            <a:extLst>
              <a:ext uri="{FF2B5EF4-FFF2-40B4-BE49-F238E27FC236}">
                <a16:creationId xmlns:a16="http://schemas.microsoft.com/office/drawing/2014/main" id="{F8D7E72C-7A6C-4C0C-BC8D-E0E1FB0A5C5A}"/>
              </a:ext>
            </a:extLst>
          </p:cNvPr>
          <p:cNvSpPr>
            <a:spLocks/>
          </p:cNvSpPr>
          <p:nvPr/>
        </p:nvSpPr>
        <p:spPr bwMode="auto">
          <a:xfrm flipH="1">
            <a:off x="9160931" y="2966501"/>
            <a:ext cx="677872" cy="63603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chemeClr val="bg1"/>
              </a:solidFill>
              <a:effectLst/>
              <a:uLnTx/>
              <a:uFillTx/>
            </a:endParaRPr>
          </a:p>
        </p:txBody>
      </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solidFill>
                  <a:schemeClr val="bg1"/>
                </a:solidFill>
              </a:rPr>
              <a:t>OEM</a:t>
            </a:r>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824792"/>
            <a:ext cx="2838853" cy="215444"/>
          </a:xfrm>
          <a:prstGeom prst="rect">
            <a:avLst/>
          </a:prstGeom>
          <a:noFill/>
        </p:spPr>
        <p:txBody>
          <a:bodyPr wrap="square" lIns="0" tIns="0" rIns="0" bIns="0" rtlCol="0">
            <a:spAutoFit/>
          </a:bodyPr>
          <a:lstStyle/>
          <a:p>
            <a:pPr algn="ctr"/>
            <a:r>
              <a:rPr lang="en-US" sz="1400" dirty="0">
                <a:solidFill>
                  <a:schemeClr val="bg1"/>
                </a:solidFill>
              </a:rPr>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chemeClr val="bg1"/>
                </a:solidFill>
                <a:latin typeface="BMW Group Condensed" panose="020B0606020202020204" pitchFamily="34" charset="0"/>
              </a:rPr>
              <a:t>In each node of the supply chain, the PCF is calculated from the respective direct and indirect emissions. The PCF value is passed on from the supplier to the customer and is then again incorporated into the customers PCF calculation.</a:t>
            </a:r>
            <a:endParaRPr lang="en-GB" dirty="0">
              <a:solidFill>
                <a:schemeClr val="bg1"/>
              </a:solidFill>
              <a:latin typeface="BMW Group Condensed" panose="020B0606020202020204" pitchFamily="34" charset="0"/>
            </a:endParaRPr>
          </a:p>
        </p:txBody>
      </p:sp>
      <p:sp>
        <p:nvSpPr>
          <p:cNvPr id="6" name="Textfeld 5">
            <a:extLst>
              <a:ext uri="{FF2B5EF4-FFF2-40B4-BE49-F238E27FC236}">
                <a16:creationId xmlns:a16="http://schemas.microsoft.com/office/drawing/2014/main" id="{4EB51AE4-28A6-4E99-957B-923BDC605F68}"/>
              </a:ext>
            </a:extLst>
          </p:cNvPr>
          <p:cNvSpPr txBox="1"/>
          <p:nvPr/>
        </p:nvSpPr>
        <p:spPr>
          <a:xfrm>
            <a:off x="1064548" y="4944943"/>
            <a:ext cx="2374048" cy="153888"/>
          </a:xfrm>
          <a:prstGeom prst="rect">
            <a:avLst/>
          </a:prstGeom>
          <a:noFill/>
        </p:spPr>
        <p:txBody>
          <a:bodyPr wrap="none" lIns="0" tIns="0" rIns="0" bIns="0" rtlCol="0">
            <a:spAutoFit/>
          </a:bodyPr>
          <a:lstStyle/>
          <a:p>
            <a:r>
              <a:rPr lang="de-DE" sz="1000" dirty="0" err="1">
                <a:solidFill>
                  <a:schemeClr val="bg1"/>
                </a:solidFill>
                <a:latin typeface="BMW Group Condensed" panose="020B0606020202020204" pitchFamily="34" charset="0"/>
              </a:rPr>
              <a:t>direct</a:t>
            </a:r>
            <a:r>
              <a:rPr lang="de-DE" sz="1000" dirty="0">
                <a:solidFill>
                  <a:schemeClr val="bg1"/>
                </a:solidFill>
                <a:latin typeface="BMW Group Condensed" panose="020B0606020202020204" pitchFamily="34" charset="0"/>
              </a:rPr>
              <a:t> </a:t>
            </a:r>
            <a:r>
              <a:rPr lang="de-DE" sz="1000" dirty="0" err="1">
                <a:solidFill>
                  <a:schemeClr val="bg1"/>
                </a:solidFill>
                <a:latin typeface="BMW Group Condensed" panose="020B0606020202020204" pitchFamily="34" charset="0"/>
              </a:rPr>
              <a:t>emissions</a:t>
            </a:r>
            <a:r>
              <a:rPr lang="de-DE" sz="1000" dirty="0">
                <a:solidFill>
                  <a:schemeClr val="bg1"/>
                </a:solidFill>
                <a:latin typeface="BMW Group Condensed" panose="020B0606020202020204" pitchFamily="34" charset="0"/>
              </a:rPr>
              <a:t> </a:t>
            </a:r>
            <a:r>
              <a:rPr lang="en-US" sz="1000" dirty="0">
                <a:solidFill>
                  <a:schemeClr val="bg1"/>
                </a:solidFill>
                <a:latin typeface="BMW Group Condensed" panose="020B0606020202020204" pitchFamily="34" charset="0"/>
              </a:rPr>
              <a:t>from sources within own borders</a:t>
            </a:r>
            <a:endParaRPr lang="de-DE" sz="1000" dirty="0">
              <a:solidFill>
                <a:schemeClr val="bg1"/>
              </a:solidFill>
            </a:endParaRPr>
          </a:p>
        </p:txBody>
      </p:sp>
      <p:sp>
        <p:nvSpPr>
          <p:cNvPr id="86" name="Textfeld 85">
            <a:extLst>
              <a:ext uri="{FF2B5EF4-FFF2-40B4-BE49-F238E27FC236}">
                <a16:creationId xmlns:a16="http://schemas.microsoft.com/office/drawing/2014/main" id="{57494C12-F0E3-49F3-98B3-05CE6363A627}"/>
              </a:ext>
            </a:extLst>
          </p:cNvPr>
          <p:cNvSpPr txBox="1"/>
          <p:nvPr/>
        </p:nvSpPr>
        <p:spPr>
          <a:xfrm>
            <a:off x="1064548" y="5134786"/>
            <a:ext cx="4299254" cy="153888"/>
          </a:xfrm>
          <a:prstGeom prst="rect">
            <a:avLst/>
          </a:prstGeom>
          <a:noFill/>
        </p:spPr>
        <p:txBody>
          <a:bodyPr wrap="none" lIns="0" tIns="0" rIns="0" bIns="0" rtlCol="0">
            <a:spAutoFit/>
          </a:bodyPr>
          <a:lstStyle/>
          <a:p>
            <a:r>
              <a:rPr lang="de-DE" sz="1000" dirty="0" err="1">
                <a:solidFill>
                  <a:schemeClr val="bg1"/>
                </a:solidFill>
                <a:latin typeface="BMW Group Condensed" panose="020B0606020202020204" pitchFamily="34" charset="0"/>
              </a:rPr>
              <a:t>indirect</a:t>
            </a:r>
            <a:r>
              <a:rPr lang="de-DE" sz="1000" dirty="0">
                <a:solidFill>
                  <a:schemeClr val="bg1"/>
                </a:solidFill>
                <a:latin typeface="BMW Group Condensed" panose="020B0606020202020204" pitchFamily="34" charset="0"/>
              </a:rPr>
              <a:t> </a:t>
            </a:r>
            <a:r>
              <a:rPr lang="de-DE" sz="1000" dirty="0" err="1">
                <a:solidFill>
                  <a:schemeClr val="bg1"/>
                </a:solidFill>
                <a:latin typeface="BMW Group Condensed" panose="020B0606020202020204" pitchFamily="34" charset="0"/>
              </a:rPr>
              <a:t>emissions</a:t>
            </a:r>
            <a:r>
              <a:rPr lang="de-DE" sz="1000" dirty="0">
                <a:solidFill>
                  <a:schemeClr val="bg1"/>
                </a:solidFill>
                <a:latin typeface="BMW Group Condensed" panose="020B0606020202020204" pitchFamily="34" charset="0"/>
              </a:rPr>
              <a:t> </a:t>
            </a:r>
            <a:r>
              <a:rPr lang="en-US" sz="1000" dirty="0">
                <a:solidFill>
                  <a:schemeClr val="bg1"/>
                </a:solidFill>
                <a:latin typeface="BMW Group Condensed" panose="020B0606020202020204" pitchFamily="34" charset="0"/>
              </a:rPr>
              <a:t>from outside generated and purchased electricity, steam, heat and cold</a:t>
            </a:r>
            <a:endParaRPr lang="de-DE" sz="1000" dirty="0">
              <a:solidFill>
                <a:schemeClr val="bg1"/>
              </a:solidFill>
              <a:latin typeface="BMW Group Condensed" panose="020B0606020202020204" pitchFamily="34" charset="0"/>
            </a:endParaRPr>
          </a:p>
        </p:txBody>
      </p:sp>
      <p:sp>
        <p:nvSpPr>
          <p:cNvPr id="104" name="Textfeld 103">
            <a:extLst>
              <a:ext uri="{FF2B5EF4-FFF2-40B4-BE49-F238E27FC236}">
                <a16:creationId xmlns:a16="http://schemas.microsoft.com/office/drawing/2014/main" id="{769EEF19-2D07-4A7B-A8E7-6287CB88434A}"/>
              </a:ext>
            </a:extLst>
          </p:cNvPr>
          <p:cNvSpPr txBox="1"/>
          <p:nvPr/>
        </p:nvSpPr>
        <p:spPr>
          <a:xfrm>
            <a:off x="1064548" y="5330720"/>
            <a:ext cx="2680221" cy="153888"/>
          </a:xfrm>
          <a:prstGeom prst="rect">
            <a:avLst/>
          </a:prstGeom>
          <a:noFill/>
        </p:spPr>
        <p:txBody>
          <a:bodyPr wrap="none" lIns="0" tIns="0" rIns="0" bIns="0" rtlCol="0">
            <a:spAutoFit/>
          </a:bodyPr>
          <a:lstStyle/>
          <a:p>
            <a:r>
              <a:rPr lang="en-US" sz="1000" dirty="0">
                <a:solidFill>
                  <a:schemeClr val="bg1"/>
                </a:solidFill>
              </a:rPr>
              <a:t>all other indirect emissions in the upstream supply chain</a:t>
            </a:r>
          </a:p>
        </p:txBody>
      </p:sp>
      <p:sp>
        <p:nvSpPr>
          <p:cNvPr id="135" name="Pfeil: nach rechts 134">
            <a:extLst>
              <a:ext uri="{FF2B5EF4-FFF2-40B4-BE49-F238E27FC236}">
                <a16:creationId xmlns:a16="http://schemas.microsoft.com/office/drawing/2014/main" id="{1D5A537C-F5A2-4394-A04D-C6444D8D5047}"/>
              </a:ext>
            </a:extLst>
          </p:cNvPr>
          <p:cNvSpPr/>
          <p:nvPr/>
        </p:nvSpPr>
        <p:spPr>
          <a:xfrm>
            <a:off x="5183669" y="2286245"/>
            <a:ext cx="301314" cy="174322"/>
          </a:xfrm>
          <a:prstGeom prst="rightArrow">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36" name="Pfeil: nach rechts 135">
            <a:extLst>
              <a:ext uri="{FF2B5EF4-FFF2-40B4-BE49-F238E27FC236}">
                <a16:creationId xmlns:a16="http://schemas.microsoft.com/office/drawing/2014/main" id="{333BF603-4895-4B51-99C5-6743B540FD3F}"/>
              </a:ext>
            </a:extLst>
          </p:cNvPr>
          <p:cNvSpPr/>
          <p:nvPr/>
        </p:nvSpPr>
        <p:spPr>
          <a:xfrm>
            <a:off x="5773347" y="4922348"/>
            <a:ext cx="301314" cy="174322"/>
          </a:xfrm>
          <a:prstGeom prst="rightArrow">
            <a:avLst/>
          </a:prstGeom>
          <a:solidFill>
            <a:srgbClr val="FEC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37" name="Textfeld 136">
            <a:extLst>
              <a:ext uri="{FF2B5EF4-FFF2-40B4-BE49-F238E27FC236}">
                <a16:creationId xmlns:a16="http://schemas.microsoft.com/office/drawing/2014/main" id="{36B866B0-A4D2-43E5-923E-7EA47FBA9CF1}"/>
              </a:ext>
            </a:extLst>
          </p:cNvPr>
          <p:cNvSpPr txBox="1"/>
          <p:nvPr/>
        </p:nvSpPr>
        <p:spPr>
          <a:xfrm>
            <a:off x="6168127" y="4932565"/>
            <a:ext cx="2067874" cy="153888"/>
          </a:xfrm>
          <a:prstGeom prst="rect">
            <a:avLst/>
          </a:prstGeom>
          <a:noFill/>
        </p:spPr>
        <p:txBody>
          <a:bodyPr wrap="none" lIns="0" tIns="0" rIns="0" bIns="0" rtlCol="0">
            <a:spAutoFit/>
          </a:bodyPr>
          <a:lstStyle/>
          <a:p>
            <a:r>
              <a:rPr lang="de-DE" sz="1000" dirty="0" err="1">
                <a:solidFill>
                  <a:schemeClr val="bg1"/>
                </a:solidFill>
              </a:rPr>
              <a:t>Resulting</a:t>
            </a:r>
            <a:r>
              <a:rPr lang="de-DE" sz="1000" dirty="0">
                <a:solidFill>
                  <a:schemeClr val="bg1"/>
                </a:solidFill>
              </a:rPr>
              <a:t> PCF (               +                +                )</a:t>
            </a:r>
          </a:p>
        </p:txBody>
      </p:sp>
      <p:grpSp>
        <p:nvGrpSpPr>
          <p:cNvPr id="10" name="Gruppieren 9">
            <a:extLst>
              <a:ext uri="{FF2B5EF4-FFF2-40B4-BE49-F238E27FC236}">
                <a16:creationId xmlns:a16="http://schemas.microsoft.com/office/drawing/2014/main" id="{EB59CFD4-18D2-4D69-B9FC-4F4D60A112C6}"/>
              </a:ext>
            </a:extLst>
          </p:cNvPr>
          <p:cNvGrpSpPr/>
          <p:nvPr/>
        </p:nvGrpSpPr>
        <p:grpSpPr>
          <a:xfrm>
            <a:off x="1042529" y="2703719"/>
            <a:ext cx="170694" cy="180000"/>
            <a:chOff x="8496568" y="633417"/>
            <a:chExt cx="170694" cy="180000"/>
          </a:xfrm>
        </p:grpSpPr>
        <p:sp>
          <p:nvSpPr>
            <p:cNvPr id="9" name="Rechteck 8">
              <a:extLst>
                <a:ext uri="{FF2B5EF4-FFF2-40B4-BE49-F238E27FC236}">
                  <a16:creationId xmlns:a16="http://schemas.microsoft.com/office/drawing/2014/main" id="{367F5677-295F-4EF4-BEA2-BCB9C5F37665}"/>
                </a:ext>
              </a:extLst>
            </p:cNvPr>
            <p:cNvSpPr/>
            <p:nvPr/>
          </p:nvSpPr>
          <p:spPr>
            <a:xfrm>
              <a:off x="8589108" y="633417"/>
              <a:ext cx="78154" cy="180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44" name="Rechteck 143">
              <a:extLst>
                <a:ext uri="{FF2B5EF4-FFF2-40B4-BE49-F238E27FC236}">
                  <a16:creationId xmlns:a16="http://schemas.microsoft.com/office/drawing/2014/main" id="{0C91DCB4-C9CE-4261-8862-A5D6D8FF5C33}"/>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45" name="Gruppieren 144">
            <a:extLst>
              <a:ext uri="{FF2B5EF4-FFF2-40B4-BE49-F238E27FC236}">
                <a16:creationId xmlns:a16="http://schemas.microsoft.com/office/drawing/2014/main" id="{2F482E76-69E6-4229-B2CC-940CA1821036}"/>
              </a:ext>
            </a:extLst>
          </p:cNvPr>
          <p:cNvGrpSpPr/>
          <p:nvPr/>
        </p:nvGrpSpPr>
        <p:grpSpPr>
          <a:xfrm>
            <a:off x="2382096" y="2633354"/>
            <a:ext cx="170694" cy="253093"/>
            <a:chOff x="8496568" y="560324"/>
            <a:chExt cx="170694" cy="253093"/>
          </a:xfrm>
        </p:grpSpPr>
        <p:sp>
          <p:nvSpPr>
            <p:cNvPr id="146" name="Rechteck 145">
              <a:extLst>
                <a:ext uri="{FF2B5EF4-FFF2-40B4-BE49-F238E27FC236}">
                  <a16:creationId xmlns:a16="http://schemas.microsoft.com/office/drawing/2014/main" id="{1F85BC1A-EE6A-4912-9266-D8CC8CC3A1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47" name="Rechteck 146">
              <a:extLst>
                <a:ext uri="{FF2B5EF4-FFF2-40B4-BE49-F238E27FC236}">
                  <a16:creationId xmlns:a16="http://schemas.microsoft.com/office/drawing/2014/main" id="{7F40CD4D-ACD9-49E6-B5DA-EAC2D196A599}"/>
                </a:ext>
              </a:extLst>
            </p:cNvPr>
            <p:cNvSpPr/>
            <p:nvPr/>
          </p:nvSpPr>
          <p:spPr>
            <a:xfrm>
              <a:off x="8496568" y="705417"/>
              <a:ext cx="78154"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48" name="Gruppieren 147">
            <a:extLst>
              <a:ext uri="{FF2B5EF4-FFF2-40B4-BE49-F238E27FC236}">
                <a16:creationId xmlns:a16="http://schemas.microsoft.com/office/drawing/2014/main" id="{5A0AC9B8-8780-4E23-99ED-6B715DBE82A7}"/>
              </a:ext>
            </a:extLst>
          </p:cNvPr>
          <p:cNvGrpSpPr/>
          <p:nvPr/>
        </p:nvGrpSpPr>
        <p:grpSpPr>
          <a:xfrm>
            <a:off x="1042529" y="3678405"/>
            <a:ext cx="170694" cy="152400"/>
            <a:chOff x="8496568" y="661017"/>
            <a:chExt cx="170694" cy="152400"/>
          </a:xfrm>
        </p:grpSpPr>
        <p:sp>
          <p:nvSpPr>
            <p:cNvPr id="149" name="Rechteck 148">
              <a:extLst>
                <a:ext uri="{FF2B5EF4-FFF2-40B4-BE49-F238E27FC236}">
                  <a16:creationId xmlns:a16="http://schemas.microsoft.com/office/drawing/2014/main" id="{5739FB0D-7DF1-40DD-9104-9DDDCB0792E8}"/>
                </a:ext>
              </a:extLst>
            </p:cNvPr>
            <p:cNvSpPr/>
            <p:nvPr/>
          </p:nvSpPr>
          <p:spPr>
            <a:xfrm>
              <a:off x="8589108" y="669417"/>
              <a:ext cx="78154" cy="144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50" name="Rechteck 149">
              <a:extLst>
                <a:ext uri="{FF2B5EF4-FFF2-40B4-BE49-F238E27FC236}">
                  <a16:creationId xmlns:a16="http://schemas.microsoft.com/office/drawing/2014/main" id="{59F6ADDC-74AC-4B13-9FD1-C13B1F619FCA}"/>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51" name="Gruppieren 150">
            <a:extLst>
              <a:ext uri="{FF2B5EF4-FFF2-40B4-BE49-F238E27FC236}">
                <a16:creationId xmlns:a16="http://schemas.microsoft.com/office/drawing/2014/main" id="{0E7DDDBD-86A5-406F-B7CB-699976792F25}"/>
              </a:ext>
            </a:extLst>
          </p:cNvPr>
          <p:cNvGrpSpPr/>
          <p:nvPr/>
        </p:nvGrpSpPr>
        <p:grpSpPr>
          <a:xfrm>
            <a:off x="2405985" y="3576265"/>
            <a:ext cx="170694" cy="253093"/>
            <a:chOff x="8496568" y="560324"/>
            <a:chExt cx="170694" cy="253093"/>
          </a:xfrm>
        </p:grpSpPr>
        <p:sp>
          <p:nvSpPr>
            <p:cNvPr id="152" name="Rechteck 151">
              <a:extLst>
                <a:ext uri="{FF2B5EF4-FFF2-40B4-BE49-F238E27FC236}">
                  <a16:creationId xmlns:a16="http://schemas.microsoft.com/office/drawing/2014/main" id="{E70FE792-30BA-492F-B1FE-2312D4EC79C8}"/>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53" name="Rechteck 152">
              <a:extLst>
                <a:ext uri="{FF2B5EF4-FFF2-40B4-BE49-F238E27FC236}">
                  <a16:creationId xmlns:a16="http://schemas.microsoft.com/office/drawing/2014/main" id="{1C7EABE7-8A73-42D0-AA62-7882B376313B}"/>
                </a:ext>
              </a:extLst>
            </p:cNvPr>
            <p:cNvSpPr/>
            <p:nvPr/>
          </p:nvSpPr>
          <p:spPr>
            <a:xfrm>
              <a:off x="8496568" y="741417"/>
              <a:ext cx="78154" cy="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54" name="Gruppieren 153">
            <a:extLst>
              <a:ext uri="{FF2B5EF4-FFF2-40B4-BE49-F238E27FC236}">
                <a16:creationId xmlns:a16="http://schemas.microsoft.com/office/drawing/2014/main" id="{12D51276-387B-49B7-BE30-122D98E695BC}"/>
              </a:ext>
            </a:extLst>
          </p:cNvPr>
          <p:cNvGrpSpPr/>
          <p:nvPr/>
        </p:nvGrpSpPr>
        <p:grpSpPr>
          <a:xfrm>
            <a:off x="4035944" y="3770014"/>
            <a:ext cx="170694" cy="253093"/>
            <a:chOff x="8496568" y="560324"/>
            <a:chExt cx="170694" cy="253093"/>
          </a:xfrm>
        </p:grpSpPr>
        <p:sp>
          <p:nvSpPr>
            <p:cNvPr id="155" name="Rechteck 154">
              <a:extLst>
                <a:ext uri="{FF2B5EF4-FFF2-40B4-BE49-F238E27FC236}">
                  <a16:creationId xmlns:a16="http://schemas.microsoft.com/office/drawing/2014/main" id="{996D007E-6D29-4A3C-91BC-80FDA85F79D0}"/>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56" name="Rechteck 155">
              <a:extLst>
                <a:ext uri="{FF2B5EF4-FFF2-40B4-BE49-F238E27FC236}">
                  <a16:creationId xmlns:a16="http://schemas.microsoft.com/office/drawing/2014/main" id="{235F7ABC-3691-4503-B268-D21C994066C6}"/>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57" name="Gruppieren 156">
            <a:extLst>
              <a:ext uri="{FF2B5EF4-FFF2-40B4-BE49-F238E27FC236}">
                <a16:creationId xmlns:a16="http://schemas.microsoft.com/office/drawing/2014/main" id="{C573EA09-B4B1-4E38-ABBB-0C0201FBB87B}"/>
              </a:ext>
            </a:extLst>
          </p:cNvPr>
          <p:cNvGrpSpPr/>
          <p:nvPr/>
        </p:nvGrpSpPr>
        <p:grpSpPr>
          <a:xfrm>
            <a:off x="5773292" y="3758628"/>
            <a:ext cx="170694" cy="253093"/>
            <a:chOff x="8496568" y="560324"/>
            <a:chExt cx="170694" cy="253093"/>
          </a:xfrm>
        </p:grpSpPr>
        <p:sp>
          <p:nvSpPr>
            <p:cNvPr id="158" name="Rechteck 157">
              <a:extLst>
                <a:ext uri="{FF2B5EF4-FFF2-40B4-BE49-F238E27FC236}">
                  <a16:creationId xmlns:a16="http://schemas.microsoft.com/office/drawing/2014/main" id="{36D678F3-C493-4771-8EDE-D5943F6E3C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59" name="Rechteck 158">
              <a:extLst>
                <a:ext uri="{FF2B5EF4-FFF2-40B4-BE49-F238E27FC236}">
                  <a16:creationId xmlns:a16="http://schemas.microsoft.com/office/drawing/2014/main" id="{AE002483-F16D-4261-8661-E11D36BEB915}"/>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60" name="Gruppieren 159">
            <a:extLst>
              <a:ext uri="{FF2B5EF4-FFF2-40B4-BE49-F238E27FC236}">
                <a16:creationId xmlns:a16="http://schemas.microsoft.com/office/drawing/2014/main" id="{990B1FE1-35C2-402A-8326-C33EB78E2BF0}"/>
              </a:ext>
            </a:extLst>
          </p:cNvPr>
          <p:cNvGrpSpPr/>
          <p:nvPr/>
        </p:nvGrpSpPr>
        <p:grpSpPr>
          <a:xfrm>
            <a:off x="7510640" y="3762162"/>
            <a:ext cx="170694" cy="253093"/>
            <a:chOff x="8496568" y="560324"/>
            <a:chExt cx="170694" cy="253093"/>
          </a:xfrm>
        </p:grpSpPr>
        <p:sp>
          <p:nvSpPr>
            <p:cNvPr id="161" name="Rechteck 160">
              <a:extLst>
                <a:ext uri="{FF2B5EF4-FFF2-40B4-BE49-F238E27FC236}">
                  <a16:creationId xmlns:a16="http://schemas.microsoft.com/office/drawing/2014/main" id="{02AC18DC-ABAC-48B2-B648-C6FE38706DCE}"/>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62" name="Rechteck 161">
              <a:extLst>
                <a:ext uri="{FF2B5EF4-FFF2-40B4-BE49-F238E27FC236}">
                  <a16:creationId xmlns:a16="http://schemas.microsoft.com/office/drawing/2014/main" id="{AE718FE9-E809-4048-8DA1-B2882F766771}"/>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grpSp>
        <p:nvGrpSpPr>
          <p:cNvPr id="163" name="Gruppieren 162">
            <a:extLst>
              <a:ext uri="{FF2B5EF4-FFF2-40B4-BE49-F238E27FC236}">
                <a16:creationId xmlns:a16="http://schemas.microsoft.com/office/drawing/2014/main" id="{D31D9E7A-F899-45FE-A1A9-FF2FFBC8DD35}"/>
              </a:ext>
            </a:extLst>
          </p:cNvPr>
          <p:cNvGrpSpPr/>
          <p:nvPr/>
        </p:nvGrpSpPr>
        <p:grpSpPr>
          <a:xfrm>
            <a:off x="5751628" y="2723420"/>
            <a:ext cx="170694" cy="253093"/>
            <a:chOff x="8496568" y="560324"/>
            <a:chExt cx="170694" cy="253093"/>
          </a:xfrm>
        </p:grpSpPr>
        <p:sp>
          <p:nvSpPr>
            <p:cNvPr id="164" name="Rechteck 163">
              <a:extLst>
                <a:ext uri="{FF2B5EF4-FFF2-40B4-BE49-F238E27FC236}">
                  <a16:creationId xmlns:a16="http://schemas.microsoft.com/office/drawing/2014/main" id="{2E0FB794-7153-425F-8E3B-B8864AB659F7}"/>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65" name="Rechteck 164">
              <a:extLst>
                <a:ext uri="{FF2B5EF4-FFF2-40B4-BE49-F238E27FC236}">
                  <a16:creationId xmlns:a16="http://schemas.microsoft.com/office/drawing/2014/main" id="{6AE4317D-E8C1-475C-A3FB-EF295F9DF520}"/>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grpSp>
      <p:sp>
        <p:nvSpPr>
          <p:cNvPr id="168" name="Pfeil: nach rechts 167">
            <a:extLst>
              <a:ext uri="{FF2B5EF4-FFF2-40B4-BE49-F238E27FC236}">
                <a16:creationId xmlns:a16="http://schemas.microsoft.com/office/drawing/2014/main" id="{CF601188-F7AE-4F7D-B508-E3B8AD708310}"/>
              </a:ext>
            </a:extLst>
          </p:cNvPr>
          <p:cNvSpPr/>
          <p:nvPr/>
        </p:nvSpPr>
        <p:spPr>
          <a:xfrm>
            <a:off x="1414155" y="2391355"/>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69" name="Pfeil: nach rechts 168">
            <a:extLst>
              <a:ext uri="{FF2B5EF4-FFF2-40B4-BE49-F238E27FC236}">
                <a16:creationId xmlns:a16="http://schemas.microsoft.com/office/drawing/2014/main" id="{80016641-6C4A-4006-AB44-2F2DACF96BBE}"/>
              </a:ext>
            </a:extLst>
          </p:cNvPr>
          <p:cNvSpPr/>
          <p:nvPr/>
        </p:nvSpPr>
        <p:spPr>
          <a:xfrm>
            <a:off x="1408662" y="3353321"/>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70" name="Pfeil: nach rechts 169">
            <a:extLst>
              <a:ext uri="{FF2B5EF4-FFF2-40B4-BE49-F238E27FC236}">
                <a16:creationId xmlns:a16="http://schemas.microsoft.com/office/drawing/2014/main" id="{B1550D27-44DD-4265-8041-BC2AE35CCA72}"/>
              </a:ext>
            </a:extLst>
          </p:cNvPr>
          <p:cNvSpPr/>
          <p:nvPr/>
        </p:nvSpPr>
        <p:spPr>
          <a:xfrm>
            <a:off x="2812805" y="3360873"/>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71" name="Pfeil: nach rechts 170">
            <a:extLst>
              <a:ext uri="{FF2B5EF4-FFF2-40B4-BE49-F238E27FC236}">
                <a16:creationId xmlns:a16="http://schemas.microsoft.com/office/drawing/2014/main" id="{E660A342-2335-4513-9B76-82D3AED8BBC0}"/>
              </a:ext>
            </a:extLst>
          </p:cNvPr>
          <p:cNvSpPr/>
          <p:nvPr/>
        </p:nvSpPr>
        <p:spPr>
          <a:xfrm>
            <a:off x="2828592" y="2398921"/>
            <a:ext cx="885709" cy="194513"/>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72" name="Pfeil: nach rechts 171">
            <a:extLst>
              <a:ext uri="{FF2B5EF4-FFF2-40B4-BE49-F238E27FC236}">
                <a16:creationId xmlns:a16="http://schemas.microsoft.com/office/drawing/2014/main" id="{986B21F2-3B36-4B52-8699-3427D0B580D0}"/>
              </a:ext>
            </a:extLst>
          </p:cNvPr>
          <p:cNvSpPr/>
          <p:nvPr/>
        </p:nvSpPr>
        <p:spPr>
          <a:xfrm>
            <a:off x="6346856" y="3302483"/>
            <a:ext cx="824537" cy="273717"/>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73" name="Pfeil: nach rechts 172">
            <a:extLst>
              <a:ext uri="{FF2B5EF4-FFF2-40B4-BE49-F238E27FC236}">
                <a16:creationId xmlns:a16="http://schemas.microsoft.com/office/drawing/2014/main" id="{A792EBF1-16D1-4819-857B-245AAFF7F14D}"/>
              </a:ext>
            </a:extLst>
          </p:cNvPr>
          <p:cNvSpPr/>
          <p:nvPr/>
        </p:nvSpPr>
        <p:spPr>
          <a:xfrm>
            <a:off x="8058516" y="3213375"/>
            <a:ext cx="824537" cy="42020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74" name="Pfeil: nach oben gebogen 173">
            <a:extLst>
              <a:ext uri="{FF2B5EF4-FFF2-40B4-BE49-F238E27FC236}">
                <a16:creationId xmlns:a16="http://schemas.microsoft.com/office/drawing/2014/main" id="{9931966E-FA3D-4DA1-9A0C-239AC250315B}"/>
              </a:ext>
            </a:extLst>
          </p:cNvPr>
          <p:cNvSpPr/>
          <p:nvPr/>
        </p:nvSpPr>
        <p:spPr>
          <a:xfrm rot="10800000" flipH="1">
            <a:off x="6349707" y="2315398"/>
            <a:ext cx="1392862" cy="663881"/>
          </a:xfrm>
          <a:prstGeom prst="bentUpArrow">
            <a:avLst>
              <a:gd name="adj1" fmla="val 19058"/>
              <a:gd name="adj2" fmla="val 21721"/>
              <a:gd name="adj3" fmla="val 30324"/>
            </a:avLst>
          </a:prstGeom>
          <a:gradFill>
            <a:gsLst>
              <a:gs pos="31000">
                <a:srgbClr val="FFC000"/>
              </a:gs>
              <a:gs pos="71000">
                <a:srgbClr val="B1C3B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bg1"/>
              </a:solidFill>
            </a:endParaRPr>
          </a:p>
        </p:txBody>
      </p:sp>
      <p:sp>
        <p:nvSpPr>
          <p:cNvPr id="11" name="Textfeld 10">
            <a:extLst>
              <a:ext uri="{FF2B5EF4-FFF2-40B4-BE49-F238E27FC236}">
                <a16:creationId xmlns:a16="http://schemas.microsoft.com/office/drawing/2014/main" id="{49A4D7B0-724B-49A3-A58A-4AA1C8703F4E}"/>
              </a:ext>
            </a:extLst>
          </p:cNvPr>
          <p:cNvSpPr txBox="1"/>
          <p:nvPr/>
        </p:nvSpPr>
        <p:spPr>
          <a:xfrm>
            <a:off x="1745460" y="2272762"/>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75" name="Textfeld 174">
            <a:extLst>
              <a:ext uri="{FF2B5EF4-FFF2-40B4-BE49-F238E27FC236}">
                <a16:creationId xmlns:a16="http://schemas.microsoft.com/office/drawing/2014/main" id="{0225F509-0532-4CFA-8B04-D4E8B66680D0}"/>
              </a:ext>
            </a:extLst>
          </p:cNvPr>
          <p:cNvSpPr txBox="1"/>
          <p:nvPr/>
        </p:nvSpPr>
        <p:spPr>
          <a:xfrm>
            <a:off x="1717656" y="3228609"/>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76" name="Textfeld 175">
            <a:extLst>
              <a:ext uri="{FF2B5EF4-FFF2-40B4-BE49-F238E27FC236}">
                <a16:creationId xmlns:a16="http://schemas.microsoft.com/office/drawing/2014/main" id="{8235028E-1A65-427F-9C3C-84C981E01C13}"/>
              </a:ext>
            </a:extLst>
          </p:cNvPr>
          <p:cNvSpPr txBox="1"/>
          <p:nvPr/>
        </p:nvSpPr>
        <p:spPr>
          <a:xfrm>
            <a:off x="3228634" y="2301594"/>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77" name="Textfeld 176">
            <a:extLst>
              <a:ext uri="{FF2B5EF4-FFF2-40B4-BE49-F238E27FC236}">
                <a16:creationId xmlns:a16="http://schemas.microsoft.com/office/drawing/2014/main" id="{A4B4C792-4657-431E-BF93-0D5F8C6BEEB9}"/>
              </a:ext>
            </a:extLst>
          </p:cNvPr>
          <p:cNvSpPr txBox="1"/>
          <p:nvPr/>
        </p:nvSpPr>
        <p:spPr>
          <a:xfrm>
            <a:off x="6625371" y="3224202"/>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78" name="Textfeld 177">
            <a:extLst>
              <a:ext uri="{FF2B5EF4-FFF2-40B4-BE49-F238E27FC236}">
                <a16:creationId xmlns:a16="http://schemas.microsoft.com/office/drawing/2014/main" id="{98282D77-4191-41C9-BCA0-7CB2855E5224}"/>
              </a:ext>
            </a:extLst>
          </p:cNvPr>
          <p:cNvSpPr txBox="1"/>
          <p:nvPr/>
        </p:nvSpPr>
        <p:spPr>
          <a:xfrm>
            <a:off x="8253198" y="3113994"/>
            <a:ext cx="350673" cy="246221"/>
          </a:xfrm>
          <a:prstGeom prst="rect">
            <a:avLst/>
          </a:prstGeom>
          <a:noFill/>
        </p:spPr>
        <p:txBody>
          <a:bodyPr wrap="none" lIns="0" tIns="0" rIns="0" bIns="0" rtlCol="0">
            <a:spAutoFit/>
          </a:bodyPr>
          <a:lstStyle/>
          <a:p>
            <a:r>
              <a:rPr lang="de-DE" sz="1600" b="1" dirty="0">
                <a:solidFill>
                  <a:schemeClr val="bg1"/>
                </a:solidFill>
              </a:rPr>
              <a:t>PCF</a:t>
            </a:r>
          </a:p>
        </p:txBody>
      </p:sp>
      <p:sp>
        <p:nvSpPr>
          <p:cNvPr id="179" name="Textfeld 178">
            <a:extLst>
              <a:ext uri="{FF2B5EF4-FFF2-40B4-BE49-F238E27FC236}">
                <a16:creationId xmlns:a16="http://schemas.microsoft.com/office/drawing/2014/main" id="{3EA18FD0-636C-4D31-8996-5B84FF9B197D}"/>
              </a:ext>
            </a:extLst>
          </p:cNvPr>
          <p:cNvSpPr txBox="1"/>
          <p:nvPr/>
        </p:nvSpPr>
        <p:spPr>
          <a:xfrm>
            <a:off x="3202699" y="3254550"/>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80" name="Textfeld 179">
            <a:extLst>
              <a:ext uri="{FF2B5EF4-FFF2-40B4-BE49-F238E27FC236}">
                <a16:creationId xmlns:a16="http://schemas.microsoft.com/office/drawing/2014/main" id="{EB4EC8CA-EB23-4139-BE34-F46C5CA9BACF}"/>
              </a:ext>
            </a:extLst>
          </p:cNvPr>
          <p:cNvSpPr txBox="1"/>
          <p:nvPr/>
        </p:nvSpPr>
        <p:spPr>
          <a:xfrm>
            <a:off x="6940123" y="2165697"/>
            <a:ext cx="208390" cy="153888"/>
          </a:xfrm>
          <a:prstGeom prst="rect">
            <a:avLst/>
          </a:prstGeom>
          <a:noFill/>
        </p:spPr>
        <p:txBody>
          <a:bodyPr wrap="none" lIns="0" tIns="0" rIns="0" bIns="0" rtlCol="0">
            <a:spAutoFit/>
          </a:bodyPr>
          <a:lstStyle/>
          <a:p>
            <a:r>
              <a:rPr lang="de-DE" sz="1000" dirty="0">
                <a:solidFill>
                  <a:schemeClr val="bg1"/>
                </a:solidFill>
              </a:rPr>
              <a:t>PCF</a:t>
            </a:r>
          </a:p>
        </p:txBody>
      </p:sp>
      <p:sp>
        <p:nvSpPr>
          <p:cNvPr id="182" name="Pfeil: nach rechts 181">
            <a:extLst>
              <a:ext uri="{FF2B5EF4-FFF2-40B4-BE49-F238E27FC236}">
                <a16:creationId xmlns:a16="http://schemas.microsoft.com/office/drawing/2014/main" id="{156C2F25-54A4-4934-AB5A-23A40717DDA6}"/>
              </a:ext>
            </a:extLst>
          </p:cNvPr>
          <p:cNvSpPr/>
          <p:nvPr/>
        </p:nvSpPr>
        <p:spPr>
          <a:xfrm>
            <a:off x="4550272" y="3371195"/>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sp>
        <p:nvSpPr>
          <p:cNvPr id="183" name="Textfeld 182">
            <a:extLst>
              <a:ext uri="{FF2B5EF4-FFF2-40B4-BE49-F238E27FC236}">
                <a16:creationId xmlns:a16="http://schemas.microsoft.com/office/drawing/2014/main" id="{05C98137-9F5D-41B8-9C37-485BEE82DF30}"/>
              </a:ext>
            </a:extLst>
          </p:cNvPr>
          <p:cNvSpPr txBox="1"/>
          <p:nvPr/>
        </p:nvSpPr>
        <p:spPr>
          <a:xfrm flipH="1">
            <a:off x="4790161" y="3210205"/>
            <a:ext cx="357791" cy="369332"/>
          </a:xfrm>
          <a:prstGeom prst="rect">
            <a:avLst/>
          </a:prstGeom>
          <a:solidFill>
            <a:schemeClr val="tx1"/>
          </a:solidFill>
        </p:spPr>
        <p:txBody>
          <a:bodyPr wrap="square" rtlCol="0" anchor="ctr">
            <a:spAutoFit/>
          </a:bodyPr>
          <a:lstStyle/>
          <a:p>
            <a:pPr algn="ctr"/>
            <a:r>
              <a:rPr lang="de-DE" dirty="0">
                <a:solidFill>
                  <a:schemeClr val="bg1"/>
                </a:solidFill>
              </a:rPr>
              <a:t>...</a:t>
            </a:r>
          </a:p>
        </p:txBody>
      </p:sp>
      <p:sp>
        <p:nvSpPr>
          <p:cNvPr id="181" name="Textfeld 180">
            <a:extLst>
              <a:ext uri="{FF2B5EF4-FFF2-40B4-BE49-F238E27FC236}">
                <a16:creationId xmlns:a16="http://schemas.microsoft.com/office/drawing/2014/main" id="{87DC64F1-EBB6-455F-91AE-245115520625}"/>
              </a:ext>
            </a:extLst>
          </p:cNvPr>
          <p:cNvSpPr txBox="1"/>
          <p:nvPr/>
        </p:nvSpPr>
        <p:spPr>
          <a:xfrm>
            <a:off x="5156230" y="3232427"/>
            <a:ext cx="210223" cy="153888"/>
          </a:xfrm>
          <a:prstGeom prst="rect">
            <a:avLst/>
          </a:prstGeom>
          <a:noFill/>
        </p:spPr>
        <p:txBody>
          <a:bodyPr wrap="square" lIns="0" tIns="0" rIns="0" bIns="0" rtlCol="0">
            <a:spAutoFit/>
          </a:bodyPr>
          <a:lstStyle/>
          <a:p>
            <a:r>
              <a:rPr lang="de-DE" sz="1000" dirty="0">
                <a:solidFill>
                  <a:schemeClr val="bg1"/>
                </a:solidFill>
              </a:rPr>
              <a:t>PCF</a:t>
            </a:r>
          </a:p>
        </p:txBody>
      </p:sp>
      <p:sp>
        <p:nvSpPr>
          <p:cNvPr id="184" name="Textfeld 183">
            <a:extLst>
              <a:ext uri="{FF2B5EF4-FFF2-40B4-BE49-F238E27FC236}">
                <a16:creationId xmlns:a16="http://schemas.microsoft.com/office/drawing/2014/main" id="{06C63EAE-CE18-4CAE-9BC7-70058B08818F}"/>
              </a:ext>
            </a:extLst>
          </p:cNvPr>
          <p:cNvSpPr txBox="1"/>
          <p:nvPr/>
        </p:nvSpPr>
        <p:spPr>
          <a:xfrm>
            <a:off x="5183669" y="2181121"/>
            <a:ext cx="210223" cy="153888"/>
          </a:xfrm>
          <a:prstGeom prst="rect">
            <a:avLst/>
          </a:prstGeom>
          <a:noFill/>
        </p:spPr>
        <p:txBody>
          <a:bodyPr wrap="square" lIns="0" tIns="0" rIns="0" bIns="0" rtlCol="0">
            <a:spAutoFit/>
          </a:bodyPr>
          <a:lstStyle/>
          <a:p>
            <a:r>
              <a:rPr lang="de-DE" sz="1000" dirty="0">
                <a:solidFill>
                  <a:schemeClr val="bg1"/>
                </a:solidFill>
              </a:rPr>
              <a:t>PCF</a:t>
            </a:r>
          </a:p>
        </p:txBody>
      </p:sp>
      <p:sp>
        <p:nvSpPr>
          <p:cNvPr id="185" name="Textfeld 184">
            <a:extLst>
              <a:ext uri="{FF2B5EF4-FFF2-40B4-BE49-F238E27FC236}">
                <a16:creationId xmlns:a16="http://schemas.microsoft.com/office/drawing/2014/main" id="{A29CE999-AE14-4C6D-9810-4C8C810B9B1A}"/>
              </a:ext>
            </a:extLst>
          </p:cNvPr>
          <p:cNvSpPr txBox="1"/>
          <p:nvPr/>
        </p:nvSpPr>
        <p:spPr>
          <a:xfrm flipH="1">
            <a:off x="9142471" y="3707633"/>
            <a:ext cx="764633" cy="153888"/>
          </a:xfrm>
          <a:prstGeom prst="rect">
            <a:avLst/>
          </a:prstGeom>
          <a:noFill/>
        </p:spPr>
        <p:txBody>
          <a:bodyPr wrap="none" lIns="0" tIns="0" rIns="0" bIns="0" rtlCol="0">
            <a:spAutoFit/>
          </a:bodyPr>
          <a:lstStyle/>
          <a:p>
            <a:r>
              <a:rPr lang="de-DE" sz="1000" dirty="0">
                <a:solidFill>
                  <a:schemeClr val="bg1"/>
                </a:solidFill>
              </a:rPr>
              <a:t>&lt; not in </a:t>
            </a:r>
            <a:r>
              <a:rPr lang="de-DE" sz="1000" dirty="0" err="1">
                <a:solidFill>
                  <a:schemeClr val="bg1"/>
                </a:solidFill>
              </a:rPr>
              <a:t>scope</a:t>
            </a:r>
            <a:r>
              <a:rPr lang="de-DE" sz="1000" dirty="0">
                <a:solidFill>
                  <a:schemeClr val="bg1"/>
                </a:solidFill>
              </a:rPr>
              <a:t> &gt;</a:t>
            </a:r>
          </a:p>
        </p:txBody>
      </p:sp>
      <p:sp>
        <p:nvSpPr>
          <p:cNvPr id="186" name="Textfeld 185">
            <a:extLst>
              <a:ext uri="{FF2B5EF4-FFF2-40B4-BE49-F238E27FC236}">
                <a16:creationId xmlns:a16="http://schemas.microsoft.com/office/drawing/2014/main" id="{6CBD95DE-4519-448F-B82A-40CFE9F4C746}"/>
              </a:ext>
            </a:extLst>
          </p:cNvPr>
          <p:cNvSpPr txBox="1"/>
          <p:nvPr/>
        </p:nvSpPr>
        <p:spPr>
          <a:xfrm flipH="1">
            <a:off x="10656387" y="3702811"/>
            <a:ext cx="764633" cy="153888"/>
          </a:xfrm>
          <a:prstGeom prst="rect">
            <a:avLst/>
          </a:prstGeom>
          <a:noFill/>
        </p:spPr>
        <p:txBody>
          <a:bodyPr wrap="none" lIns="0" tIns="0" rIns="0" bIns="0" rtlCol="0">
            <a:spAutoFit/>
          </a:bodyPr>
          <a:lstStyle/>
          <a:p>
            <a:r>
              <a:rPr lang="de-DE" sz="1000" dirty="0">
                <a:solidFill>
                  <a:schemeClr val="bg1"/>
                </a:solidFill>
              </a:rPr>
              <a:t>&lt; not in </a:t>
            </a:r>
            <a:r>
              <a:rPr lang="de-DE" sz="1000" dirty="0" err="1">
                <a:solidFill>
                  <a:schemeClr val="bg1"/>
                </a:solidFill>
              </a:rPr>
              <a:t>scope</a:t>
            </a:r>
            <a:r>
              <a:rPr lang="de-DE" sz="1000" dirty="0">
                <a:solidFill>
                  <a:schemeClr val="bg1"/>
                </a:solidFill>
              </a:rPr>
              <a:t> &gt;</a:t>
            </a:r>
          </a:p>
        </p:txBody>
      </p:sp>
      <p:sp>
        <p:nvSpPr>
          <p:cNvPr id="5" name="Rechteck 4">
            <a:extLst>
              <a:ext uri="{FF2B5EF4-FFF2-40B4-BE49-F238E27FC236}">
                <a16:creationId xmlns:a16="http://schemas.microsoft.com/office/drawing/2014/main" id="{76CD0931-80F1-4762-926F-EED92A6894E5}"/>
              </a:ext>
            </a:extLst>
          </p:cNvPr>
          <p:cNvSpPr/>
          <p:nvPr/>
        </p:nvSpPr>
        <p:spPr>
          <a:xfrm>
            <a:off x="668235" y="4975730"/>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03" name="Rechteck 102">
            <a:extLst>
              <a:ext uri="{FF2B5EF4-FFF2-40B4-BE49-F238E27FC236}">
                <a16:creationId xmlns:a16="http://schemas.microsoft.com/office/drawing/2014/main" id="{9BB7140C-66E3-4B7E-9BEE-7B2570A585A9}"/>
              </a:ext>
            </a:extLst>
          </p:cNvPr>
          <p:cNvSpPr/>
          <p:nvPr/>
        </p:nvSpPr>
        <p:spPr>
          <a:xfrm>
            <a:off x="668235" y="5157730"/>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05" name="Rechteck 104">
            <a:extLst>
              <a:ext uri="{FF2B5EF4-FFF2-40B4-BE49-F238E27FC236}">
                <a16:creationId xmlns:a16="http://schemas.microsoft.com/office/drawing/2014/main" id="{ADDA3F3E-7229-439D-A50A-5A2D34328F43}"/>
              </a:ext>
            </a:extLst>
          </p:cNvPr>
          <p:cNvSpPr/>
          <p:nvPr/>
        </p:nvSpPr>
        <p:spPr>
          <a:xfrm>
            <a:off x="6939297" y="4955509"/>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06" name="Rechteck 105">
            <a:extLst>
              <a:ext uri="{FF2B5EF4-FFF2-40B4-BE49-F238E27FC236}">
                <a16:creationId xmlns:a16="http://schemas.microsoft.com/office/drawing/2014/main" id="{B64B9336-EC53-481C-AC57-39309A71548B}"/>
              </a:ext>
            </a:extLst>
          </p:cNvPr>
          <p:cNvSpPr/>
          <p:nvPr/>
        </p:nvSpPr>
        <p:spPr>
          <a:xfrm>
            <a:off x="7382762" y="4955509"/>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07" name="Rechteck 106">
            <a:extLst>
              <a:ext uri="{FF2B5EF4-FFF2-40B4-BE49-F238E27FC236}">
                <a16:creationId xmlns:a16="http://schemas.microsoft.com/office/drawing/2014/main" id="{8E4B00C4-C8DD-40DB-A128-78998C9BFC5C}"/>
              </a:ext>
            </a:extLst>
          </p:cNvPr>
          <p:cNvSpPr/>
          <p:nvPr/>
        </p:nvSpPr>
        <p:spPr>
          <a:xfrm>
            <a:off x="7831536" y="4955509"/>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sp>
        <p:nvSpPr>
          <p:cNvPr id="108" name="Rechteck 107">
            <a:extLst>
              <a:ext uri="{FF2B5EF4-FFF2-40B4-BE49-F238E27FC236}">
                <a16:creationId xmlns:a16="http://schemas.microsoft.com/office/drawing/2014/main" id="{73E3F405-B175-48E2-BA5B-7DC929B98331}"/>
              </a:ext>
            </a:extLst>
          </p:cNvPr>
          <p:cNvSpPr/>
          <p:nvPr/>
        </p:nvSpPr>
        <p:spPr>
          <a:xfrm>
            <a:off x="663376" y="5356648"/>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bg1"/>
              </a:solidFill>
            </a:endParaRPr>
          </a:p>
        </p:txBody>
      </p:sp>
      <p:pic>
        <p:nvPicPr>
          <p:cNvPr id="1026" name="Picture 2" descr="Fahrzeugmontage - Kostenlose industrie Icons">
            <a:extLst>
              <a:ext uri="{FF2B5EF4-FFF2-40B4-BE49-F238E27FC236}">
                <a16:creationId xmlns:a16="http://schemas.microsoft.com/office/drawing/2014/main" id="{66E896DB-62CC-3F3A-347A-DC2A4097D818}"/>
              </a:ext>
            </a:extLst>
          </p:cNvPr>
          <p:cNvPicPr>
            <a:picLocks noChangeAspect="1" noChangeArrowheads="1"/>
          </p:cNvPicPr>
          <p:nvPr/>
        </p:nvPicPr>
        <p:blipFill>
          <a:blip r:embed="rId10">
            <a:alphaModFix/>
            <a:extLst>
              <a:ext uri="{28A0092B-C50C-407E-A947-70E740481C1C}">
                <a14:useLocalDpi xmlns:a14="http://schemas.microsoft.com/office/drawing/2010/main" val="0"/>
              </a:ext>
            </a:extLst>
          </a:blip>
          <a:srcRect/>
          <a:stretch>
            <a:fillRect/>
          </a:stretch>
        </p:blipFill>
        <p:spPr bwMode="auto">
          <a:xfrm>
            <a:off x="9596597" y="3367280"/>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uck Transporting Cars - Auto Transport Truck Png, Transparent Png ,  Transparent Png Image - PNGitem">
            <a:extLst>
              <a:ext uri="{FF2B5EF4-FFF2-40B4-BE49-F238E27FC236}">
                <a16:creationId xmlns:a16="http://schemas.microsoft.com/office/drawing/2014/main" id="{F4443EDC-F4BD-88B9-38B6-D3A0B4425796}"/>
              </a:ext>
            </a:extLst>
          </p:cNvPr>
          <p:cNvPicPr>
            <a:picLocks noChangeAspect="1" noChangeArrowheads="1"/>
          </p:cNvPicPr>
          <p:nvPr/>
        </p:nvPicPr>
        <p:blipFill rotWithShape="1">
          <a:blip r:embed="rId11">
            <a:clrChange>
              <a:clrFrom>
                <a:srgbClr val="F6F6F6"/>
              </a:clrFrom>
              <a:clrTo>
                <a:srgbClr val="F6F6F6">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rcRect l="883" t="23583" r="-883" b="22874"/>
          <a:stretch/>
        </p:blipFill>
        <p:spPr bwMode="auto">
          <a:xfrm flipH="1">
            <a:off x="10504246" y="3346741"/>
            <a:ext cx="964737" cy="289267"/>
          </a:xfrm>
          <a:prstGeom prst="rect">
            <a:avLst/>
          </a:prstGeom>
          <a:solidFill>
            <a:schemeClr val="bg1"/>
          </a:solidFill>
        </p:spPr>
      </p:pic>
    </p:spTree>
    <p:extLst>
      <p:ext uri="{BB962C8B-B14F-4D97-AF65-F5344CB8AC3E}">
        <p14:creationId xmlns:p14="http://schemas.microsoft.com/office/powerpoint/2010/main" val="273391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6" name="Rechteck: abgerundete Ecken 115">
            <a:extLst>
              <a:ext uri="{FF2B5EF4-FFF2-40B4-BE49-F238E27FC236}">
                <a16:creationId xmlns:a16="http://schemas.microsoft.com/office/drawing/2014/main" id="{F496C78B-906A-4B7B-9EB9-81EE7437CCDD}"/>
              </a:ext>
            </a:extLst>
          </p:cNvPr>
          <p:cNvSpPr/>
          <p:nvPr/>
        </p:nvSpPr>
        <p:spPr>
          <a:xfrm>
            <a:off x="5398299" y="2218099"/>
            <a:ext cx="2598407" cy="3233932"/>
          </a:xfrm>
          <a:prstGeom prst="roundRect">
            <a:avLst/>
          </a:prstGeom>
          <a:grp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bg1"/>
              </a:solidFill>
            </a:endParaRPr>
          </a:p>
        </p:txBody>
      </p:sp>
      <p:grpSp>
        <p:nvGrpSpPr>
          <p:cNvPr id="6" name="Gruppieren 5">
            <a:extLst>
              <a:ext uri="{FF2B5EF4-FFF2-40B4-BE49-F238E27FC236}">
                <a16:creationId xmlns:a16="http://schemas.microsoft.com/office/drawing/2014/main" id="{A0E02595-A609-4A32-A5AC-5B39245C4AC8}"/>
              </a:ext>
            </a:extLst>
          </p:cNvPr>
          <p:cNvGrpSpPr/>
          <p:nvPr/>
        </p:nvGrpSpPr>
        <p:grpSpPr>
          <a:xfrm>
            <a:off x="862957" y="4777119"/>
            <a:ext cx="391133" cy="579531"/>
            <a:chOff x="3009804" y="4421104"/>
            <a:chExt cx="391133" cy="579531"/>
          </a:xfrm>
        </p:grpSpPr>
        <p:pic>
          <p:nvPicPr>
            <p:cNvPr id="4" name="Picture 2" descr="Datenbank Kostenlos Symbol von Streamline free icons">
              <a:extLst>
                <a:ext uri="{FF2B5EF4-FFF2-40B4-BE49-F238E27FC236}">
                  <a16:creationId xmlns:a16="http://schemas.microsoft.com/office/drawing/2014/main" id="{CB96FC1D-8471-408F-B0DF-2532125E0F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5" name="Textfeld 4">
              <a:extLst>
                <a:ext uri="{FF2B5EF4-FFF2-40B4-BE49-F238E27FC236}">
                  <a16:creationId xmlns:a16="http://schemas.microsoft.com/office/drawing/2014/main" id="{276AE090-FD7F-4155-A569-BDB18F8875A8}"/>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solidFill>
                    <a:schemeClr val="bg1"/>
                  </a:solidFill>
                </a:rPr>
                <a:t>material</a:t>
              </a:r>
              <a:br>
                <a:rPr lang="de-DE" sz="1000" dirty="0">
                  <a:solidFill>
                    <a:schemeClr val="bg1"/>
                  </a:solidFill>
                </a:rPr>
              </a:br>
              <a:r>
                <a:rPr lang="de-DE" sz="1000" dirty="0" err="1">
                  <a:solidFill>
                    <a:schemeClr val="bg1"/>
                  </a:solidFill>
                </a:rPr>
                <a:t>data</a:t>
              </a:r>
              <a:endParaRPr lang="de-DE" sz="1000" baseline="30000" dirty="0">
                <a:solidFill>
                  <a:schemeClr val="bg1"/>
                </a:solidFill>
              </a:endParaRPr>
            </a:p>
          </p:txBody>
        </p:sp>
      </p:grpSp>
      <p:grpSp>
        <p:nvGrpSpPr>
          <p:cNvPr id="10" name="Gruppieren 9">
            <a:extLst>
              <a:ext uri="{FF2B5EF4-FFF2-40B4-BE49-F238E27FC236}">
                <a16:creationId xmlns:a16="http://schemas.microsoft.com/office/drawing/2014/main" id="{FD4592D8-4A8B-45F5-8591-4CD8A431D298}"/>
              </a:ext>
            </a:extLst>
          </p:cNvPr>
          <p:cNvGrpSpPr/>
          <p:nvPr/>
        </p:nvGrpSpPr>
        <p:grpSpPr>
          <a:xfrm>
            <a:off x="1561417" y="4777119"/>
            <a:ext cx="410369" cy="425642"/>
            <a:chOff x="3000188" y="4421104"/>
            <a:chExt cx="410369" cy="425642"/>
          </a:xfrm>
        </p:grpSpPr>
        <p:pic>
          <p:nvPicPr>
            <p:cNvPr id="11" name="Picture 2" descr="Datenbank Kostenlos Symbol von Streamline free icons">
              <a:extLst>
                <a:ext uri="{FF2B5EF4-FFF2-40B4-BE49-F238E27FC236}">
                  <a16:creationId xmlns:a16="http://schemas.microsoft.com/office/drawing/2014/main" id="{A0960251-C316-44B8-BA99-C5619FCCE6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2" name="Textfeld 11">
              <a:extLst>
                <a:ext uri="{FF2B5EF4-FFF2-40B4-BE49-F238E27FC236}">
                  <a16:creationId xmlns:a16="http://schemas.microsoft.com/office/drawing/2014/main" id="{B40AFBE3-53AB-4F0D-84CA-5A8D168719A9}"/>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solidFill>
                    <a:schemeClr val="bg1"/>
                  </a:solidFill>
                </a:rPr>
                <a:t>eco</a:t>
              </a:r>
              <a:r>
                <a:rPr lang="de-DE" sz="1000" dirty="0">
                  <a:solidFill>
                    <a:schemeClr val="bg1"/>
                  </a:solidFill>
                </a:rPr>
                <a:t> </a:t>
              </a:r>
              <a:r>
                <a:rPr lang="de-DE" sz="1000" dirty="0" err="1">
                  <a:solidFill>
                    <a:schemeClr val="bg1"/>
                  </a:solidFill>
                </a:rPr>
                <a:t>data</a:t>
              </a:r>
              <a:endParaRPr lang="de-DE" sz="1000" baseline="30000" dirty="0">
                <a:solidFill>
                  <a:schemeClr val="bg1"/>
                </a:solidFill>
              </a:endParaRPr>
            </a:p>
          </p:txBody>
        </p:sp>
      </p:grpSp>
      <p:sp>
        <p:nvSpPr>
          <p:cNvPr id="34" name="Titel 1">
            <a:extLst>
              <a:ext uri="{FF2B5EF4-FFF2-40B4-BE49-F238E27FC236}">
                <a16:creationId xmlns:a16="http://schemas.microsoft.com/office/drawing/2014/main" id="{67029676-C01F-46AD-B860-6F4AAD14279E}"/>
              </a:ext>
            </a:extLst>
          </p:cNvPr>
          <p:cNvSpPr>
            <a:spLocks noGrp="1"/>
          </p:cNvSpPr>
          <p:nvPr>
            <p:ph type="title"/>
          </p:nvPr>
        </p:nvSpPr>
        <p:spPr>
          <a:xfrm>
            <a:off x="488950" y="347663"/>
            <a:ext cx="11225213" cy="701675"/>
          </a:xfrm>
        </p:spPr>
        <p:txBody>
          <a:bodyPr/>
          <a:lstStyle/>
          <a:p>
            <a:r>
              <a:rPr lang="en-US" cap="none" dirty="0">
                <a:solidFill>
                  <a:schemeClr val="bg1"/>
                </a:solidFill>
              </a:rPr>
              <a:t>PCF data exchange along the supply chain.</a:t>
            </a:r>
            <a:br>
              <a:rPr lang="de-DE" cap="none" dirty="0">
                <a:solidFill>
                  <a:schemeClr val="bg1"/>
                </a:solidFill>
              </a:rPr>
            </a:br>
            <a:r>
              <a:rPr lang="de-DE" cap="none" dirty="0">
                <a:solidFill>
                  <a:schemeClr val="bg1"/>
                </a:solidFill>
              </a:rPr>
              <a:t>PCF Request and PCF Response.</a:t>
            </a:r>
          </a:p>
        </p:txBody>
      </p:sp>
      <p:pic>
        <p:nvPicPr>
          <p:cNvPr id="35" name="Picture 4">
            <a:extLst>
              <a:ext uri="{FF2B5EF4-FFF2-40B4-BE49-F238E27FC236}">
                <a16:creationId xmlns:a16="http://schemas.microsoft.com/office/drawing/2014/main" id="{CD107220-6A3B-4EE8-A7C1-FF54E38E17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4" t="6241" r="54938" b="14477"/>
          <a:stretch/>
        </p:blipFill>
        <p:spPr bwMode="auto">
          <a:xfrm>
            <a:off x="3217784" y="1991671"/>
            <a:ext cx="1947527" cy="42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hteck: abgerundete Ecken 40">
            <a:extLst>
              <a:ext uri="{FF2B5EF4-FFF2-40B4-BE49-F238E27FC236}">
                <a16:creationId xmlns:a16="http://schemas.microsoft.com/office/drawing/2014/main" id="{2C4D25B9-67C4-459A-9C13-E581CB6B4A8B}"/>
              </a:ext>
            </a:extLst>
          </p:cNvPr>
          <p:cNvSpPr/>
          <p:nvPr/>
        </p:nvSpPr>
        <p:spPr>
          <a:xfrm>
            <a:off x="3572524" y="2501139"/>
            <a:ext cx="1267525" cy="160835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grpSp>
        <p:nvGrpSpPr>
          <p:cNvPr id="22" name="Gruppieren 21">
            <a:extLst>
              <a:ext uri="{FF2B5EF4-FFF2-40B4-BE49-F238E27FC236}">
                <a16:creationId xmlns:a16="http://schemas.microsoft.com/office/drawing/2014/main" id="{00095CA6-4657-4452-81A7-EF238CD785C3}"/>
              </a:ext>
            </a:extLst>
          </p:cNvPr>
          <p:cNvGrpSpPr/>
          <p:nvPr/>
        </p:nvGrpSpPr>
        <p:grpSpPr>
          <a:xfrm>
            <a:off x="1904383" y="2705665"/>
            <a:ext cx="850264" cy="1014016"/>
            <a:chOff x="8417245" y="4342634"/>
            <a:chExt cx="850264" cy="1014016"/>
          </a:xfrm>
        </p:grpSpPr>
        <p:sp>
          <p:nvSpPr>
            <p:cNvPr id="21" name="Rechteck: abgerundete Ecken 20">
              <a:extLst>
                <a:ext uri="{FF2B5EF4-FFF2-40B4-BE49-F238E27FC236}">
                  <a16:creationId xmlns:a16="http://schemas.microsoft.com/office/drawing/2014/main" id="{72ED266D-E43B-4D63-A0FC-C5F56A3ACDC7}"/>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pic>
          <p:nvPicPr>
            <p:cNvPr id="10242" name="Picture 2" descr="System Icons – Free Vector Download, PNG, SVG, GIF">
              <a:extLst>
                <a:ext uri="{FF2B5EF4-FFF2-40B4-BE49-F238E27FC236}">
                  <a16:creationId xmlns:a16="http://schemas.microsoft.com/office/drawing/2014/main" id="{2D822DAF-C1E1-4078-B8C5-8EBFBC24ACF1}"/>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40" name="Textfeld 39">
              <a:extLst>
                <a:ext uri="{FF2B5EF4-FFF2-40B4-BE49-F238E27FC236}">
                  <a16:creationId xmlns:a16="http://schemas.microsoft.com/office/drawing/2014/main" id="{D853186E-41A7-42A0-AC93-EAC547BDC029}"/>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solidFill>
                    <a:schemeClr val="bg1"/>
                  </a:solidFill>
                </a:rPr>
                <a:t>PCF data</a:t>
              </a:r>
              <a:br>
                <a:rPr lang="en-US" sz="1000" dirty="0">
                  <a:solidFill>
                    <a:schemeClr val="bg1"/>
                  </a:solidFill>
                </a:rPr>
              </a:br>
              <a:r>
                <a:rPr lang="en-US" sz="1000" dirty="0">
                  <a:solidFill>
                    <a:schemeClr val="bg1"/>
                  </a:solidFill>
                </a:rPr>
                <a:t>exchange app</a:t>
              </a:r>
              <a:endParaRPr lang="en-US" sz="1000" baseline="30000" dirty="0">
                <a:solidFill>
                  <a:schemeClr val="bg1"/>
                </a:solidFill>
              </a:endParaRPr>
            </a:p>
          </p:txBody>
        </p:sp>
      </p:grpSp>
      <p:sp>
        <p:nvSpPr>
          <p:cNvPr id="77" name="Rechteck: abgerundete Ecken 76">
            <a:extLst>
              <a:ext uri="{FF2B5EF4-FFF2-40B4-BE49-F238E27FC236}">
                <a16:creationId xmlns:a16="http://schemas.microsoft.com/office/drawing/2014/main" id="{08570FFC-D059-4708-8781-2286709A80D4}"/>
              </a:ext>
            </a:extLst>
          </p:cNvPr>
          <p:cNvSpPr/>
          <p:nvPr/>
        </p:nvSpPr>
        <p:spPr>
          <a:xfrm>
            <a:off x="488950" y="2218099"/>
            <a:ext cx="2598407" cy="3233932"/>
          </a:xfrm>
          <a:prstGeom prst="roundRect">
            <a:avLst/>
          </a:prstGeom>
          <a:grp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bg1"/>
              </a:solidFill>
            </a:endParaRPr>
          </a:p>
        </p:txBody>
      </p:sp>
      <p:grpSp>
        <p:nvGrpSpPr>
          <p:cNvPr id="89" name="Gruppieren 88">
            <a:extLst>
              <a:ext uri="{FF2B5EF4-FFF2-40B4-BE49-F238E27FC236}">
                <a16:creationId xmlns:a16="http://schemas.microsoft.com/office/drawing/2014/main" id="{2298F28B-7AF9-4DE9-8332-C1130826D26D}"/>
              </a:ext>
            </a:extLst>
          </p:cNvPr>
          <p:cNvGrpSpPr/>
          <p:nvPr/>
        </p:nvGrpSpPr>
        <p:grpSpPr>
          <a:xfrm>
            <a:off x="2270095" y="4777119"/>
            <a:ext cx="450443" cy="579531"/>
            <a:chOff x="2980154" y="4421104"/>
            <a:chExt cx="450443" cy="579531"/>
          </a:xfrm>
        </p:grpSpPr>
        <p:pic>
          <p:nvPicPr>
            <p:cNvPr id="90" name="Picture 2" descr="Datenbank Kostenlos Symbol von Streamline free icons">
              <a:extLst>
                <a:ext uri="{FF2B5EF4-FFF2-40B4-BE49-F238E27FC236}">
                  <a16:creationId xmlns:a16="http://schemas.microsoft.com/office/drawing/2014/main" id="{BF359B9F-4E42-4173-96F7-64D0D8FD87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91" name="Textfeld 90">
              <a:extLst>
                <a:ext uri="{FF2B5EF4-FFF2-40B4-BE49-F238E27FC236}">
                  <a16:creationId xmlns:a16="http://schemas.microsoft.com/office/drawing/2014/main" id="{2BB3C84A-F627-4D18-A66F-62FD77126C92}"/>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solidFill>
                    <a:schemeClr val="bg1"/>
                  </a:solidFill>
                </a:rPr>
                <a:t>any</a:t>
              </a:r>
              <a:r>
                <a:rPr lang="de-DE" sz="1000" dirty="0">
                  <a:solidFill>
                    <a:schemeClr val="bg1"/>
                  </a:solidFill>
                </a:rPr>
                <a:t> </a:t>
              </a:r>
              <a:r>
                <a:rPr lang="de-DE" sz="1000" dirty="0" err="1">
                  <a:solidFill>
                    <a:schemeClr val="bg1"/>
                  </a:solidFill>
                </a:rPr>
                <a:t>other</a:t>
              </a:r>
              <a:br>
                <a:rPr lang="de-DE" sz="1000" dirty="0">
                  <a:solidFill>
                    <a:schemeClr val="bg1"/>
                  </a:solidFill>
                </a:rPr>
              </a:br>
              <a:r>
                <a:rPr lang="de-DE" sz="1000" dirty="0" err="1">
                  <a:solidFill>
                    <a:schemeClr val="bg1"/>
                  </a:solidFill>
                </a:rPr>
                <a:t>data</a:t>
              </a:r>
              <a:r>
                <a:rPr lang="de-DE" sz="1000" dirty="0">
                  <a:solidFill>
                    <a:schemeClr val="bg1"/>
                  </a:solidFill>
                </a:rPr>
                <a:t> …</a:t>
              </a:r>
              <a:endParaRPr lang="de-DE" sz="1000" baseline="30000" dirty="0">
                <a:solidFill>
                  <a:schemeClr val="bg1"/>
                </a:solidFill>
              </a:endParaRPr>
            </a:p>
          </p:txBody>
        </p:sp>
      </p:grpSp>
      <p:grpSp>
        <p:nvGrpSpPr>
          <p:cNvPr id="2" name="Gruppieren 1">
            <a:extLst>
              <a:ext uri="{FF2B5EF4-FFF2-40B4-BE49-F238E27FC236}">
                <a16:creationId xmlns:a16="http://schemas.microsoft.com/office/drawing/2014/main" id="{1E1D4062-FFF8-4DAA-8786-A94974B17DEB}"/>
              </a:ext>
            </a:extLst>
          </p:cNvPr>
          <p:cNvGrpSpPr/>
          <p:nvPr/>
        </p:nvGrpSpPr>
        <p:grpSpPr>
          <a:xfrm>
            <a:off x="930738" y="3726875"/>
            <a:ext cx="520976" cy="846919"/>
            <a:chOff x="1678266" y="2943397"/>
            <a:chExt cx="520976" cy="846919"/>
          </a:xfrm>
        </p:grpSpPr>
        <p:pic>
          <p:nvPicPr>
            <p:cNvPr id="96" name="Picture 2" descr="System Icons – Free Vector Download, PNG, SVG, GIF">
              <a:extLst>
                <a:ext uri="{FF2B5EF4-FFF2-40B4-BE49-F238E27FC236}">
                  <a16:creationId xmlns:a16="http://schemas.microsoft.com/office/drawing/2014/main" id="{385EBD13-AC57-4914-BF7D-1D7EA5E4E5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97" name="Textfeld 96">
              <a:extLst>
                <a:ext uri="{FF2B5EF4-FFF2-40B4-BE49-F238E27FC236}">
                  <a16:creationId xmlns:a16="http://schemas.microsoft.com/office/drawing/2014/main" id="{22DCFF90-4F7C-4934-B739-2F87AEC01D1E}"/>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solidFill>
                    <a:schemeClr val="bg1"/>
                  </a:solidFill>
                </a:rPr>
                <a:t>PCF</a:t>
              </a:r>
              <a:br>
                <a:rPr lang="de-DE" sz="1000" dirty="0">
                  <a:solidFill>
                    <a:schemeClr val="bg1"/>
                  </a:solidFill>
                </a:rPr>
              </a:br>
              <a:r>
                <a:rPr lang="de-DE" sz="1000" dirty="0" err="1">
                  <a:solidFill>
                    <a:schemeClr val="bg1"/>
                  </a:solidFill>
                </a:rPr>
                <a:t>calculation</a:t>
              </a:r>
              <a:br>
                <a:rPr lang="de-DE" sz="1000" dirty="0">
                  <a:solidFill>
                    <a:schemeClr val="bg1"/>
                  </a:solidFill>
                </a:rPr>
              </a:br>
              <a:r>
                <a:rPr lang="de-DE" sz="1000" dirty="0" err="1">
                  <a:solidFill>
                    <a:schemeClr val="bg1"/>
                  </a:solidFill>
                </a:rPr>
                <a:t>tool</a:t>
              </a:r>
              <a:endParaRPr lang="de-DE" sz="1000" baseline="30000" dirty="0">
                <a:solidFill>
                  <a:schemeClr val="bg1"/>
                </a:solidFill>
              </a:endParaRPr>
            </a:p>
          </p:txBody>
        </p:sp>
      </p:grpSp>
      <p:sp>
        <p:nvSpPr>
          <p:cNvPr id="7" name="Textfeld 6">
            <a:extLst>
              <a:ext uri="{FF2B5EF4-FFF2-40B4-BE49-F238E27FC236}">
                <a16:creationId xmlns:a16="http://schemas.microsoft.com/office/drawing/2014/main" id="{CF4B1079-8171-4DC8-910E-702357D27265}"/>
              </a:ext>
            </a:extLst>
          </p:cNvPr>
          <p:cNvSpPr txBox="1"/>
          <p:nvPr/>
        </p:nvSpPr>
        <p:spPr>
          <a:xfrm>
            <a:off x="3544315" y="4309638"/>
            <a:ext cx="1456165" cy="769441"/>
          </a:xfrm>
          <a:prstGeom prst="rect">
            <a:avLst/>
          </a:prstGeom>
          <a:noFill/>
        </p:spPr>
        <p:txBody>
          <a:bodyPr wrap="square" lIns="0" tIns="0" rIns="0" bIns="0" rtlCol="0">
            <a:spAutoFit/>
          </a:bodyPr>
          <a:lstStyle/>
          <a:p>
            <a:r>
              <a:rPr lang="de-DE" sz="1000" dirty="0" err="1">
                <a:solidFill>
                  <a:schemeClr val="bg1"/>
                </a:solidFill>
              </a:rPr>
              <a:t>Using</a:t>
            </a:r>
            <a:r>
              <a:rPr lang="de-DE" sz="1000" dirty="0">
                <a:solidFill>
                  <a:schemeClr val="bg1"/>
                </a:solidFill>
              </a:rPr>
              <a:t> CX </a:t>
            </a:r>
            <a:r>
              <a:rPr lang="de-DE" sz="1000" dirty="0" err="1">
                <a:solidFill>
                  <a:schemeClr val="bg1"/>
                </a:solidFill>
              </a:rPr>
              <a:t>infrastructure</a:t>
            </a:r>
            <a:r>
              <a:rPr lang="de-DE" sz="1000" dirty="0">
                <a:solidFill>
                  <a:schemeClr val="bg1"/>
                </a:solidFill>
              </a:rPr>
              <a:t> </a:t>
            </a:r>
            <a:r>
              <a:rPr lang="de-DE" sz="1000" dirty="0" err="1">
                <a:solidFill>
                  <a:schemeClr val="bg1"/>
                </a:solidFill>
              </a:rPr>
              <a:t>for</a:t>
            </a:r>
            <a:r>
              <a:rPr lang="de-DE" sz="1000" dirty="0">
                <a:solidFill>
                  <a:schemeClr val="bg1"/>
                </a:solidFill>
              </a:rPr>
              <a:t> </a:t>
            </a:r>
            <a:r>
              <a:rPr lang="de-DE" sz="1000" dirty="0" err="1">
                <a:solidFill>
                  <a:schemeClr val="bg1"/>
                </a:solidFill>
              </a:rPr>
              <a:t>identity</a:t>
            </a:r>
            <a:r>
              <a:rPr lang="de-DE" sz="1000" dirty="0">
                <a:solidFill>
                  <a:schemeClr val="bg1"/>
                </a:solidFill>
              </a:rPr>
              <a:t> </a:t>
            </a:r>
            <a:r>
              <a:rPr lang="de-DE" sz="1000" dirty="0" err="1">
                <a:solidFill>
                  <a:schemeClr val="bg1"/>
                </a:solidFill>
              </a:rPr>
              <a:t>management</a:t>
            </a:r>
            <a:r>
              <a:rPr lang="de-DE" sz="1000" dirty="0">
                <a:solidFill>
                  <a:schemeClr val="bg1"/>
                </a:solidFill>
              </a:rPr>
              <a:t>, </a:t>
            </a:r>
            <a:r>
              <a:rPr lang="de-DE" sz="1000" dirty="0" err="1">
                <a:solidFill>
                  <a:schemeClr val="bg1"/>
                </a:solidFill>
              </a:rPr>
              <a:t>authorization</a:t>
            </a:r>
            <a:r>
              <a:rPr lang="de-DE" sz="1000" dirty="0">
                <a:solidFill>
                  <a:schemeClr val="bg1"/>
                </a:solidFill>
              </a:rPr>
              <a:t>, digital </a:t>
            </a:r>
            <a:r>
              <a:rPr lang="de-DE" sz="1000" dirty="0" err="1">
                <a:solidFill>
                  <a:schemeClr val="bg1"/>
                </a:solidFill>
              </a:rPr>
              <a:t>asset</a:t>
            </a:r>
            <a:r>
              <a:rPr lang="de-DE" sz="1000" dirty="0">
                <a:solidFill>
                  <a:schemeClr val="bg1"/>
                </a:solidFill>
              </a:rPr>
              <a:t> </a:t>
            </a:r>
            <a:r>
              <a:rPr lang="de-DE" sz="1000" dirty="0" err="1">
                <a:solidFill>
                  <a:schemeClr val="bg1"/>
                </a:solidFill>
              </a:rPr>
              <a:t>management</a:t>
            </a:r>
            <a:r>
              <a:rPr lang="de-DE" sz="1000" dirty="0">
                <a:solidFill>
                  <a:schemeClr val="bg1"/>
                </a:solidFill>
              </a:rPr>
              <a:t>, </a:t>
            </a:r>
            <a:r>
              <a:rPr lang="de-DE" sz="1000" dirty="0" err="1">
                <a:solidFill>
                  <a:schemeClr val="bg1"/>
                </a:solidFill>
              </a:rPr>
              <a:t>data</a:t>
            </a:r>
            <a:r>
              <a:rPr lang="de-DE" sz="1000" dirty="0">
                <a:solidFill>
                  <a:schemeClr val="bg1"/>
                </a:solidFill>
              </a:rPr>
              <a:t> </a:t>
            </a:r>
            <a:r>
              <a:rPr lang="de-DE" sz="1000" dirty="0" err="1">
                <a:solidFill>
                  <a:schemeClr val="bg1"/>
                </a:solidFill>
              </a:rPr>
              <a:t>exchange</a:t>
            </a:r>
            <a:r>
              <a:rPr lang="de-DE" sz="1000" dirty="0">
                <a:solidFill>
                  <a:schemeClr val="bg1"/>
                </a:solidFill>
              </a:rPr>
              <a:t>, …</a:t>
            </a:r>
          </a:p>
        </p:txBody>
      </p:sp>
      <p:grpSp>
        <p:nvGrpSpPr>
          <p:cNvPr id="13" name="Gruppieren 12">
            <a:extLst>
              <a:ext uri="{FF2B5EF4-FFF2-40B4-BE49-F238E27FC236}">
                <a16:creationId xmlns:a16="http://schemas.microsoft.com/office/drawing/2014/main" id="{D8284D07-1E0D-43BA-931B-5A89A6A8AAF6}"/>
              </a:ext>
            </a:extLst>
          </p:cNvPr>
          <p:cNvGrpSpPr/>
          <p:nvPr/>
        </p:nvGrpSpPr>
        <p:grpSpPr>
          <a:xfrm>
            <a:off x="785684" y="1447422"/>
            <a:ext cx="1961833" cy="695894"/>
            <a:chOff x="3333371" y="5621100"/>
            <a:chExt cx="1961833" cy="695894"/>
          </a:xfrm>
        </p:grpSpPr>
        <p:sp>
          <p:nvSpPr>
            <p:cNvPr id="9" name="Textfeld 8">
              <a:extLst>
                <a:ext uri="{FF2B5EF4-FFF2-40B4-BE49-F238E27FC236}">
                  <a16:creationId xmlns:a16="http://schemas.microsoft.com/office/drawing/2014/main" id="{B070BE1D-D564-4AD1-B2C7-88DBE17BD319}"/>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solidFill>
                    <a:schemeClr val="bg1"/>
                  </a:solidFill>
                </a:rPr>
                <a:t>PCF Controller</a:t>
              </a:r>
            </a:p>
            <a:p>
              <a:pPr algn="ctr"/>
              <a:r>
                <a:rPr lang="de-DE" b="1" dirty="0">
                  <a:solidFill>
                    <a:schemeClr val="bg1"/>
                  </a:solidFill>
                </a:rPr>
                <a:t>@customer</a:t>
              </a:r>
            </a:p>
          </p:txBody>
        </p:sp>
        <p:pic>
          <p:nvPicPr>
            <p:cNvPr id="54" name="Kontakt">
              <a:extLst>
                <a:ext uri="{FF2B5EF4-FFF2-40B4-BE49-F238E27FC236}">
                  <a16:creationId xmlns:a16="http://schemas.microsoft.com/office/drawing/2014/main" id="{C3433C18-BFCE-4B29-BA73-526E5A9C8A28}"/>
                </a:ext>
              </a:extLst>
            </p:cNvPr>
            <p:cNvPicPr>
              <a:picLocks noChangeAspect="1"/>
            </p:cNvPicPr>
            <p:nvPr>
              <p:custDataLst>
                <p:tags r:id="rId2"/>
              </p:custDataLst>
            </p:nvPr>
          </p:nvPicPr>
          <p:blipFill>
            <a:blip r:embed="rId7">
              <a:biLevel thresh="25000"/>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grpSp>
        <p:nvGrpSpPr>
          <p:cNvPr id="56" name="Gruppieren 55">
            <a:extLst>
              <a:ext uri="{FF2B5EF4-FFF2-40B4-BE49-F238E27FC236}">
                <a16:creationId xmlns:a16="http://schemas.microsoft.com/office/drawing/2014/main" id="{3267398E-D2EB-49A0-BE4D-8109F485597E}"/>
              </a:ext>
            </a:extLst>
          </p:cNvPr>
          <p:cNvGrpSpPr/>
          <p:nvPr/>
        </p:nvGrpSpPr>
        <p:grpSpPr>
          <a:xfrm>
            <a:off x="5695033" y="1441085"/>
            <a:ext cx="1961833" cy="695894"/>
            <a:chOff x="3333371" y="5621100"/>
            <a:chExt cx="1961833" cy="695894"/>
          </a:xfrm>
        </p:grpSpPr>
        <p:sp>
          <p:nvSpPr>
            <p:cNvPr id="57" name="Textfeld 56">
              <a:extLst>
                <a:ext uri="{FF2B5EF4-FFF2-40B4-BE49-F238E27FC236}">
                  <a16:creationId xmlns:a16="http://schemas.microsoft.com/office/drawing/2014/main" id="{3C73545D-8017-46F2-A8FB-F5591DE3DC27}"/>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solidFill>
                    <a:schemeClr val="bg1"/>
                  </a:solidFill>
                </a:rPr>
                <a:t>PCF Controller</a:t>
              </a:r>
            </a:p>
            <a:p>
              <a:pPr algn="ctr"/>
              <a:r>
                <a:rPr lang="de-DE" b="1" dirty="0">
                  <a:solidFill>
                    <a:schemeClr val="bg1"/>
                  </a:solidFill>
                </a:rPr>
                <a:t>@supplier</a:t>
              </a:r>
            </a:p>
          </p:txBody>
        </p:sp>
        <p:pic>
          <p:nvPicPr>
            <p:cNvPr id="58" name="Kontakt">
              <a:extLst>
                <a:ext uri="{FF2B5EF4-FFF2-40B4-BE49-F238E27FC236}">
                  <a16:creationId xmlns:a16="http://schemas.microsoft.com/office/drawing/2014/main" id="{9E96E7CE-9F8E-4E5A-B1DC-7153377939F4}"/>
                </a:ext>
              </a:extLst>
            </p:cNvPr>
            <p:cNvPicPr>
              <a:picLocks noChangeAspect="1"/>
            </p:cNvPicPr>
            <p:nvPr>
              <p:custDataLst>
                <p:tags r:id="rId1"/>
              </p:custDataLst>
            </p:nvPr>
          </p:nvPicPr>
          <p:blipFill>
            <a:blip r:embed="rId7">
              <a:biLevel thresh="25000"/>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sp>
        <p:nvSpPr>
          <p:cNvPr id="15" name="Textfeld 14">
            <a:extLst>
              <a:ext uri="{FF2B5EF4-FFF2-40B4-BE49-F238E27FC236}">
                <a16:creationId xmlns:a16="http://schemas.microsoft.com/office/drawing/2014/main" id="{3774342E-A47F-49E7-ABB3-6C4DE6D8200D}"/>
              </a:ext>
            </a:extLst>
          </p:cNvPr>
          <p:cNvSpPr txBox="1"/>
          <p:nvPr/>
        </p:nvSpPr>
        <p:spPr>
          <a:xfrm>
            <a:off x="1411076" y="5645943"/>
            <a:ext cx="506870" cy="276999"/>
          </a:xfrm>
          <a:prstGeom prst="rect">
            <a:avLst/>
          </a:prstGeom>
          <a:noFill/>
        </p:spPr>
        <p:txBody>
          <a:bodyPr wrap="none" lIns="0" tIns="0" rIns="0" bIns="0" rtlCol="0">
            <a:spAutoFit/>
          </a:bodyPr>
          <a:lstStyle/>
          <a:p>
            <a:r>
              <a:rPr lang="de-DE" dirty="0">
                <a:solidFill>
                  <a:schemeClr val="bg1"/>
                </a:solidFill>
              </a:rPr>
              <a:t>Tier n</a:t>
            </a:r>
          </a:p>
        </p:txBody>
      </p:sp>
      <p:sp>
        <p:nvSpPr>
          <p:cNvPr id="83" name="Textfeld 82">
            <a:extLst>
              <a:ext uri="{FF2B5EF4-FFF2-40B4-BE49-F238E27FC236}">
                <a16:creationId xmlns:a16="http://schemas.microsoft.com/office/drawing/2014/main" id="{FCFB7063-7E47-4486-86A7-B4B6BF3BD84F}"/>
              </a:ext>
            </a:extLst>
          </p:cNvPr>
          <p:cNvSpPr txBox="1"/>
          <p:nvPr/>
        </p:nvSpPr>
        <p:spPr>
          <a:xfrm>
            <a:off x="6438164" y="5620945"/>
            <a:ext cx="740908" cy="276999"/>
          </a:xfrm>
          <a:prstGeom prst="rect">
            <a:avLst/>
          </a:prstGeom>
          <a:noFill/>
        </p:spPr>
        <p:txBody>
          <a:bodyPr wrap="none" lIns="0" tIns="0" rIns="0" bIns="0" rtlCol="0">
            <a:spAutoFit/>
          </a:bodyPr>
          <a:lstStyle/>
          <a:p>
            <a:r>
              <a:rPr lang="de-DE" dirty="0">
                <a:solidFill>
                  <a:schemeClr val="bg1"/>
                </a:solidFill>
              </a:rPr>
              <a:t>Tier n+1</a:t>
            </a:r>
          </a:p>
        </p:txBody>
      </p:sp>
      <p:grpSp>
        <p:nvGrpSpPr>
          <p:cNvPr id="18" name="Gruppieren 17">
            <a:extLst>
              <a:ext uri="{FF2B5EF4-FFF2-40B4-BE49-F238E27FC236}">
                <a16:creationId xmlns:a16="http://schemas.microsoft.com/office/drawing/2014/main" id="{17377D55-5901-4279-9B6F-C112B2355B8B}"/>
              </a:ext>
            </a:extLst>
          </p:cNvPr>
          <p:cNvGrpSpPr/>
          <p:nvPr/>
        </p:nvGrpSpPr>
        <p:grpSpPr>
          <a:xfrm>
            <a:off x="2762911" y="2813319"/>
            <a:ext cx="2965211" cy="286336"/>
            <a:chOff x="2285912" y="5831400"/>
            <a:chExt cx="2965211" cy="286336"/>
          </a:xfrm>
        </p:grpSpPr>
        <p:sp>
          <p:nvSpPr>
            <p:cNvPr id="16" name="Pfeil: nach rechts 15">
              <a:extLst>
                <a:ext uri="{FF2B5EF4-FFF2-40B4-BE49-F238E27FC236}">
                  <a16:creationId xmlns:a16="http://schemas.microsoft.com/office/drawing/2014/main" id="{43E93DDF-46A5-46FD-8C73-6D587986BDA9}"/>
                </a:ext>
              </a:extLst>
            </p:cNvPr>
            <p:cNvSpPr/>
            <p:nvPr/>
          </p:nvSpPr>
          <p:spPr>
            <a:xfrm>
              <a:off x="2285912" y="5831400"/>
              <a:ext cx="2965211"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78" name="Textfeld 77">
              <a:extLst>
                <a:ext uri="{FF2B5EF4-FFF2-40B4-BE49-F238E27FC236}">
                  <a16:creationId xmlns:a16="http://schemas.microsoft.com/office/drawing/2014/main" id="{984F1F60-B781-47F9-B59D-6B7DEA2C3AE7}"/>
                </a:ext>
              </a:extLst>
            </p:cNvPr>
            <p:cNvSpPr txBox="1"/>
            <p:nvPr/>
          </p:nvSpPr>
          <p:spPr>
            <a:xfrm>
              <a:off x="2523453" y="5897624"/>
              <a:ext cx="234038" cy="153888"/>
            </a:xfrm>
            <a:prstGeom prst="rect">
              <a:avLst/>
            </a:prstGeom>
            <a:noFill/>
          </p:spPr>
          <p:txBody>
            <a:bodyPr wrap="none" lIns="0" tIns="0" rIns="0" bIns="0" rtlCol="0">
              <a:spAutoFit/>
            </a:bodyPr>
            <a:lstStyle/>
            <a:p>
              <a:r>
                <a:rPr lang="de-DE" sz="1000" dirty="0">
                  <a:solidFill>
                    <a:schemeClr val="bg1"/>
                  </a:solidFill>
                </a:rPr>
                <a:t>send</a:t>
              </a:r>
            </a:p>
          </p:txBody>
        </p:sp>
        <p:sp>
          <p:nvSpPr>
            <p:cNvPr id="86" name="Textfeld 85">
              <a:extLst>
                <a:ext uri="{FF2B5EF4-FFF2-40B4-BE49-F238E27FC236}">
                  <a16:creationId xmlns:a16="http://schemas.microsoft.com/office/drawing/2014/main" id="{E6317A76-127F-42D2-ADF3-AD23A273FD72}"/>
                </a:ext>
              </a:extLst>
            </p:cNvPr>
            <p:cNvSpPr txBox="1"/>
            <p:nvPr/>
          </p:nvSpPr>
          <p:spPr>
            <a:xfrm>
              <a:off x="4763891" y="5897624"/>
              <a:ext cx="347852" cy="153888"/>
            </a:xfrm>
            <a:prstGeom prst="rect">
              <a:avLst/>
            </a:prstGeom>
            <a:noFill/>
          </p:spPr>
          <p:txBody>
            <a:bodyPr wrap="none" lIns="0" tIns="0" rIns="0" bIns="0" rtlCol="0">
              <a:spAutoFit/>
            </a:bodyPr>
            <a:lstStyle/>
            <a:p>
              <a:r>
                <a:rPr lang="de-DE" sz="1000" dirty="0" err="1">
                  <a:solidFill>
                    <a:schemeClr val="bg1"/>
                  </a:solidFill>
                </a:rPr>
                <a:t>receive</a:t>
              </a:r>
              <a:endParaRPr lang="de-DE" sz="1000" dirty="0">
                <a:solidFill>
                  <a:schemeClr val="bg1"/>
                </a:solidFill>
              </a:endParaRPr>
            </a:p>
          </p:txBody>
        </p:sp>
        <p:sp>
          <p:nvSpPr>
            <p:cNvPr id="87" name="Textfeld 86">
              <a:extLst>
                <a:ext uri="{FF2B5EF4-FFF2-40B4-BE49-F238E27FC236}">
                  <a16:creationId xmlns:a16="http://schemas.microsoft.com/office/drawing/2014/main" id="{DC00F03A-3419-45F2-AB4C-9098B3679012}"/>
                </a:ext>
              </a:extLst>
            </p:cNvPr>
            <p:cNvSpPr txBox="1"/>
            <p:nvPr/>
          </p:nvSpPr>
          <p:spPr>
            <a:xfrm>
              <a:off x="3356534" y="5897624"/>
              <a:ext cx="815929" cy="153888"/>
            </a:xfrm>
            <a:prstGeom prst="rect">
              <a:avLst/>
            </a:prstGeom>
            <a:noFill/>
          </p:spPr>
          <p:txBody>
            <a:bodyPr wrap="none" lIns="0" tIns="0" rIns="0" bIns="0" rtlCol="0">
              <a:spAutoFit/>
            </a:bodyPr>
            <a:lstStyle/>
            <a:p>
              <a:r>
                <a:rPr lang="de-DE" sz="1000" b="1" dirty="0">
                  <a:solidFill>
                    <a:schemeClr val="bg1"/>
                  </a:solidFill>
                </a:rPr>
                <a:t>1) PCF Request</a:t>
              </a:r>
            </a:p>
          </p:txBody>
        </p:sp>
      </p:grpSp>
      <p:grpSp>
        <p:nvGrpSpPr>
          <p:cNvPr id="8" name="Gruppieren 7">
            <a:extLst>
              <a:ext uri="{FF2B5EF4-FFF2-40B4-BE49-F238E27FC236}">
                <a16:creationId xmlns:a16="http://schemas.microsoft.com/office/drawing/2014/main" id="{0825C366-DC14-4113-ABF7-65CDA5092E0A}"/>
              </a:ext>
            </a:extLst>
          </p:cNvPr>
          <p:cNvGrpSpPr/>
          <p:nvPr/>
        </p:nvGrpSpPr>
        <p:grpSpPr>
          <a:xfrm>
            <a:off x="2754646" y="3381520"/>
            <a:ext cx="2965212" cy="286336"/>
            <a:chOff x="2475226" y="5836652"/>
            <a:chExt cx="2965212" cy="286336"/>
          </a:xfrm>
        </p:grpSpPr>
        <p:sp>
          <p:nvSpPr>
            <p:cNvPr id="88" name="Pfeil: nach rechts 87">
              <a:extLst>
                <a:ext uri="{FF2B5EF4-FFF2-40B4-BE49-F238E27FC236}">
                  <a16:creationId xmlns:a16="http://schemas.microsoft.com/office/drawing/2014/main" id="{CE624471-6970-45D5-96DE-A32EA8959641}"/>
                </a:ext>
              </a:extLst>
            </p:cNvPr>
            <p:cNvSpPr/>
            <p:nvPr/>
          </p:nvSpPr>
          <p:spPr>
            <a:xfrm rot="10800000">
              <a:off x="2475226" y="5836652"/>
              <a:ext cx="2965212"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92" name="Textfeld 91">
              <a:extLst>
                <a:ext uri="{FF2B5EF4-FFF2-40B4-BE49-F238E27FC236}">
                  <a16:creationId xmlns:a16="http://schemas.microsoft.com/office/drawing/2014/main" id="{FE0F9542-492B-4200-B247-D747BDFB5234}"/>
                </a:ext>
              </a:extLst>
            </p:cNvPr>
            <p:cNvSpPr txBox="1"/>
            <p:nvPr/>
          </p:nvSpPr>
          <p:spPr>
            <a:xfrm>
              <a:off x="2720327" y="5902876"/>
              <a:ext cx="347852" cy="153888"/>
            </a:xfrm>
            <a:prstGeom prst="rect">
              <a:avLst/>
            </a:prstGeom>
            <a:noFill/>
          </p:spPr>
          <p:txBody>
            <a:bodyPr wrap="none" lIns="0" tIns="0" rIns="0" bIns="0" rtlCol="0">
              <a:spAutoFit/>
            </a:bodyPr>
            <a:lstStyle/>
            <a:p>
              <a:r>
                <a:rPr lang="de-DE" sz="1000" dirty="0" err="1">
                  <a:solidFill>
                    <a:schemeClr val="bg1"/>
                  </a:solidFill>
                </a:rPr>
                <a:t>receive</a:t>
              </a:r>
              <a:endParaRPr lang="de-DE" sz="1000" dirty="0">
                <a:solidFill>
                  <a:schemeClr val="bg1"/>
                </a:solidFill>
              </a:endParaRPr>
            </a:p>
          </p:txBody>
        </p:sp>
        <p:sp>
          <p:nvSpPr>
            <p:cNvPr id="93" name="Textfeld 92">
              <a:extLst>
                <a:ext uri="{FF2B5EF4-FFF2-40B4-BE49-F238E27FC236}">
                  <a16:creationId xmlns:a16="http://schemas.microsoft.com/office/drawing/2014/main" id="{850B30C5-214F-4449-8AC8-A601ADBE82A4}"/>
                </a:ext>
              </a:extLst>
            </p:cNvPr>
            <p:cNvSpPr txBox="1"/>
            <p:nvPr/>
          </p:nvSpPr>
          <p:spPr>
            <a:xfrm>
              <a:off x="5006024" y="5902876"/>
              <a:ext cx="234038" cy="153888"/>
            </a:xfrm>
            <a:prstGeom prst="rect">
              <a:avLst/>
            </a:prstGeom>
            <a:noFill/>
          </p:spPr>
          <p:txBody>
            <a:bodyPr wrap="none" lIns="0" tIns="0" rIns="0" bIns="0" rtlCol="0">
              <a:spAutoFit/>
            </a:bodyPr>
            <a:lstStyle/>
            <a:p>
              <a:r>
                <a:rPr lang="de-DE" sz="1000" dirty="0">
                  <a:solidFill>
                    <a:schemeClr val="bg1"/>
                  </a:solidFill>
                </a:rPr>
                <a:t>send</a:t>
              </a:r>
            </a:p>
          </p:txBody>
        </p:sp>
        <p:sp>
          <p:nvSpPr>
            <p:cNvPr id="94" name="Textfeld 93">
              <a:extLst>
                <a:ext uri="{FF2B5EF4-FFF2-40B4-BE49-F238E27FC236}">
                  <a16:creationId xmlns:a16="http://schemas.microsoft.com/office/drawing/2014/main" id="{4CAED04C-1D98-4947-9226-6E3AC1C61513}"/>
                </a:ext>
              </a:extLst>
            </p:cNvPr>
            <p:cNvSpPr txBox="1"/>
            <p:nvPr/>
          </p:nvSpPr>
          <p:spPr>
            <a:xfrm>
              <a:off x="3553406" y="5902876"/>
              <a:ext cx="899285" cy="153888"/>
            </a:xfrm>
            <a:prstGeom prst="rect">
              <a:avLst/>
            </a:prstGeom>
            <a:noFill/>
          </p:spPr>
          <p:txBody>
            <a:bodyPr wrap="none" lIns="0" tIns="0" rIns="0" bIns="0" rtlCol="0">
              <a:spAutoFit/>
            </a:bodyPr>
            <a:lstStyle/>
            <a:p>
              <a:r>
                <a:rPr lang="de-DE" sz="1000" b="1" dirty="0">
                  <a:solidFill>
                    <a:schemeClr val="bg1"/>
                  </a:solidFill>
                </a:rPr>
                <a:t>3) PCF Response</a:t>
              </a:r>
            </a:p>
          </p:txBody>
        </p:sp>
      </p:grpSp>
      <p:cxnSp>
        <p:nvCxnSpPr>
          <p:cNvPr id="95" name="Gerader Verbinder 94">
            <a:extLst>
              <a:ext uri="{FF2B5EF4-FFF2-40B4-BE49-F238E27FC236}">
                <a16:creationId xmlns:a16="http://schemas.microsoft.com/office/drawing/2014/main" id="{64993530-186E-44AD-A848-3720E23453B9}"/>
              </a:ext>
            </a:extLst>
          </p:cNvPr>
          <p:cNvCxnSpPr>
            <a:cxnSpLocks/>
            <a:stCxn id="121" idx="0"/>
            <a:endCxn id="113" idx="3"/>
          </p:cNvCxnSpPr>
          <p:nvPr/>
        </p:nvCxnSpPr>
        <p:spPr>
          <a:xfrm flipH="1" flipV="1">
            <a:off x="6577584" y="3212673"/>
            <a:ext cx="601859" cy="511567"/>
          </a:xfrm>
          <a:prstGeom prst="line">
            <a:avLst/>
          </a:prstGeom>
          <a:ln w="9525">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106" name="Gruppieren 105">
            <a:extLst>
              <a:ext uri="{FF2B5EF4-FFF2-40B4-BE49-F238E27FC236}">
                <a16:creationId xmlns:a16="http://schemas.microsoft.com/office/drawing/2014/main" id="{0F91496F-B446-4E7E-819E-FCA28100C991}"/>
              </a:ext>
            </a:extLst>
          </p:cNvPr>
          <p:cNvGrpSpPr/>
          <p:nvPr/>
        </p:nvGrpSpPr>
        <p:grpSpPr>
          <a:xfrm>
            <a:off x="5772306" y="4777119"/>
            <a:ext cx="391133" cy="579531"/>
            <a:chOff x="3009804" y="4421104"/>
            <a:chExt cx="391133" cy="579531"/>
          </a:xfrm>
        </p:grpSpPr>
        <p:pic>
          <p:nvPicPr>
            <p:cNvPr id="107" name="Picture 2" descr="Datenbank Kostenlos Symbol von Streamline free icons">
              <a:extLst>
                <a:ext uri="{FF2B5EF4-FFF2-40B4-BE49-F238E27FC236}">
                  <a16:creationId xmlns:a16="http://schemas.microsoft.com/office/drawing/2014/main" id="{322CEA48-7111-40BD-82F3-867A2E1C17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08" name="Textfeld 107">
              <a:extLst>
                <a:ext uri="{FF2B5EF4-FFF2-40B4-BE49-F238E27FC236}">
                  <a16:creationId xmlns:a16="http://schemas.microsoft.com/office/drawing/2014/main" id="{762EF1E2-57E4-49A8-BFC6-2B20E698CA5C}"/>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solidFill>
                    <a:schemeClr val="bg1"/>
                  </a:solidFill>
                </a:rPr>
                <a:t>material</a:t>
              </a:r>
              <a:br>
                <a:rPr lang="de-DE" sz="1000" dirty="0">
                  <a:solidFill>
                    <a:schemeClr val="bg1"/>
                  </a:solidFill>
                </a:rPr>
              </a:br>
              <a:r>
                <a:rPr lang="de-DE" sz="1000" dirty="0" err="1">
                  <a:solidFill>
                    <a:schemeClr val="bg1"/>
                  </a:solidFill>
                </a:rPr>
                <a:t>data</a:t>
              </a:r>
              <a:endParaRPr lang="de-DE" sz="1000" baseline="30000" dirty="0">
                <a:solidFill>
                  <a:schemeClr val="bg1"/>
                </a:solidFill>
              </a:endParaRPr>
            </a:p>
          </p:txBody>
        </p:sp>
      </p:grpSp>
      <p:grpSp>
        <p:nvGrpSpPr>
          <p:cNvPr id="109" name="Gruppieren 108">
            <a:extLst>
              <a:ext uri="{FF2B5EF4-FFF2-40B4-BE49-F238E27FC236}">
                <a16:creationId xmlns:a16="http://schemas.microsoft.com/office/drawing/2014/main" id="{E12B10DB-4499-4E5E-96BF-C02BBE4BD5A7}"/>
              </a:ext>
            </a:extLst>
          </p:cNvPr>
          <p:cNvGrpSpPr/>
          <p:nvPr/>
        </p:nvGrpSpPr>
        <p:grpSpPr>
          <a:xfrm>
            <a:off x="6470766" y="4777119"/>
            <a:ext cx="410369" cy="425642"/>
            <a:chOff x="3000188" y="4421104"/>
            <a:chExt cx="410369" cy="425642"/>
          </a:xfrm>
        </p:grpSpPr>
        <p:pic>
          <p:nvPicPr>
            <p:cNvPr id="110" name="Picture 2" descr="Datenbank Kostenlos Symbol von Streamline free icons">
              <a:extLst>
                <a:ext uri="{FF2B5EF4-FFF2-40B4-BE49-F238E27FC236}">
                  <a16:creationId xmlns:a16="http://schemas.microsoft.com/office/drawing/2014/main" id="{5342EB9E-F4C2-4902-80E6-B7204A0935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1" name="Textfeld 110">
              <a:extLst>
                <a:ext uri="{FF2B5EF4-FFF2-40B4-BE49-F238E27FC236}">
                  <a16:creationId xmlns:a16="http://schemas.microsoft.com/office/drawing/2014/main" id="{FA6FC64A-E914-4A03-8EBD-A98124D1440D}"/>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solidFill>
                    <a:schemeClr val="bg1"/>
                  </a:solidFill>
                </a:rPr>
                <a:t>eco</a:t>
              </a:r>
              <a:r>
                <a:rPr lang="de-DE" sz="1000" dirty="0">
                  <a:solidFill>
                    <a:schemeClr val="bg1"/>
                  </a:solidFill>
                </a:rPr>
                <a:t> </a:t>
              </a:r>
              <a:r>
                <a:rPr lang="de-DE" sz="1000" dirty="0" err="1">
                  <a:solidFill>
                    <a:schemeClr val="bg1"/>
                  </a:solidFill>
                </a:rPr>
                <a:t>data</a:t>
              </a:r>
              <a:endParaRPr lang="de-DE" sz="1000" baseline="30000" dirty="0">
                <a:solidFill>
                  <a:schemeClr val="bg1"/>
                </a:solidFill>
              </a:endParaRPr>
            </a:p>
          </p:txBody>
        </p:sp>
      </p:grpSp>
      <p:grpSp>
        <p:nvGrpSpPr>
          <p:cNvPr id="112" name="Gruppieren 111">
            <a:extLst>
              <a:ext uri="{FF2B5EF4-FFF2-40B4-BE49-F238E27FC236}">
                <a16:creationId xmlns:a16="http://schemas.microsoft.com/office/drawing/2014/main" id="{BF07B927-26A2-4A14-804B-08C1046C46EC}"/>
              </a:ext>
            </a:extLst>
          </p:cNvPr>
          <p:cNvGrpSpPr/>
          <p:nvPr/>
        </p:nvGrpSpPr>
        <p:grpSpPr>
          <a:xfrm>
            <a:off x="5727320" y="2705665"/>
            <a:ext cx="850264" cy="1014016"/>
            <a:chOff x="8417245" y="4342634"/>
            <a:chExt cx="850264" cy="1014016"/>
          </a:xfrm>
        </p:grpSpPr>
        <p:sp>
          <p:nvSpPr>
            <p:cNvPr id="113" name="Rechteck: abgerundete Ecken 112">
              <a:extLst>
                <a:ext uri="{FF2B5EF4-FFF2-40B4-BE49-F238E27FC236}">
                  <a16:creationId xmlns:a16="http://schemas.microsoft.com/office/drawing/2014/main" id="{A1C377B2-D49F-4A31-AD66-842ADD0A438E}"/>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pic>
          <p:nvPicPr>
            <p:cNvPr id="114" name="Picture 2" descr="System Icons – Free Vector Download, PNG, SVG, GIF">
              <a:extLst>
                <a:ext uri="{FF2B5EF4-FFF2-40B4-BE49-F238E27FC236}">
                  <a16:creationId xmlns:a16="http://schemas.microsoft.com/office/drawing/2014/main" id="{D9A25B41-E685-4E59-ADAC-8C3FC7918B61}"/>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115" name="Textfeld 114">
              <a:extLst>
                <a:ext uri="{FF2B5EF4-FFF2-40B4-BE49-F238E27FC236}">
                  <a16:creationId xmlns:a16="http://schemas.microsoft.com/office/drawing/2014/main" id="{C27B692C-9C8B-48A9-93A3-D818FE668104}"/>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solidFill>
                    <a:schemeClr val="bg1"/>
                  </a:solidFill>
                </a:rPr>
                <a:t>PCF data</a:t>
              </a:r>
              <a:br>
                <a:rPr lang="en-US" sz="1000" dirty="0">
                  <a:solidFill>
                    <a:schemeClr val="bg1"/>
                  </a:solidFill>
                </a:rPr>
              </a:br>
              <a:r>
                <a:rPr lang="en-US" sz="1000" dirty="0">
                  <a:solidFill>
                    <a:schemeClr val="bg1"/>
                  </a:solidFill>
                </a:rPr>
                <a:t>exchange app</a:t>
              </a:r>
              <a:endParaRPr lang="en-US" sz="1000" baseline="30000" dirty="0">
                <a:solidFill>
                  <a:schemeClr val="bg1"/>
                </a:solidFill>
              </a:endParaRPr>
            </a:p>
          </p:txBody>
        </p:sp>
      </p:grpSp>
      <p:grpSp>
        <p:nvGrpSpPr>
          <p:cNvPr id="117" name="Gruppieren 116">
            <a:extLst>
              <a:ext uri="{FF2B5EF4-FFF2-40B4-BE49-F238E27FC236}">
                <a16:creationId xmlns:a16="http://schemas.microsoft.com/office/drawing/2014/main" id="{CB0E58EB-D125-424F-A97A-BACCBFD40EB6}"/>
              </a:ext>
            </a:extLst>
          </p:cNvPr>
          <p:cNvGrpSpPr/>
          <p:nvPr/>
        </p:nvGrpSpPr>
        <p:grpSpPr>
          <a:xfrm>
            <a:off x="7179444" y="4777119"/>
            <a:ext cx="450443" cy="579531"/>
            <a:chOff x="2980154" y="4421104"/>
            <a:chExt cx="450443" cy="579531"/>
          </a:xfrm>
        </p:grpSpPr>
        <p:pic>
          <p:nvPicPr>
            <p:cNvPr id="118" name="Picture 2" descr="Datenbank Kostenlos Symbol von Streamline free icons">
              <a:extLst>
                <a:ext uri="{FF2B5EF4-FFF2-40B4-BE49-F238E27FC236}">
                  <a16:creationId xmlns:a16="http://schemas.microsoft.com/office/drawing/2014/main" id="{5C827B33-F3D0-4B5F-B479-BC08C01749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9" name="Textfeld 118">
              <a:extLst>
                <a:ext uri="{FF2B5EF4-FFF2-40B4-BE49-F238E27FC236}">
                  <a16:creationId xmlns:a16="http://schemas.microsoft.com/office/drawing/2014/main" id="{81F31C80-B2E5-40ED-9192-0EBB09BD787C}"/>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solidFill>
                    <a:schemeClr val="bg1"/>
                  </a:solidFill>
                </a:rPr>
                <a:t>any</a:t>
              </a:r>
              <a:r>
                <a:rPr lang="de-DE" sz="1000" dirty="0">
                  <a:solidFill>
                    <a:schemeClr val="bg1"/>
                  </a:solidFill>
                </a:rPr>
                <a:t> </a:t>
              </a:r>
              <a:r>
                <a:rPr lang="de-DE" sz="1000" dirty="0" err="1">
                  <a:solidFill>
                    <a:schemeClr val="bg1"/>
                  </a:solidFill>
                </a:rPr>
                <a:t>other</a:t>
              </a:r>
              <a:br>
                <a:rPr lang="de-DE" sz="1000" dirty="0">
                  <a:solidFill>
                    <a:schemeClr val="bg1"/>
                  </a:solidFill>
                </a:rPr>
              </a:br>
              <a:r>
                <a:rPr lang="de-DE" sz="1000" dirty="0" err="1">
                  <a:solidFill>
                    <a:schemeClr val="bg1"/>
                  </a:solidFill>
                </a:rPr>
                <a:t>data</a:t>
              </a:r>
              <a:r>
                <a:rPr lang="de-DE" sz="1000" dirty="0">
                  <a:solidFill>
                    <a:schemeClr val="bg1"/>
                  </a:solidFill>
                </a:rPr>
                <a:t> …</a:t>
              </a:r>
              <a:endParaRPr lang="de-DE" sz="1000" baseline="30000" dirty="0">
                <a:solidFill>
                  <a:schemeClr val="bg1"/>
                </a:solidFill>
              </a:endParaRPr>
            </a:p>
          </p:txBody>
        </p:sp>
      </p:grpSp>
      <p:grpSp>
        <p:nvGrpSpPr>
          <p:cNvPr id="120" name="Gruppieren 119">
            <a:extLst>
              <a:ext uri="{FF2B5EF4-FFF2-40B4-BE49-F238E27FC236}">
                <a16:creationId xmlns:a16="http://schemas.microsoft.com/office/drawing/2014/main" id="{02348E4B-C183-4CBC-B1E1-6AE9C363D63D}"/>
              </a:ext>
            </a:extLst>
          </p:cNvPr>
          <p:cNvGrpSpPr/>
          <p:nvPr/>
        </p:nvGrpSpPr>
        <p:grpSpPr>
          <a:xfrm>
            <a:off x="6918956" y="3724240"/>
            <a:ext cx="520976" cy="846919"/>
            <a:chOff x="1678266" y="2943397"/>
            <a:chExt cx="520976" cy="846919"/>
          </a:xfrm>
        </p:grpSpPr>
        <p:pic>
          <p:nvPicPr>
            <p:cNvPr id="121" name="Picture 2" descr="System Icons – Free Vector Download, PNG, SVG, GIF">
              <a:extLst>
                <a:ext uri="{FF2B5EF4-FFF2-40B4-BE49-F238E27FC236}">
                  <a16:creationId xmlns:a16="http://schemas.microsoft.com/office/drawing/2014/main" id="{859136D2-5AC8-42A6-8BF1-3A42C5E1F7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122" name="Textfeld 121">
              <a:extLst>
                <a:ext uri="{FF2B5EF4-FFF2-40B4-BE49-F238E27FC236}">
                  <a16:creationId xmlns:a16="http://schemas.microsoft.com/office/drawing/2014/main" id="{DEA0A8EF-54C0-452B-AE9B-C104FEA588FD}"/>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solidFill>
                    <a:schemeClr val="bg1"/>
                  </a:solidFill>
                </a:rPr>
                <a:t>PCF</a:t>
              </a:r>
              <a:br>
                <a:rPr lang="de-DE" sz="1000" dirty="0">
                  <a:solidFill>
                    <a:schemeClr val="bg1"/>
                  </a:solidFill>
                </a:rPr>
              </a:br>
              <a:r>
                <a:rPr lang="de-DE" sz="1000" dirty="0" err="1">
                  <a:solidFill>
                    <a:schemeClr val="bg1"/>
                  </a:solidFill>
                </a:rPr>
                <a:t>calculation</a:t>
              </a:r>
              <a:br>
                <a:rPr lang="de-DE" sz="1000" dirty="0">
                  <a:solidFill>
                    <a:schemeClr val="bg1"/>
                  </a:solidFill>
                </a:rPr>
              </a:br>
              <a:r>
                <a:rPr lang="de-DE" sz="1000" dirty="0" err="1">
                  <a:solidFill>
                    <a:schemeClr val="bg1"/>
                  </a:solidFill>
                </a:rPr>
                <a:t>tool</a:t>
              </a:r>
              <a:endParaRPr lang="de-DE" sz="1000" baseline="30000" dirty="0">
                <a:solidFill>
                  <a:schemeClr val="bg1"/>
                </a:solidFill>
              </a:endParaRPr>
            </a:p>
          </p:txBody>
        </p:sp>
      </p:grpSp>
      <p:sp>
        <p:nvSpPr>
          <p:cNvPr id="123" name="Textfeld 122">
            <a:extLst>
              <a:ext uri="{FF2B5EF4-FFF2-40B4-BE49-F238E27FC236}">
                <a16:creationId xmlns:a16="http://schemas.microsoft.com/office/drawing/2014/main" id="{13B3418E-CE61-492B-B939-78BF98E76450}"/>
              </a:ext>
            </a:extLst>
          </p:cNvPr>
          <p:cNvSpPr txBox="1"/>
          <p:nvPr/>
        </p:nvSpPr>
        <p:spPr>
          <a:xfrm>
            <a:off x="6903421" y="3222361"/>
            <a:ext cx="880049" cy="153888"/>
          </a:xfrm>
          <a:prstGeom prst="rect">
            <a:avLst/>
          </a:prstGeom>
          <a:noFill/>
        </p:spPr>
        <p:txBody>
          <a:bodyPr wrap="none" lIns="0" tIns="0" rIns="0" bIns="0" rtlCol="0">
            <a:spAutoFit/>
          </a:bodyPr>
          <a:lstStyle/>
          <a:p>
            <a:r>
              <a:rPr lang="de-DE" sz="1000" b="1" dirty="0">
                <a:solidFill>
                  <a:schemeClr val="bg1"/>
                </a:solidFill>
              </a:rPr>
              <a:t>2) </a:t>
            </a:r>
            <a:r>
              <a:rPr lang="de-DE" sz="1000" b="1" dirty="0" err="1">
                <a:solidFill>
                  <a:schemeClr val="bg1"/>
                </a:solidFill>
              </a:rPr>
              <a:t>Calculate</a:t>
            </a:r>
            <a:r>
              <a:rPr lang="de-DE" sz="1000" b="1" dirty="0">
                <a:solidFill>
                  <a:schemeClr val="bg1"/>
                </a:solidFill>
              </a:rPr>
              <a:t> PCF</a:t>
            </a:r>
          </a:p>
        </p:txBody>
      </p:sp>
      <p:sp>
        <p:nvSpPr>
          <p:cNvPr id="124" name="Textfeld 123">
            <a:extLst>
              <a:ext uri="{FF2B5EF4-FFF2-40B4-BE49-F238E27FC236}">
                <a16:creationId xmlns:a16="http://schemas.microsoft.com/office/drawing/2014/main" id="{73F28806-E2E6-4888-BE0A-2D7135F54450}"/>
              </a:ext>
            </a:extLst>
          </p:cNvPr>
          <p:cNvSpPr txBox="1"/>
          <p:nvPr/>
        </p:nvSpPr>
        <p:spPr>
          <a:xfrm>
            <a:off x="610938" y="3476162"/>
            <a:ext cx="580287" cy="153888"/>
          </a:xfrm>
          <a:prstGeom prst="rect">
            <a:avLst/>
          </a:prstGeom>
          <a:noFill/>
        </p:spPr>
        <p:txBody>
          <a:bodyPr wrap="none" lIns="0" tIns="0" rIns="0" bIns="0" rtlCol="0">
            <a:spAutoFit/>
          </a:bodyPr>
          <a:lstStyle/>
          <a:p>
            <a:r>
              <a:rPr lang="de-DE" sz="1000" b="1" dirty="0">
                <a:solidFill>
                  <a:schemeClr val="bg1"/>
                </a:solidFill>
              </a:rPr>
              <a:t>4) Use PCF</a:t>
            </a:r>
          </a:p>
        </p:txBody>
      </p:sp>
      <p:cxnSp>
        <p:nvCxnSpPr>
          <p:cNvPr id="125" name="Gerader Verbinder 124">
            <a:extLst>
              <a:ext uri="{FF2B5EF4-FFF2-40B4-BE49-F238E27FC236}">
                <a16:creationId xmlns:a16="http://schemas.microsoft.com/office/drawing/2014/main" id="{950B18AD-0EF0-4D40-837F-AF40D88B718B}"/>
              </a:ext>
            </a:extLst>
          </p:cNvPr>
          <p:cNvCxnSpPr>
            <a:cxnSpLocks/>
            <a:stCxn id="96" idx="0"/>
            <a:endCxn id="21" idx="1"/>
          </p:cNvCxnSpPr>
          <p:nvPr/>
        </p:nvCxnSpPr>
        <p:spPr>
          <a:xfrm flipV="1">
            <a:off x="1191225" y="3212673"/>
            <a:ext cx="713158" cy="514202"/>
          </a:xfrm>
          <a:prstGeom prst="line">
            <a:avLst/>
          </a:prstGeom>
          <a:ln w="9525">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9" name="Pfeil: nach rechts 28">
            <a:extLst>
              <a:ext uri="{FF2B5EF4-FFF2-40B4-BE49-F238E27FC236}">
                <a16:creationId xmlns:a16="http://schemas.microsoft.com/office/drawing/2014/main" id="{9DA71D90-365A-4C59-AB05-5E7A55FA2718}"/>
              </a:ext>
            </a:extLst>
          </p:cNvPr>
          <p:cNvSpPr/>
          <p:nvPr/>
        </p:nvSpPr>
        <p:spPr>
          <a:xfrm>
            <a:off x="8196754" y="3047739"/>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172" name="Pfeil: nach rechts 171">
            <a:extLst>
              <a:ext uri="{FF2B5EF4-FFF2-40B4-BE49-F238E27FC236}">
                <a16:creationId xmlns:a16="http://schemas.microsoft.com/office/drawing/2014/main" id="{77AB48E0-4B6C-405E-8523-ECA8142AB5CD}"/>
              </a:ext>
            </a:extLst>
          </p:cNvPr>
          <p:cNvSpPr/>
          <p:nvPr/>
        </p:nvSpPr>
        <p:spPr>
          <a:xfrm rot="10800000">
            <a:off x="8172961" y="3393695"/>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173" name="Pfeil: nach rechts 172">
            <a:extLst>
              <a:ext uri="{FF2B5EF4-FFF2-40B4-BE49-F238E27FC236}">
                <a16:creationId xmlns:a16="http://schemas.microsoft.com/office/drawing/2014/main" id="{5E580D66-4D8E-4217-BA82-31AE7966E404}"/>
              </a:ext>
            </a:extLst>
          </p:cNvPr>
          <p:cNvSpPr/>
          <p:nvPr/>
        </p:nvSpPr>
        <p:spPr>
          <a:xfrm>
            <a:off x="10802758" y="3321901"/>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174" name="Pfeil: nach rechts 173">
            <a:extLst>
              <a:ext uri="{FF2B5EF4-FFF2-40B4-BE49-F238E27FC236}">
                <a16:creationId xmlns:a16="http://schemas.microsoft.com/office/drawing/2014/main" id="{9146CCF1-BE7B-4B2D-8991-B8BFDC9770EC}"/>
              </a:ext>
            </a:extLst>
          </p:cNvPr>
          <p:cNvSpPr/>
          <p:nvPr/>
        </p:nvSpPr>
        <p:spPr>
          <a:xfrm rot="10800000">
            <a:off x="10778965" y="3667857"/>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bg1"/>
              </a:solidFill>
            </a:endParaRPr>
          </a:p>
        </p:txBody>
      </p:sp>
      <p:sp>
        <p:nvSpPr>
          <p:cNvPr id="30" name="Textfeld 29">
            <a:extLst>
              <a:ext uri="{FF2B5EF4-FFF2-40B4-BE49-F238E27FC236}">
                <a16:creationId xmlns:a16="http://schemas.microsoft.com/office/drawing/2014/main" id="{8D43CA78-26C4-4935-9DD2-29AFE21C6D98}"/>
              </a:ext>
            </a:extLst>
          </p:cNvPr>
          <p:cNvSpPr txBox="1"/>
          <p:nvPr/>
        </p:nvSpPr>
        <p:spPr>
          <a:xfrm>
            <a:off x="8616580" y="5418860"/>
            <a:ext cx="2677913" cy="553998"/>
          </a:xfrm>
          <a:prstGeom prst="rect">
            <a:avLst/>
          </a:prstGeom>
          <a:noFill/>
        </p:spPr>
        <p:txBody>
          <a:bodyPr wrap="none" lIns="0" tIns="0" rIns="0" bIns="0" rtlCol="0">
            <a:spAutoFit/>
          </a:bodyPr>
          <a:lstStyle/>
          <a:p>
            <a:r>
              <a:rPr lang="en-US" dirty="0">
                <a:solidFill>
                  <a:schemeClr val="bg1"/>
                </a:solidFill>
              </a:rPr>
              <a:t>Request/response process can</a:t>
            </a:r>
          </a:p>
          <a:p>
            <a:r>
              <a:rPr lang="en-US" dirty="0">
                <a:solidFill>
                  <a:schemeClr val="bg1"/>
                </a:solidFill>
              </a:rPr>
              <a:t>cascade down the supply chain</a:t>
            </a:r>
            <a:endParaRPr lang="de-DE" dirty="0" err="1">
              <a:solidFill>
                <a:schemeClr val="bg1"/>
              </a:solidFill>
            </a:endParaRPr>
          </a:p>
        </p:txBody>
      </p:sp>
      <p:sp>
        <p:nvSpPr>
          <p:cNvPr id="178" name="Textfeld 177">
            <a:extLst>
              <a:ext uri="{FF2B5EF4-FFF2-40B4-BE49-F238E27FC236}">
                <a16:creationId xmlns:a16="http://schemas.microsoft.com/office/drawing/2014/main" id="{DA3A7EE8-67C0-48F6-BE2C-62BBBB0CB140}"/>
              </a:ext>
            </a:extLst>
          </p:cNvPr>
          <p:cNvSpPr txBox="1"/>
          <p:nvPr/>
        </p:nvSpPr>
        <p:spPr>
          <a:xfrm>
            <a:off x="11352957" y="3372496"/>
            <a:ext cx="232436" cy="276999"/>
          </a:xfrm>
          <a:prstGeom prst="rect">
            <a:avLst/>
          </a:prstGeom>
          <a:noFill/>
        </p:spPr>
        <p:txBody>
          <a:bodyPr wrap="none" lIns="0" tIns="0" rIns="0" bIns="0" rtlCol="0">
            <a:spAutoFit/>
          </a:bodyPr>
          <a:lstStyle/>
          <a:p>
            <a:r>
              <a:rPr lang="de-DE" dirty="0">
                <a:solidFill>
                  <a:schemeClr val="bg1"/>
                </a:solidFill>
              </a:rPr>
              <a:t>…</a:t>
            </a:r>
          </a:p>
        </p:txBody>
      </p:sp>
      <p:pic>
        <p:nvPicPr>
          <p:cNvPr id="3" name="Grafik 2">
            <a:extLst>
              <a:ext uri="{FF2B5EF4-FFF2-40B4-BE49-F238E27FC236}">
                <a16:creationId xmlns:a16="http://schemas.microsoft.com/office/drawing/2014/main" id="{45E8A231-BE71-7CF8-0353-9A670C74F913}"/>
              </a:ext>
            </a:extLst>
          </p:cNvPr>
          <p:cNvPicPr>
            <a:picLocks noChangeAspect="1"/>
          </p:cNvPicPr>
          <p:nvPr/>
        </p:nvPicPr>
        <p:blipFill>
          <a:blip r:embed="rId8"/>
          <a:stretch>
            <a:fillRect/>
          </a:stretch>
        </p:blipFill>
        <p:spPr>
          <a:xfrm>
            <a:off x="8840725" y="1748462"/>
            <a:ext cx="1860171" cy="3266115"/>
          </a:xfrm>
          <a:prstGeom prst="rect">
            <a:avLst/>
          </a:prstGeom>
        </p:spPr>
      </p:pic>
    </p:spTree>
    <p:extLst>
      <p:ext uri="{BB962C8B-B14F-4D97-AF65-F5344CB8AC3E}">
        <p14:creationId xmlns:p14="http://schemas.microsoft.com/office/powerpoint/2010/main" val="415592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hteck 26">
            <a:extLst>
              <a:ext uri="{FF2B5EF4-FFF2-40B4-BE49-F238E27FC236}">
                <a16:creationId xmlns:a16="http://schemas.microsoft.com/office/drawing/2014/main" id="{90D4E555-618E-4890-3FE5-8D3B1619EA93}"/>
              </a:ext>
            </a:extLst>
          </p:cNvPr>
          <p:cNvSpPr/>
          <p:nvPr/>
        </p:nvSpPr>
        <p:spPr>
          <a:xfrm>
            <a:off x="5955323" y="1117600"/>
            <a:ext cx="5673969" cy="51425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2" name="Titel 1">
            <a:extLst>
              <a:ext uri="{FF2B5EF4-FFF2-40B4-BE49-F238E27FC236}">
                <a16:creationId xmlns:a16="http://schemas.microsoft.com/office/drawing/2014/main" id="{2AB0AE13-E27B-6F6B-1F7B-C46AFF826050}"/>
              </a:ext>
            </a:extLst>
          </p:cNvPr>
          <p:cNvSpPr>
            <a:spLocks noGrp="1"/>
          </p:cNvSpPr>
          <p:nvPr>
            <p:ph type="title"/>
          </p:nvPr>
        </p:nvSpPr>
        <p:spPr/>
        <p:txBody>
          <a:bodyPr/>
          <a:lstStyle/>
          <a:p>
            <a:endParaRPr lang="de-DE"/>
          </a:p>
        </p:txBody>
      </p:sp>
      <p:grpSp>
        <p:nvGrpSpPr>
          <p:cNvPr id="26" name="Gruppieren 25">
            <a:extLst>
              <a:ext uri="{FF2B5EF4-FFF2-40B4-BE49-F238E27FC236}">
                <a16:creationId xmlns:a16="http://schemas.microsoft.com/office/drawing/2014/main" id="{9505FCB5-81CA-7546-A198-4374A823BE21}"/>
              </a:ext>
            </a:extLst>
          </p:cNvPr>
          <p:cNvGrpSpPr/>
          <p:nvPr/>
        </p:nvGrpSpPr>
        <p:grpSpPr>
          <a:xfrm>
            <a:off x="927899" y="1589577"/>
            <a:ext cx="2598407" cy="4456859"/>
            <a:chOff x="5398299" y="1441085"/>
            <a:chExt cx="2598407" cy="4456859"/>
          </a:xfrm>
        </p:grpSpPr>
        <p:sp>
          <p:nvSpPr>
            <p:cNvPr id="3" name="Rechteck: abgerundete Ecken 2">
              <a:extLst>
                <a:ext uri="{FF2B5EF4-FFF2-40B4-BE49-F238E27FC236}">
                  <a16:creationId xmlns:a16="http://schemas.microsoft.com/office/drawing/2014/main" id="{877763F1-A3AB-F7F7-EFEE-2EDC2794359B}"/>
                </a:ext>
              </a:extLst>
            </p:cNvPr>
            <p:cNvSpPr/>
            <p:nvPr/>
          </p:nvSpPr>
          <p:spPr>
            <a:xfrm>
              <a:off x="5398299" y="2218099"/>
              <a:ext cx="2598407" cy="3233932"/>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tx1"/>
                </a:solidFill>
              </a:endParaRPr>
            </a:p>
          </p:txBody>
        </p:sp>
        <p:grpSp>
          <p:nvGrpSpPr>
            <p:cNvPr id="4" name="Gruppieren 3">
              <a:extLst>
                <a:ext uri="{FF2B5EF4-FFF2-40B4-BE49-F238E27FC236}">
                  <a16:creationId xmlns:a16="http://schemas.microsoft.com/office/drawing/2014/main" id="{F8A9A654-BB04-8981-5E6E-4EA8C1F7D64B}"/>
                </a:ext>
              </a:extLst>
            </p:cNvPr>
            <p:cNvGrpSpPr/>
            <p:nvPr/>
          </p:nvGrpSpPr>
          <p:grpSpPr>
            <a:xfrm>
              <a:off x="5695033" y="1441085"/>
              <a:ext cx="2089560" cy="695894"/>
              <a:chOff x="3333371" y="5621100"/>
              <a:chExt cx="2089560" cy="695894"/>
            </a:xfrm>
          </p:grpSpPr>
          <p:sp>
            <p:nvSpPr>
              <p:cNvPr id="5" name="Textfeld 4">
                <a:extLst>
                  <a:ext uri="{FF2B5EF4-FFF2-40B4-BE49-F238E27FC236}">
                    <a16:creationId xmlns:a16="http://schemas.microsoft.com/office/drawing/2014/main" id="{8FC0C70F-DBB7-3D13-C30B-869670F92078}"/>
                  </a:ext>
                </a:extLst>
              </p:cNvPr>
              <p:cNvSpPr txBox="1"/>
              <p:nvPr/>
            </p:nvSpPr>
            <p:spPr>
              <a:xfrm>
                <a:off x="4010685" y="5692048"/>
                <a:ext cx="1412246" cy="553998"/>
              </a:xfrm>
              <a:prstGeom prst="rect">
                <a:avLst/>
              </a:prstGeom>
              <a:noFill/>
            </p:spPr>
            <p:txBody>
              <a:bodyPr wrap="none" lIns="0" tIns="0" rIns="0" bIns="0" rtlCol="0">
                <a:spAutoFit/>
              </a:bodyPr>
              <a:lstStyle/>
              <a:p>
                <a:r>
                  <a:rPr lang="de-DE" dirty="0"/>
                  <a:t>PCF Controller</a:t>
                </a:r>
              </a:p>
              <a:p>
                <a:pPr algn="ctr"/>
                <a:r>
                  <a:rPr lang="de-DE" b="1" dirty="0"/>
                  <a:t>@sub-supplier</a:t>
                </a:r>
              </a:p>
            </p:txBody>
          </p:sp>
          <p:pic>
            <p:nvPicPr>
              <p:cNvPr id="6" name="Kontakt">
                <a:extLst>
                  <a:ext uri="{FF2B5EF4-FFF2-40B4-BE49-F238E27FC236}">
                    <a16:creationId xmlns:a16="http://schemas.microsoft.com/office/drawing/2014/main" id="{D88B9938-34E3-ED6F-E6BA-543156129270}"/>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sp>
          <p:nvSpPr>
            <p:cNvPr id="7" name="Textfeld 6">
              <a:extLst>
                <a:ext uri="{FF2B5EF4-FFF2-40B4-BE49-F238E27FC236}">
                  <a16:creationId xmlns:a16="http://schemas.microsoft.com/office/drawing/2014/main" id="{F375354F-5248-D134-FF61-07A5712E7AC7}"/>
                </a:ext>
              </a:extLst>
            </p:cNvPr>
            <p:cNvSpPr txBox="1"/>
            <p:nvPr/>
          </p:nvSpPr>
          <p:spPr>
            <a:xfrm>
              <a:off x="6438164" y="5620945"/>
              <a:ext cx="740908" cy="276999"/>
            </a:xfrm>
            <a:prstGeom prst="rect">
              <a:avLst/>
            </a:prstGeom>
            <a:noFill/>
          </p:spPr>
          <p:txBody>
            <a:bodyPr wrap="none" lIns="0" tIns="0" rIns="0" bIns="0" rtlCol="0">
              <a:spAutoFit/>
            </a:bodyPr>
            <a:lstStyle/>
            <a:p>
              <a:r>
                <a:rPr lang="de-DE" dirty="0"/>
                <a:t>Tier n+2</a:t>
              </a:r>
            </a:p>
          </p:txBody>
        </p:sp>
        <p:cxnSp>
          <p:nvCxnSpPr>
            <p:cNvPr id="8" name="Gerader Verbinder 7">
              <a:extLst>
                <a:ext uri="{FF2B5EF4-FFF2-40B4-BE49-F238E27FC236}">
                  <a16:creationId xmlns:a16="http://schemas.microsoft.com/office/drawing/2014/main" id="{9CA46D06-EB3C-92D4-184E-215AA0F1DB35}"/>
                </a:ext>
              </a:extLst>
            </p:cNvPr>
            <p:cNvCxnSpPr>
              <a:cxnSpLocks/>
              <a:stCxn id="23" idx="0"/>
              <a:endCxn id="16" idx="3"/>
            </p:cNvCxnSpPr>
            <p:nvPr/>
          </p:nvCxnSpPr>
          <p:spPr>
            <a:xfrm flipH="1" flipV="1">
              <a:off x="6577584" y="3212673"/>
              <a:ext cx="601859" cy="511567"/>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0FD20BA7-2D6F-F8A4-0FBF-D67042D862A1}"/>
                </a:ext>
              </a:extLst>
            </p:cNvPr>
            <p:cNvGrpSpPr/>
            <p:nvPr/>
          </p:nvGrpSpPr>
          <p:grpSpPr>
            <a:xfrm>
              <a:off x="5772306" y="4777119"/>
              <a:ext cx="391133" cy="579531"/>
              <a:chOff x="3009804" y="4421104"/>
              <a:chExt cx="391133" cy="579531"/>
            </a:xfrm>
          </p:grpSpPr>
          <p:pic>
            <p:nvPicPr>
              <p:cNvPr id="10" name="Picture 2" descr="Datenbank Kostenlos Symbol von Streamline free icons">
                <a:extLst>
                  <a:ext uri="{FF2B5EF4-FFF2-40B4-BE49-F238E27FC236}">
                    <a16:creationId xmlns:a16="http://schemas.microsoft.com/office/drawing/2014/main" id="{705265BC-B3E9-DDF6-2AE7-0540E7ABD3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 name="Textfeld 10">
                <a:extLst>
                  <a:ext uri="{FF2B5EF4-FFF2-40B4-BE49-F238E27FC236}">
                    <a16:creationId xmlns:a16="http://schemas.microsoft.com/office/drawing/2014/main" id="{1B74311A-A8CC-F168-EE67-3943537E4150}"/>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t>material</a:t>
                </a:r>
                <a:br>
                  <a:rPr lang="de-DE" sz="1000" dirty="0"/>
                </a:br>
                <a:r>
                  <a:rPr lang="de-DE" sz="1000" dirty="0" err="1"/>
                  <a:t>data</a:t>
                </a:r>
                <a:endParaRPr lang="de-DE" sz="1000" baseline="30000" dirty="0"/>
              </a:p>
            </p:txBody>
          </p:sp>
        </p:grpSp>
        <p:grpSp>
          <p:nvGrpSpPr>
            <p:cNvPr id="12" name="Gruppieren 11">
              <a:extLst>
                <a:ext uri="{FF2B5EF4-FFF2-40B4-BE49-F238E27FC236}">
                  <a16:creationId xmlns:a16="http://schemas.microsoft.com/office/drawing/2014/main" id="{C00661DF-C6FD-12AB-AE53-E43326628177}"/>
                </a:ext>
              </a:extLst>
            </p:cNvPr>
            <p:cNvGrpSpPr/>
            <p:nvPr/>
          </p:nvGrpSpPr>
          <p:grpSpPr>
            <a:xfrm>
              <a:off x="6470766" y="4777119"/>
              <a:ext cx="410369" cy="425642"/>
              <a:chOff x="3000188" y="4421104"/>
              <a:chExt cx="410369" cy="425642"/>
            </a:xfrm>
          </p:grpSpPr>
          <p:pic>
            <p:nvPicPr>
              <p:cNvPr id="13" name="Picture 2" descr="Datenbank Kostenlos Symbol von Streamline free icons">
                <a:extLst>
                  <a:ext uri="{FF2B5EF4-FFF2-40B4-BE49-F238E27FC236}">
                    <a16:creationId xmlns:a16="http://schemas.microsoft.com/office/drawing/2014/main" id="{7E824558-6231-887A-ACE6-7CF7BB1CB57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4" name="Textfeld 13">
                <a:extLst>
                  <a:ext uri="{FF2B5EF4-FFF2-40B4-BE49-F238E27FC236}">
                    <a16:creationId xmlns:a16="http://schemas.microsoft.com/office/drawing/2014/main" id="{669A03DF-773B-36A6-8787-D35BE5514EA5}"/>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t>eco</a:t>
                </a:r>
                <a:r>
                  <a:rPr lang="de-DE" sz="1000" dirty="0"/>
                  <a:t> </a:t>
                </a:r>
                <a:r>
                  <a:rPr lang="de-DE" sz="1000" dirty="0" err="1"/>
                  <a:t>data</a:t>
                </a:r>
                <a:endParaRPr lang="de-DE" sz="1000" baseline="30000" dirty="0"/>
              </a:p>
            </p:txBody>
          </p:sp>
        </p:grpSp>
        <p:grpSp>
          <p:nvGrpSpPr>
            <p:cNvPr id="15" name="Gruppieren 14">
              <a:extLst>
                <a:ext uri="{FF2B5EF4-FFF2-40B4-BE49-F238E27FC236}">
                  <a16:creationId xmlns:a16="http://schemas.microsoft.com/office/drawing/2014/main" id="{BD465461-87E1-AEA5-6C08-3D13AA58CE21}"/>
                </a:ext>
              </a:extLst>
            </p:cNvPr>
            <p:cNvGrpSpPr/>
            <p:nvPr/>
          </p:nvGrpSpPr>
          <p:grpSpPr>
            <a:xfrm>
              <a:off x="5727320" y="2705665"/>
              <a:ext cx="850264" cy="1014016"/>
              <a:chOff x="8417245" y="4342634"/>
              <a:chExt cx="850264" cy="1014016"/>
            </a:xfrm>
          </p:grpSpPr>
          <p:sp>
            <p:nvSpPr>
              <p:cNvPr id="16" name="Rechteck: abgerundete Ecken 15">
                <a:extLst>
                  <a:ext uri="{FF2B5EF4-FFF2-40B4-BE49-F238E27FC236}">
                    <a16:creationId xmlns:a16="http://schemas.microsoft.com/office/drawing/2014/main" id="{A914077F-444C-F6BB-E932-5612896FF35E}"/>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7" name="Picture 2" descr="System Icons – Free Vector Download, PNG, SVG, GIF">
                <a:extLst>
                  <a:ext uri="{FF2B5EF4-FFF2-40B4-BE49-F238E27FC236}">
                    <a16:creationId xmlns:a16="http://schemas.microsoft.com/office/drawing/2014/main" id="{220E345B-36FB-A7E0-3713-10A4015377C9}"/>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18" name="Textfeld 17">
                <a:extLst>
                  <a:ext uri="{FF2B5EF4-FFF2-40B4-BE49-F238E27FC236}">
                    <a16:creationId xmlns:a16="http://schemas.microsoft.com/office/drawing/2014/main" id="{4BD02F25-55D5-C0AC-5411-D4CB77DD48C1}"/>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t>PCF data</a:t>
                </a:r>
                <a:br>
                  <a:rPr lang="en-US" sz="1000" dirty="0"/>
                </a:br>
                <a:r>
                  <a:rPr lang="en-US" sz="1000" dirty="0"/>
                  <a:t>exchange app</a:t>
                </a:r>
                <a:endParaRPr lang="en-US" sz="1000" baseline="30000" dirty="0"/>
              </a:p>
            </p:txBody>
          </p:sp>
        </p:grpSp>
        <p:grpSp>
          <p:nvGrpSpPr>
            <p:cNvPr id="19" name="Gruppieren 18">
              <a:extLst>
                <a:ext uri="{FF2B5EF4-FFF2-40B4-BE49-F238E27FC236}">
                  <a16:creationId xmlns:a16="http://schemas.microsoft.com/office/drawing/2014/main" id="{80E739A3-A025-DF84-607C-216D7B5AC0DE}"/>
                </a:ext>
              </a:extLst>
            </p:cNvPr>
            <p:cNvGrpSpPr/>
            <p:nvPr/>
          </p:nvGrpSpPr>
          <p:grpSpPr>
            <a:xfrm>
              <a:off x="7179444" y="4777119"/>
              <a:ext cx="450443" cy="579531"/>
              <a:chOff x="2980154" y="4421104"/>
              <a:chExt cx="450443" cy="579531"/>
            </a:xfrm>
          </p:grpSpPr>
          <p:pic>
            <p:nvPicPr>
              <p:cNvPr id="20" name="Picture 2" descr="Datenbank Kostenlos Symbol von Streamline free icons">
                <a:extLst>
                  <a:ext uri="{FF2B5EF4-FFF2-40B4-BE49-F238E27FC236}">
                    <a16:creationId xmlns:a16="http://schemas.microsoft.com/office/drawing/2014/main" id="{1D12483A-A837-5A78-4CB3-46F935AF36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21" name="Textfeld 20">
                <a:extLst>
                  <a:ext uri="{FF2B5EF4-FFF2-40B4-BE49-F238E27FC236}">
                    <a16:creationId xmlns:a16="http://schemas.microsoft.com/office/drawing/2014/main" id="{B59190D6-F5F4-E7BA-D726-C41AADDE3CE3}"/>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t>any</a:t>
                </a:r>
                <a:r>
                  <a:rPr lang="de-DE" sz="1000" dirty="0"/>
                  <a:t> </a:t>
                </a:r>
                <a:r>
                  <a:rPr lang="de-DE" sz="1000" dirty="0" err="1"/>
                  <a:t>other</a:t>
                </a:r>
                <a:br>
                  <a:rPr lang="de-DE" sz="1000" dirty="0"/>
                </a:br>
                <a:r>
                  <a:rPr lang="de-DE" sz="1000" dirty="0" err="1"/>
                  <a:t>data</a:t>
                </a:r>
                <a:r>
                  <a:rPr lang="de-DE" sz="1000" dirty="0"/>
                  <a:t> …</a:t>
                </a:r>
                <a:endParaRPr lang="de-DE" sz="1000" baseline="30000" dirty="0"/>
              </a:p>
            </p:txBody>
          </p:sp>
        </p:grpSp>
        <p:grpSp>
          <p:nvGrpSpPr>
            <p:cNvPr id="22" name="Gruppieren 21">
              <a:extLst>
                <a:ext uri="{FF2B5EF4-FFF2-40B4-BE49-F238E27FC236}">
                  <a16:creationId xmlns:a16="http://schemas.microsoft.com/office/drawing/2014/main" id="{BA45831A-36EE-9338-224E-B0626F0EA331}"/>
                </a:ext>
              </a:extLst>
            </p:cNvPr>
            <p:cNvGrpSpPr/>
            <p:nvPr/>
          </p:nvGrpSpPr>
          <p:grpSpPr>
            <a:xfrm>
              <a:off x="6918956" y="3724240"/>
              <a:ext cx="520976" cy="846919"/>
              <a:chOff x="1678266" y="2943397"/>
              <a:chExt cx="520976" cy="846919"/>
            </a:xfrm>
          </p:grpSpPr>
          <p:pic>
            <p:nvPicPr>
              <p:cNvPr id="23" name="Picture 2" descr="System Icons – Free Vector Download, PNG, SVG, GIF">
                <a:extLst>
                  <a:ext uri="{FF2B5EF4-FFF2-40B4-BE49-F238E27FC236}">
                    <a16:creationId xmlns:a16="http://schemas.microsoft.com/office/drawing/2014/main" id="{FD2B9632-1347-1A5C-E662-EEC31B62BA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24" name="Textfeld 23">
                <a:extLst>
                  <a:ext uri="{FF2B5EF4-FFF2-40B4-BE49-F238E27FC236}">
                    <a16:creationId xmlns:a16="http://schemas.microsoft.com/office/drawing/2014/main" id="{072C0286-BBDE-9BCA-BFB4-0D967D74CA5E}"/>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t>PCF</a:t>
                </a:r>
                <a:br>
                  <a:rPr lang="de-DE" sz="1000" dirty="0"/>
                </a:br>
                <a:r>
                  <a:rPr lang="de-DE" sz="1000" dirty="0" err="1"/>
                  <a:t>calculation</a:t>
                </a:r>
                <a:br>
                  <a:rPr lang="de-DE" sz="1000" dirty="0"/>
                </a:br>
                <a:r>
                  <a:rPr lang="de-DE" sz="1000" dirty="0" err="1"/>
                  <a:t>tool</a:t>
                </a:r>
                <a:endParaRPr lang="de-DE" sz="1000" baseline="30000" dirty="0"/>
              </a:p>
            </p:txBody>
          </p:sp>
        </p:grpSp>
        <p:sp>
          <p:nvSpPr>
            <p:cNvPr id="25" name="Textfeld 24">
              <a:extLst>
                <a:ext uri="{FF2B5EF4-FFF2-40B4-BE49-F238E27FC236}">
                  <a16:creationId xmlns:a16="http://schemas.microsoft.com/office/drawing/2014/main" id="{B86B3E97-91CD-52B1-A7D6-24970E71BF9B}"/>
                </a:ext>
              </a:extLst>
            </p:cNvPr>
            <p:cNvSpPr txBox="1"/>
            <p:nvPr/>
          </p:nvSpPr>
          <p:spPr>
            <a:xfrm>
              <a:off x="6903421" y="3222361"/>
              <a:ext cx="880049" cy="153888"/>
            </a:xfrm>
            <a:prstGeom prst="rect">
              <a:avLst/>
            </a:prstGeom>
            <a:noFill/>
          </p:spPr>
          <p:txBody>
            <a:bodyPr wrap="none" lIns="0" tIns="0" rIns="0" bIns="0" rtlCol="0">
              <a:spAutoFit/>
            </a:bodyPr>
            <a:lstStyle/>
            <a:p>
              <a:r>
                <a:rPr lang="de-DE" sz="1000" b="1" dirty="0"/>
                <a:t>2) </a:t>
              </a:r>
              <a:r>
                <a:rPr lang="de-DE" sz="1000" b="1" dirty="0" err="1"/>
                <a:t>Calculate</a:t>
              </a:r>
              <a:r>
                <a:rPr lang="de-DE" sz="1000" b="1" dirty="0"/>
                <a:t> PCF</a:t>
              </a:r>
            </a:p>
          </p:txBody>
        </p:sp>
      </p:grpSp>
      <p:sp>
        <p:nvSpPr>
          <p:cNvPr id="29" name="Rechteck: abgerundete Ecken 28">
            <a:extLst>
              <a:ext uri="{FF2B5EF4-FFF2-40B4-BE49-F238E27FC236}">
                <a16:creationId xmlns:a16="http://schemas.microsoft.com/office/drawing/2014/main" id="{C00E8E8C-ABB9-D023-7171-9B751F88B94F}"/>
              </a:ext>
            </a:extLst>
          </p:cNvPr>
          <p:cNvSpPr/>
          <p:nvPr/>
        </p:nvSpPr>
        <p:spPr>
          <a:xfrm>
            <a:off x="7691646" y="2443143"/>
            <a:ext cx="2598407" cy="3233932"/>
          </a:xfrm>
          <a:prstGeom prst="roundRect">
            <a:avLst/>
          </a:prstGeom>
          <a:grp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bg1"/>
              </a:solidFill>
            </a:endParaRPr>
          </a:p>
        </p:txBody>
      </p:sp>
      <p:grpSp>
        <p:nvGrpSpPr>
          <p:cNvPr id="30" name="Gruppieren 29">
            <a:extLst>
              <a:ext uri="{FF2B5EF4-FFF2-40B4-BE49-F238E27FC236}">
                <a16:creationId xmlns:a16="http://schemas.microsoft.com/office/drawing/2014/main" id="{2BC08677-D103-68FB-361B-E9FDE7F2FAA7}"/>
              </a:ext>
            </a:extLst>
          </p:cNvPr>
          <p:cNvGrpSpPr/>
          <p:nvPr/>
        </p:nvGrpSpPr>
        <p:grpSpPr>
          <a:xfrm>
            <a:off x="7988380" y="1666129"/>
            <a:ext cx="2089560" cy="695894"/>
            <a:chOff x="3333371" y="5621100"/>
            <a:chExt cx="2089560" cy="695894"/>
          </a:xfrm>
        </p:grpSpPr>
        <p:sp>
          <p:nvSpPr>
            <p:cNvPr id="50" name="Textfeld 49">
              <a:extLst>
                <a:ext uri="{FF2B5EF4-FFF2-40B4-BE49-F238E27FC236}">
                  <a16:creationId xmlns:a16="http://schemas.microsoft.com/office/drawing/2014/main" id="{4E6D134E-BF8D-40D3-773D-73D131712E4B}"/>
                </a:ext>
              </a:extLst>
            </p:cNvPr>
            <p:cNvSpPr txBox="1"/>
            <p:nvPr/>
          </p:nvSpPr>
          <p:spPr>
            <a:xfrm>
              <a:off x="4010685" y="5692048"/>
              <a:ext cx="1412246" cy="553998"/>
            </a:xfrm>
            <a:prstGeom prst="rect">
              <a:avLst/>
            </a:prstGeom>
            <a:noFill/>
          </p:spPr>
          <p:txBody>
            <a:bodyPr wrap="none" lIns="0" tIns="0" rIns="0" bIns="0" rtlCol="0">
              <a:spAutoFit/>
            </a:bodyPr>
            <a:lstStyle/>
            <a:p>
              <a:r>
                <a:rPr lang="de-DE" dirty="0">
                  <a:solidFill>
                    <a:schemeClr val="bg1"/>
                  </a:solidFill>
                </a:rPr>
                <a:t>PCF Controller</a:t>
              </a:r>
            </a:p>
            <a:p>
              <a:pPr algn="ctr"/>
              <a:r>
                <a:rPr lang="de-DE" b="1" dirty="0">
                  <a:solidFill>
                    <a:schemeClr val="bg1"/>
                  </a:solidFill>
                </a:rPr>
                <a:t>@sub-supplier</a:t>
              </a:r>
            </a:p>
          </p:txBody>
        </p:sp>
        <p:pic>
          <p:nvPicPr>
            <p:cNvPr id="51" name="Kontakt">
              <a:extLst>
                <a:ext uri="{FF2B5EF4-FFF2-40B4-BE49-F238E27FC236}">
                  <a16:creationId xmlns:a16="http://schemas.microsoft.com/office/drawing/2014/main" id="{F8C0C066-8F18-BF0B-CAE5-DDE2A94CBF63}"/>
                </a:ext>
              </a:extLst>
            </p:cNvPr>
            <p:cNvPicPr>
              <a:picLocks noChangeAspect="1"/>
            </p:cNvPicPr>
            <p:nvPr>
              <p:custDataLst>
                <p:tags r:id="rId1"/>
              </p:custDataLst>
            </p:nvPr>
          </p:nvPicPr>
          <p:blipFill>
            <a:blip r:embed="rId4">
              <a:biLevel thresh="25000"/>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sp>
        <p:nvSpPr>
          <p:cNvPr id="31" name="Textfeld 30">
            <a:extLst>
              <a:ext uri="{FF2B5EF4-FFF2-40B4-BE49-F238E27FC236}">
                <a16:creationId xmlns:a16="http://schemas.microsoft.com/office/drawing/2014/main" id="{8EB758A1-302A-A746-1F38-D7C0E8BF8E84}"/>
              </a:ext>
            </a:extLst>
          </p:cNvPr>
          <p:cNvSpPr txBox="1"/>
          <p:nvPr/>
        </p:nvSpPr>
        <p:spPr>
          <a:xfrm>
            <a:off x="8731511" y="5845989"/>
            <a:ext cx="740908" cy="276999"/>
          </a:xfrm>
          <a:prstGeom prst="rect">
            <a:avLst/>
          </a:prstGeom>
          <a:noFill/>
        </p:spPr>
        <p:txBody>
          <a:bodyPr wrap="none" lIns="0" tIns="0" rIns="0" bIns="0" rtlCol="0">
            <a:spAutoFit/>
          </a:bodyPr>
          <a:lstStyle/>
          <a:p>
            <a:r>
              <a:rPr lang="de-DE" dirty="0">
                <a:solidFill>
                  <a:schemeClr val="bg1"/>
                </a:solidFill>
              </a:rPr>
              <a:t>Tier n+2</a:t>
            </a:r>
          </a:p>
        </p:txBody>
      </p:sp>
      <p:cxnSp>
        <p:nvCxnSpPr>
          <p:cNvPr id="32" name="Gerader Verbinder 31">
            <a:extLst>
              <a:ext uri="{FF2B5EF4-FFF2-40B4-BE49-F238E27FC236}">
                <a16:creationId xmlns:a16="http://schemas.microsoft.com/office/drawing/2014/main" id="{69423D9C-F2AA-AFB9-A0B1-2A83177244DF}"/>
              </a:ext>
            </a:extLst>
          </p:cNvPr>
          <p:cNvCxnSpPr>
            <a:cxnSpLocks/>
            <a:stCxn id="39" idx="0"/>
            <a:endCxn id="43" idx="3"/>
          </p:cNvCxnSpPr>
          <p:nvPr/>
        </p:nvCxnSpPr>
        <p:spPr>
          <a:xfrm flipH="1" flipV="1">
            <a:off x="8870931" y="3437717"/>
            <a:ext cx="601859" cy="511567"/>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3" name="Gruppieren 32">
            <a:extLst>
              <a:ext uri="{FF2B5EF4-FFF2-40B4-BE49-F238E27FC236}">
                <a16:creationId xmlns:a16="http://schemas.microsoft.com/office/drawing/2014/main" id="{E75F2089-531C-3985-4CAD-CA9AAC983466}"/>
              </a:ext>
            </a:extLst>
          </p:cNvPr>
          <p:cNvGrpSpPr/>
          <p:nvPr/>
        </p:nvGrpSpPr>
        <p:grpSpPr>
          <a:xfrm>
            <a:off x="8065653" y="5002163"/>
            <a:ext cx="391133" cy="579531"/>
            <a:chOff x="3009804" y="4421104"/>
            <a:chExt cx="391133" cy="579531"/>
          </a:xfrm>
        </p:grpSpPr>
        <p:pic>
          <p:nvPicPr>
            <p:cNvPr id="48" name="Picture 2" descr="Datenbank Kostenlos Symbol von Streamline free icons">
              <a:extLst>
                <a:ext uri="{FF2B5EF4-FFF2-40B4-BE49-F238E27FC236}">
                  <a16:creationId xmlns:a16="http://schemas.microsoft.com/office/drawing/2014/main" id="{098C56EA-C58A-3584-B525-4EB4768433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49" name="Textfeld 48">
              <a:extLst>
                <a:ext uri="{FF2B5EF4-FFF2-40B4-BE49-F238E27FC236}">
                  <a16:creationId xmlns:a16="http://schemas.microsoft.com/office/drawing/2014/main" id="{A68E60A7-95EE-C19B-3311-D45DB4C4627F}"/>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solidFill>
                    <a:schemeClr val="bg1"/>
                  </a:solidFill>
                </a:rPr>
                <a:t>material</a:t>
              </a:r>
              <a:br>
                <a:rPr lang="de-DE" sz="1000" dirty="0">
                  <a:solidFill>
                    <a:schemeClr val="bg1"/>
                  </a:solidFill>
                </a:rPr>
              </a:br>
              <a:r>
                <a:rPr lang="de-DE" sz="1000" dirty="0" err="1">
                  <a:solidFill>
                    <a:schemeClr val="bg1"/>
                  </a:solidFill>
                </a:rPr>
                <a:t>data</a:t>
              </a:r>
              <a:endParaRPr lang="de-DE" sz="1000" baseline="30000" dirty="0">
                <a:solidFill>
                  <a:schemeClr val="bg1"/>
                </a:solidFill>
              </a:endParaRPr>
            </a:p>
          </p:txBody>
        </p:sp>
      </p:grpSp>
      <p:grpSp>
        <p:nvGrpSpPr>
          <p:cNvPr id="34" name="Gruppieren 33">
            <a:extLst>
              <a:ext uri="{FF2B5EF4-FFF2-40B4-BE49-F238E27FC236}">
                <a16:creationId xmlns:a16="http://schemas.microsoft.com/office/drawing/2014/main" id="{8D8CA8E1-1292-7F26-5018-B9F1EFAADD68}"/>
              </a:ext>
            </a:extLst>
          </p:cNvPr>
          <p:cNvGrpSpPr/>
          <p:nvPr/>
        </p:nvGrpSpPr>
        <p:grpSpPr>
          <a:xfrm>
            <a:off x="8764113" y="5002163"/>
            <a:ext cx="410369" cy="425642"/>
            <a:chOff x="3000188" y="4421104"/>
            <a:chExt cx="410369" cy="425642"/>
          </a:xfrm>
        </p:grpSpPr>
        <p:pic>
          <p:nvPicPr>
            <p:cNvPr id="46" name="Picture 2" descr="Datenbank Kostenlos Symbol von Streamline free icons">
              <a:extLst>
                <a:ext uri="{FF2B5EF4-FFF2-40B4-BE49-F238E27FC236}">
                  <a16:creationId xmlns:a16="http://schemas.microsoft.com/office/drawing/2014/main" id="{932754B2-0C95-9F34-21B2-89D443EAED7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47" name="Textfeld 46">
              <a:extLst>
                <a:ext uri="{FF2B5EF4-FFF2-40B4-BE49-F238E27FC236}">
                  <a16:creationId xmlns:a16="http://schemas.microsoft.com/office/drawing/2014/main" id="{8C041902-2E22-E079-E0A0-DAF620C0B9EF}"/>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solidFill>
                    <a:schemeClr val="bg1"/>
                  </a:solidFill>
                </a:rPr>
                <a:t>eco</a:t>
              </a:r>
              <a:r>
                <a:rPr lang="de-DE" sz="1000" dirty="0">
                  <a:solidFill>
                    <a:schemeClr val="bg1"/>
                  </a:solidFill>
                </a:rPr>
                <a:t> </a:t>
              </a:r>
              <a:r>
                <a:rPr lang="de-DE" sz="1000" dirty="0" err="1">
                  <a:solidFill>
                    <a:schemeClr val="bg1"/>
                  </a:solidFill>
                </a:rPr>
                <a:t>data</a:t>
              </a:r>
              <a:endParaRPr lang="de-DE" sz="1000" baseline="30000" dirty="0">
                <a:solidFill>
                  <a:schemeClr val="bg1"/>
                </a:solidFill>
              </a:endParaRPr>
            </a:p>
          </p:txBody>
        </p:sp>
      </p:grpSp>
      <p:grpSp>
        <p:nvGrpSpPr>
          <p:cNvPr id="35" name="Gruppieren 34">
            <a:extLst>
              <a:ext uri="{FF2B5EF4-FFF2-40B4-BE49-F238E27FC236}">
                <a16:creationId xmlns:a16="http://schemas.microsoft.com/office/drawing/2014/main" id="{EF8A755D-D4D8-D469-27DC-0CA25A006168}"/>
              </a:ext>
            </a:extLst>
          </p:cNvPr>
          <p:cNvGrpSpPr/>
          <p:nvPr/>
        </p:nvGrpSpPr>
        <p:grpSpPr>
          <a:xfrm>
            <a:off x="8020667" y="2930709"/>
            <a:ext cx="850264" cy="1014016"/>
            <a:chOff x="8417245" y="4342634"/>
            <a:chExt cx="850264" cy="1014016"/>
          </a:xfrm>
        </p:grpSpPr>
        <p:sp>
          <p:nvSpPr>
            <p:cNvPr id="43" name="Rechteck: abgerundete Ecken 42">
              <a:extLst>
                <a:ext uri="{FF2B5EF4-FFF2-40B4-BE49-F238E27FC236}">
                  <a16:creationId xmlns:a16="http://schemas.microsoft.com/office/drawing/2014/main" id="{8501C295-9C60-BF7F-A1C5-5C8986C58834}"/>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bg1"/>
                </a:solidFill>
              </a:endParaRPr>
            </a:p>
          </p:txBody>
        </p:sp>
        <p:pic>
          <p:nvPicPr>
            <p:cNvPr id="44" name="Picture 2" descr="System Icons – Free Vector Download, PNG, SVG, GIF">
              <a:extLst>
                <a:ext uri="{FF2B5EF4-FFF2-40B4-BE49-F238E27FC236}">
                  <a16:creationId xmlns:a16="http://schemas.microsoft.com/office/drawing/2014/main" id="{302E62C1-53BA-579C-CCF4-9A530B45F8F1}"/>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45" name="Textfeld 44">
              <a:extLst>
                <a:ext uri="{FF2B5EF4-FFF2-40B4-BE49-F238E27FC236}">
                  <a16:creationId xmlns:a16="http://schemas.microsoft.com/office/drawing/2014/main" id="{58A108D1-506C-3273-B5E0-2556A224276E}"/>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solidFill>
                    <a:schemeClr val="bg1"/>
                  </a:solidFill>
                </a:rPr>
                <a:t>PCF data</a:t>
              </a:r>
              <a:br>
                <a:rPr lang="en-US" sz="1000" dirty="0">
                  <a:solidFill>
                    <a:schemeClr val="bg1"/>
                  </a:solidFill>
                </a:rPr>
              </a:br>
              <a:r>
                <a:rPr lang="en-US" sz="1000" dirty="0">
                  <a:solidFill>
                    <a:schemeClr val="bg1"/>
                  </a:solidFill>
                </a:rPr>
                <a:t>exchange app</a:t>
              </a:r>
              <a:endParaRPr lang="en-US" sz="1000" baseline="30000" dirty="0">
                <a:solidFill>
                  <a:schemeClr val="bg1"/>
                </a:solidFill>
              </a:endParaRPr>
            </a:p>
          </p:txBody>
        </p:sp>
      </p:grpSp>
      <p:grpSp>
        <p:nvGrpSpPr>
          <p:cNvPr id="36" name="Gruppieren 35">
            <a:extLst>
              <a:ext uri="{FF2B5EF4-FFF2-40B4-BE49-F238E27FC236}">
                <a16:creationId xmlns:a16="http://schemas.microsoft.com/office/drawing/2014/main" id="{DDE0652F-096F-4954-AA24-8C373E8DF9F4}"/>
              </a:ext>
            </a:extLst>
          </p:cNvPr>
          <p:cNvGrpSpPr/>
          <p:nvPr/>
        </p:nvGrpSpPr>
        <p:grpSpPr>
          <a:xfrm>
            <a:off x="9472791" y="5002163"/>
            <a:ext cx="450443" cy="579531"/>
            <a:chOff x="2980154" y="4421104"/>
            <a:chExt cx="450443" cy="579531"/>
          </a:xfrm>
        </p:grpSpPr>
        <p:pic>
          <p:nvPicPr>
            <p:cNvPr id="41" name="Picture 2" descr="Datenbank Kostenlos Symbol von Streamline free icons">
              <a:extLst>
                <a:ext uri="{FF2B5EF4-FFF2-40B4-BE49-F238E27FC236}">
                  <a16:creationId xmlns:a16="http://schemas.microsoft.com/office/drawing/2014/main" id="{6FB6F994-2D74-33F5-4FCA-43E6E507B4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42" name="Textfeld 41">
              <a:extLst>
                <a:ext uri="{FF2B5EF4-FFF2-40B4-BE49-F238E27FC236}">
                  <a16:creationId xmlns:a16="http://schemas.microsoft.com/office/drawing/2014/main" id="{3544EAEC-389D-EB4E-8044-0CDFAB4D37C1}"/>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solidFill>
                    <a:schemeClr val="bg1"/>
                  </a:solidFill>
                </a:rPr>
                <a:t>any</a:t>
              </a:r>
              <a:r>
                <a:rPr lang="de-DE" sz="1000" dirty="0">
                  <a:solidFill>
                    <a:schemeClr val="bg1"/>
                  </a:solidFill>
                </a:rPr>
                <a:t> </a:t>
              </a:r>
              <a:r>
                <a:rPr lang="de-DE" sz="1000" dirty="0" err="1">
                  <a:solidFill>
                    <a:schemeClr val="bg1"/>
                  </a:solidFill>
                </a:rPr>
                <a:t>other</a:t>
              </a:r>
              <a:br>
                <a:rPr lang="de-DE" sz="1000" dirty="0">
                  <a:solidFill>
                    <a:schemeClr val="bg1"/>
                  </a:solidFill>
                </a:rPr>
              </a:br>
              <a:r>
                <a:rPr lang="de-DE" sz="1000" dirty="0" err="1">
                  <a:solidFill>
                    <a:schemeClr val="bg1"/>
                  </a:solidFill>
                </a:rPr>
                <a:t>data</a:t>
              </a:r>
              <a:r>
                <a:rPr lang="de-DE" sz="1000" dirty="0">
                  <a:solidFill>
                    <a:schemeClr val="bg1"/>
                  </a:solidFill>
                </a:rPr>
                <a:t> …</a:t>
              </a:r>
              <a:endParaRPr lang="de-DE" sz="1000" baseline="30000" dirty="0">
                <a:solidFill>
                  <a:schemeClr val="bg1"/>
                </a:solidFill>
              </a:endParaRPr>
            </a:p>
          </p:txBody>
        </p:sp>
      </p:grpSp>
      <p:grpSp>
        <p:nvGrpSpPr>
          <p:cNvPr id="37" name="Gruppieren 36">
            <a:extLst>
              <a:ext uri="{FF2B5EF4-FFF2-40B4-BE49-F238E27FC236}">
                <a16:creationId xmlns:a16="http://schemas.microsoft.com/office/drawing/2014/main" id="{2FE557EB-AA7A-7BE0-B38F-192111050537}"/>
              </a:ext>
            </a:extLst>
          </p:cNvPr>
          <p:cNvGrpSpPr/>
          <p:nvPr/>
        </p:nvGrpSpPr>
        <p:grpSpPr>
          <a:xfrm>
            <a:off x="9212303" y="3949284"/>
            <a:ext cx="520976" cy="846919"/>
            <a:chOff x="1678266" y="2943397"/>
            <a:chExt cx="520976" cy="846919"/>
          </a:xfrm>
        </p:grpSpPr>
        <p:pic>
          <p:nvPicPr>
            <p:cNvPr id="39" name="Picture 2" descr="System Icons – Free Vector Download, PNG, SVG, GIF">
              <a:extLst>
                <a:ext uri="{FF2B5EF4-FFF2-40B4-BE49-F238E27FC236}">
                  <a16:creationId xmlns:a16="http://schemas.microsoft.com/office/drawing/2014/main" id="{97913CFF-99CF-D67E-7C95-8377A5BF2E5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40" name="Textfeld 39">
              <a:extLst>
                <a:ext uri="{FF2B5EF4-FFF2-40B4-BE49-F238E27FC236}">
                  <a16:creationId xmlns:a16="http://schemas.microsoft.com/office/drawing/2014/main" id="{AE54718A-684C-DAA0-E36F-2785080A2C1A}"/>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solidFill>
                    <a:schemeClr val="bg1"/>
                  </a:solidFill>
                </a:rPr>
                <a:t>PCF</a:t>
              </a:r>
              <a:br>
                <a:rPr lang="de-DE" sz="1000" dirty="0">
                  <a:solidFill>
                    <a:schemeClr val="bg1"/>
                  </a:solidFill>
                </a:rPr>
              </a:br>
              <a:r>
                <a:rPr lang="de-DE" sz="1000" dirty="0" err="1">
                  <a:solidFill>
                    <a:schemeClr val="bg1"/>
                  </a:solidFill>
                </a:rPr>
                <a:t>calculation</a:t>
              </a:r>
              <a:br>
                <a:rPr lang="de-DE" sz="1000" dirty="0">
                  <a:solidFill>
                    <a:schemeClr val="bg1"/>
                  </a:solidFill>
                </a:rPr>
              </a:br>
              <a:r>
                <a:rPr lang="de-DE" sz="1000" dirty="0" err="1">
                  <a:solidFill>
                    <a:schemeClr val="bg1"/>
                  </a:solidFill>
                </a:rPr>
                <a:t>tool</a:t>
              </a:r>
              <a:endParaRPr lang="de-DE" sz="1000" baseline="30000" dirty="0">
                <a:solidFill>
                  <a:schemeClr val="bg1"/>
                </a:solidFill>
              </a:endParaRPr>
            </a:p>
          </p:txBody>
        </p:sp>
      </p:grpSp>
      <p:sp>
        <p:nvSpPr>
          <p:cNvPr id="38" name="Textfeld 37">
            <a:extLst>
              <a:ext uri="{FF2B5EF4-FFF2-40B4-BE49-F238E27FC236}">
                <a16:creationId xmlns:a16="http://schemas.microsoft.com/office/drawing/2014/main" id="{0A998228-C6AE-6E33-5C3D-109C13E4D799}"/>
              </a:ext>
            </a:extLst>
          </p:cNvPr>
          <p:cNvSpPr txBox="1"/>
          <p:nvPr/>
        </p:nvSpPr>
        <p:spPr>
          <a:xfrm>
            <a:off x="9196768" y="3447405"/>
            <a:ext cx="880049" cy="153888"/>
          </a:xfrm>
          <a:prstGeom prst="rect">
            <a:avLst/>
          </a:prstGeom>
          <a:noFill/>
        </p:spPr>
        <p:txBody>
          <a:bodyPr wrap="none" lIns="0" tIns="0" rIns="0" bIns="0" rtlCol="0">
            <a:spAutoFit/>
          </a:bodyPr>
          <a:lstStyle/>
          <a:p>
            <a:r>
              <a:rPr lang="de-DE" sz="1000" b="1" dirty="0">
                <a:solidFill>
                  <a:schemeClr val="bg1"/>
                </a:solidFill>
              </a:rPr>
              <a:t>2) </a:t>
            </a:r>
            <a:r>
              <a:rPr lang="de-DE" sz="1000" b="1" dirty="0" err="1">
                <a:solidFill>
                  <a:schemeClr val="bg1"/>
                </a:solidFill>
              </a:rPr>
              <a:t>Calculate</a:t>
            </a:r>
            <a:r>
              <a:rPr lang="de-DE" sz="1000" b="1" dirty="0">
                <a:solidFill>
                  <a:schemeClr val="bg1"/>
                </a:solidFill>
              </a:rPr>
              <a:t> PCF</a:t>
            </a:r>
          </a:p>
        </p:txBody>
      </p:sp>
    </p:spTree>
    <p:extLst>
      <p:ext uri="{BB962C8B-B14F-4D97-AF65-F5344CB8AC3E}">
        <p14:creationId xmlns:p14="http://schemas.microsoft.com/office/powerpoint/2010/main" val="363044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t>Product Carbon Footprint (PCF) in the automotive supply chain.</a:t>
            </a:r>
            <a:br>
              <a:rPr lang="en-US" cap="none" dirty="0"/>
            </a:br>
            <a:r>
              <a:rPr lang="en-US" cap="none" dirty="0"/>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438254"/>
            <a:ext cx="353001" cy="4036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462247"/>
            <a:ext cx="271542" cy="355690"/>
          </a:xfrm>
          <a:prstGeom prst="rect">
            <a:avLst/>
          </a:prstGeom>
          <a:noFill/>
          <a:extLst>
            <a:ext uri="{909E8E84-426E-40DD-AFC4-6F175D3DCCD1}">
              <a14:hiddenFill xmlns:a14="http://schemas.microsoft.com/office/drawing/2010/main">
                <a:solidFill>
                  <a:srgbClr val="FFFFFF"/>
                </a:solidFill>
              </a14:hiddenFill>
            </a:ext>
          </a:extLst>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t>Material </a:t>
            </a:r>
            <a:r>
              <a:rPr lang="de-DE" sz="1200" dirty="0" err="1"/>
              <a:t>smelting</a:t>
            </a:r>
            <a:r>
              <a:rPr lang="de-DE" sz="1200" dirty="0"/>
              <a:t> and </a:t>
            </a:r>
            <a:r>
              <a:rPr lang="de-DE" sz="1200" dirty="0" err="1"/>
              <a:t>processing</a:t>
            </a:r>
            <a:endParaRPr lang="de-DE" sz="1200" dirty="0"/>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991030"/>
            <a:ext cx="2316375" cy="215444"/>
          </a:xfrm>
          <a:prstGeom prst="rect">
            <a:avLst/>
          </a:prstGeom>
          <a:noFill/>
        </p:spPr>
        <p:txBody>
          <a:bodyPr wrap="square" lIns="0" tIns="0" rIns="0" bIns="0" rtlCol="0">
            <a:spAutoFit/>
          </a:bodyPr>
          <a:lstStyle/>
          <a:p>
            <a:pPr algn="ctr"/>
            <a:r>
              <a:rPr lang="en-US" sz="1400" dirty="0"/>
              <a:t>(Raw) Materials</a:t>
            </a:r>
          </a:p>
        </p:txBody>
      </p:sp>
      <p:sp>
        <p:nvSpPr>
          <p:cNvPr id="68" name="Pfeil: nach rechts 67">
            <a:extLst>
              <a:ext uri="{FF2B5EF4-FFF2-40B4-BE49-F238E27FC236}">
                <a16:creationId xmlns:a16="http://schemas.microsoft.com/office/drawing/2014/main" id="{0685CCB7-9526-4391-AA9F-22C0B702FB26}"/>
              </a:ext>
            </a:extLst>
          </p:cNvPr>
          <p:cNvSpPr/>
          <p:nvPr/>
        </p:nvSpPr>
        <p:spPr>
          <a:xfrm rot="10800000" flipH="1">
            <a:off x="1515297" y="3378674"/>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Pfeil: nach rechts 68">
            <a:extLst>
              <a:ext uri="{FF2B5EF4-FFF2-40B4-BE49-F238E27FC236}">
                <a16:creationId xmlns:a16="http://schemas.microsoft.com/office/drawing/2014/main" id="{92EC6809-81EE-425E-9A2F-287FEB674337}"/>
              </a:ext>
            </a:extLst>
          </p:cNvPr>
          <p:cNvSpPr/>
          <p:nvPr/>
        </p:nvSpPr>
        <p:spPr>
          <a:xfrm rot="10800000" flipH="1">
            <a:off x="1489435" y="2604293"/>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92CDFBF4-511F-4052-B39B-55129E7321E5}"/>
              </a:ext>
            </a:extLst>
          </p:cNvPr>
          <p:cNvPicPr>
            <a:picLocks noChangeAspect="1"/>
          </p:cNvPicPr>
          <p:nvPr/>
        </p:nvPicPr>
        <p:blipFill>
          <a:blip r:embed="rId7">
            <a:clrChange>
              <a:clrFrom>
                <a:srgbClr val="FFFFFF"/>
              </a:clrFrom>
              <a:clrTo>
                <a:srgbClr val="FFFFFF">
                  <a:alpha val="0"/>
                </a:srgbClr>
              </a:clrTo>
            </a:clrChange>
          </a:blip>
          <a:stretch>
            <a:fillRect/>
          </a:stretch>
        </p:blipFill>
        <p:spPr>
          <a:xfrm flipH="1">
            <a:off x="1659008" y="3206639"/>
            <a:ext cx="325901" cy="177764"/>
          </a:xfrm>
          <a:prstGeom prst="rect">
            <a:avLst/>
          </a:prstGeom>
        </p:spPr>
      </p:pic>
      <p:pic>
        <p:nvPicPr>
          <p:cNvPr id="71" name="Grafik 70">
            <a:extLst>
              <a:ext uri="{FF2B5EF4-FFF2-40B4-BE49-F238E27FC236}">
                <a16:creationId xmlns:a16="http://schemas.microsoft.com/office/drawing/2014/main" id="{DA10562B-9EC9-428A-8B1E-771880F945EB}"/>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18908" y="2458685"/>
            <a:ext cx="343147" cy="156411"/>
          </a:xfrm>
          <a:prstGeom prst="rect">
            <a:avLst/>
          </a:prstGeom>
        </p:spPr>
      </p:pic>
      <p:sp>
        <p:nvSpPr>
          <p:cNvPr id="74" name="Textfeld 73">
            <a:extLst>
              <a:ext uri="{FF2B5EF4-FFF2-40B4-BE49-F238E27FC236}">
                <a16:creationId xmlns:a16="http://schemas.microsoft.com/office/drawing/2014/main" id="{D398EEF9-BD14-4E38-90D9-AE532CD43074}"/>
              </a:ext>
            </a:extLst>
          </p:cNvPr>
          <p:cNvSpPr txBox="1"/>
          <p:nvPr/>
        </p:nvSpPr>
        <p:spPr>
          <a:xfrm flipH="1">
            <a:off x="1009469" y="3893919"/>
            <a:ext cx="262892" cy="153888"/>
          </a:xfrm>
          <a:prstGeom prst="rect">
            <a:avLst/>
          </a:prstGeom>
          <a:noFill/>
        </p:spPr>
        <p:txBody>
          <a:bodyPr wrap="none" lIns="0" tIns="0" rIns="0" bIns="0" rtlCol="0">
            <a:spAutoFit/>
          </a:bodyPr>
          <a:lstStyle/>
          <a:p>
            <a:r>
              <a:rPr lang="de-DE" sz="1000" dirty="0"/>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878532"/>
            <a:ext cx="373500" cy="153888"/>
          </a:xfrm>
          <a:prstGeom prst="rect">
            <a:avLst/>
          </a:prstGeom>
          <a:noFill/>
        </p:spPr>
        <p:txBody>
          <a:bodyPr wrap="none" lIns="0" tIns="0" rIns="0" bIns="0" rtlCol="0">
            <a:spAutoFit/>
          </a:bodyPr>
          <a:lstStyle/>
          <a:p>
            <a:r>
              <a:rPr lang="de-DE" sz="1000" dirty="0"/>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154793"/>
            <a:ext cx="1460016" cy="184666"/>
          </a:xfrm>
          <a:prstGeom prst="rect">
            <a:avLst/>
          </a:prstGeom>
          <a:noFill/>
        </p:spPr>
        <p:txBody>
          <a:bodyPr wrap="none" lIns="0" tIns="0" rIns="0" bIns="0" rtlCol="0">
            <a:spAutoFit/>
          </a:bodyPr>
          <a:lstStyle/>
          <a:p>
            <a:pPr algn="ctr"/>
            <a:r>
              <a:rPr lang="de-DE" sz="1200" dirty="0"/>
              <a:t>Manufacturing </a:t>
            </a:r>
            <a:r>
              <a:rPr lang="de-DE" sz="1200" dirty="0" err="1"/>
              <a:t>processes</a:t>
            </a:r>
            <a:endParaRPr lang="de-DE" sz="1200" dirty="0"/>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3900694"/>
            <a:ext cx="294953" cy="153888"/>
          </a:xfrm>
          <a:prstGeom prst="rect">
            <a:avLst/>
          </a:prstGeom>
          <a:noFill/>
        </p:spPr>
        <p:txBody>
          <a:bodyPr wrap="none" lIns="0" tIns="0" rIns="0" bIns="0" rtlCol="0">
            <a:spAutoFit/>
          </a:bodyPr>
          <a:lstStyle/>
          <a:p>
            <a:r>
              <a:rPr lang="de-DE" sz="1000" dirty="0"/>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3898572"/>
            <a:ext cx="294953" cy="153888"/>
          </a:xfrm>
          <a:prstGeom prst="rect">
            <a:avLst/>
          </a:prstGeom>
          <a:noFill/>
        </p:spPr>
        <p:txBody>
          <a:bodyPr wrap="none" lIns="0" tIns="0" rIns="0" bIns="0" rtlCol="0">
            <a:spAutoFit/>
          </a:bodyPr>
          <a:lstStyle/>
          <a:p>
            <a:r>
              <a:rPr lang="de-DE" sz="1000" dirty="0"/>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3883475"/>
            <a:ext cx="275717" cy="153888"/>
          </a:xfrm>
          <a:prstGeom prst="rect">
            <a:avLst/>
          </a:prstGeom>
          <a:noFill/>
        </p:spPr>
        <p:txBody>
          <a:bodyPr wrap="none" lIns="0" tIns="0" rIns="0" bIns="0" rtlCol="0">
            <a:spAutoFit/>
          </a:bodyPr>
          <a:lstStyle/>
          <a:p>
            <a:r>
              <a:rPr lang="de-DE" sz="1000" dirty="0"/>
              <a:t>Tier n</a:t>
            </a:r>
          </a:p>
        </p:txBody>
      </p:sp>
      <p:pic>
        <p:nvPicPr>
          <p:cNvPr id="87" name="Grafik 86">
            <a:extLst>
              <a:ext uri="{FF2B5EF4-FFF2-40B4-BE49-F238E27FC236}">
                <a16:creationId xmlns:a16="http://schemas.microsoft.com/office/drawing/2014/main" id="{F94E0F62-9B20-4B72-85C3-4BFC43701997}"/>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571572" y="3171908"/>
            <a:ext cx="261281" cy="156410"/>
          </a:xfrm>
          <a:prstGeom prst="rect">
            <a:avLst/>
          </a:prstGeom>
        </p:spPr>
      </p:pic>
      <p:sp>
        <p:nvSpPr>
          <p:cNvPr id="88" name="Pfeil: nach rechts 87">
            <a:extLst>
              <a:ext uri="{FF2B5EF4-FFF2-40B4-BE49-F238E27FC236}">
                <a16:creationId xmlns:a16="http://schemas.microsoft.com/office/drawing/2014/main" id="{E8FC31E2-2955-44F5-BAA5-4B1F3376036A}"/>
              </a:ext>
            </a:extLst>
          </p:cNvPr>
          <p:cNvSpPr/>
          <p:nvPr/>
        </p:nvSpPr>
        <p:spPr>
          <a:xfrm rot="10800000" flipH="1">
            <a:off x="6422217" y="3342027"/>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Pfeil: nach rechts 88">
            <a:extLst>
              <a:ext uri="{FF2B5EF4-FFF2-40B4-BE49-F238E27FC236}">
                <a16:creationId xmlns:a16="http://schemas.microsoft.com/office/drawing/2014/main" id="{2F9ACA98-F007-4980-AE1E-9A99963375B6}"/>
              </a:ext>
            </a:extLst>
          </p:cNvPr>
          <p:cNvSpPr/>
          <p:nvPr/>
        </p:nvSpPr>
        <p:spPr>
          <a:xfrm rot="10800000" flipH="1">
            <a:off x="4947070" y="3353537"/>
            <a:ext cx="389289" cy="73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11"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12">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991030"/>
            <a:ext cx="3464490" cy="215444"/>
          </a:xfrm>
          <a:prstGeom prst="rect">
            <a:avLst/>
          </a:prstGeom>
          <a:noFill/>
        </p:spPr>
        <p:txBody>
          <a:bodyPr wrap="square" lIns="0" tIns="0" rIns="0" bIns="0" rtlCol="0">
            <a:spAutoFit/>
          </a:bodyPr>
          <a:lstStyle/>
          <a:p>
            <a:pPr algn="ctr"/>
            <a:r>
              <a:rPr lang="en-US" sz="1400" dirty="0"/>
              <a:t>Part / component manufacturing</a:t>
            </a:r>
          </a:p>
        </p:txBody>
      </p:sp>
      <p:sp>
        <p:nvSpPr>
          <p:cNvPr id="93" name="Pfeil: nach oben gebogen 92">
            <a:extLst>
              <a:ext uri="{FF2B5EF4-FFF2-40B4-BE49-F238E27FC236}">
                <a16:creationId xmlns:a16="http://schemas.microsoft.com/office/drawing/2014/main" id="{792053B2-6C83-47D6-9533-61FDDEE6FD5E}"/>
              </a:ext>
            </a:extLst>
          </p:cNvPr>
          <p:cNvSpPr/>
          <p:nvPr/>
        </p:nvSpPr>
        <p:spPr>
          <a:xfrm rot="10800000" flipH="1">
            <a:off x="6411104" y="2610650"/>
            <a:ext cx="1211053" cy="259367"/>
          </a:xfrm>
          <a:prstGeom prst="bentUpArrow">
            <a:avLst>
              <a:gd name="adj1" fmla="val 13292"/>
              <a:gd name="adj2" fmla="val 25000"/>
              <a:gd name="adj3" fmla="val 269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94" name="Grafik 93">
            <a:extLst>
              <a:ext uri="{FF2B5EF4-FFF2-40B4-BE49-F238E27FC236}">
                <a16:creationId xmlns:a16="http://schemas.microsoft.com/office/drawing/2014/main" id="{1969E4D7-AFDA-4EA4-89BB-C10A2F18F82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877324" y="2436431"/>
            <a:ext cx="261281" cy="156410"/>
          </a:xfrm>
          <a:prstGeom prst="rect">
            <a:avLst/>
          </a:prstGeom>
        </p:spPr>
      </p:pic>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453695"/>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550474" y="3150571"/>
            <a:ext cx="357791" cy="369332"/>
          </a:xfrm>
          <a:prstGeom prst="rect">
            <a:avLst/>
          </a:prstGeom>
          <a:noFill/>
        </p:spPr>
        <p:txBody>
          <a:bodyPr wrap="none" rtlCol="0" anchor="ctr">
            <a:spAutoFit/>
          </a:bodyPr>
          <a:lstStyle/>
          <a:p>
            <a:r>
              <a:rPr lang="de-DE" dirty="0"/>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5845518" y="2528852"/>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308196" y="2386025"/>
            <a:ext cx="357791" cy="369332"/>
          </a:xfrm>
          <a:prstGeom prst="rect">
            <a:avLst/>
          </a:prstGeom>
          <a:noFill/>
        </p:spPr>
        <p:txBody>
          <a:bodyPr wrap="none" rtlCol="0" anchor="ctr">
            <a:spAutoFit/>
          </a:bodyPr>
          <a:lstStyle/>
          <a:p>
            <a:r>
              <a:rPr lang="de-DE" dirty="0"/>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840295"/>
            <a:ext cx="501740" cy="153888"/>
          </a:xfrm>
          <a:prstGeom prst="rect">
            <a:avLst/>
          </a:prstGeom>
          <a:noFill/>
        </p:spPr>
        <p:txBody>
          <a:bodyPr wrap="none" lIns="0" tIns="0" rIns="0" bIns="0" rtlCol="0">
            <a:spAutoFit/>
          </a:bodyPr>
          <a:lstStyle/>
          <a:p>
            <a:r>
              <a:rPr lang="de-DE" sz="1000" dirty="0"/>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t>Supplier B</a:t>
            </a:r>
          </a:p>
        </p:txBody>
      </p:sp>
      <p:sp>
        <p:nvSpPr>
          <p:cNvPr id="103" name="Pfeil: nach rechts 102">
            <a:extLst>
              <a:ext uri="{FF2B5EF4-FFF2-40B4-BE49-F238E27FC236}">
                <a16:creationId xmlns:a16="http://schemas.microsoft.com/office/drawing/2014/main" id="{A16F9B40-55C1-4A1E-A0FF-1A553954C039}"/>
              </a:ext>
            </a:extLst>
          </p:cNvPr>
          <p:cNvSpPr/>
          <p:nvPr/>
        </p:nvSpPr>
        <p:spPr>
          <a:xfrm rot="10800000" flipH="1">
            <a:off x="4947070" y="2597588"/>
            <a:ext cx="389289" cy="73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6" name="Gruppieren 105">
            <a:extLst>
              <a:ext uri="{FF2B5EF4-FFF2-40B4-BE49-F238E27FC236}">
                <a16:creationId xmlns:a16="http://schemas.microsoft.com/office/drawing/2014/main" id="{00FD64A5-AE57-41F0-861B-56CD960E8CD6}"/>
              </a:ext>
            </a:extLst>
          </p:cNvPr>
          <p:cNvGrpSpPr/>
          <p:nvPr/>
        </p:nvGrpSpPr>
        <p:grpSpPr>
          <a:xfrm flipH="1">
            <a:off x="2996184" y="2436431"/>
            <a:ext cx="993275" cy="1021682"/>
            <a:chOff x="8575500" y="2300559"/>
            <a:chExt cx="993275" cy="1021682"/>
          </a:xfrm>
        </p:grpSpPr>
        <p:pic>
          <p:nvPicPr>
            <p:cNvPr id="107" name="Grafik 106">
              <a:extLst>
                <a:ext uri="{FF2B5EF4-FFF2-40B4-BE49-F238E27FC236}">
                  <a16:creationId xmlns:a16="http://schemas.microsoft.com/office/drawing/2014/main" id="{23DF27D7-B1BB-4450-936E-A41A1D51017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flipH="1">
              <a:off x="9062496" y="2300559"/>
              <a:ext cx="261281" cy="156410"/>
            </a:xfrm>
            <a:prstGeom prst="rect">
              <a:avLst/>
            </a:prstGeom>
          </p:spPr>
        </p:pic>
        <p:sp>
          <p:nvSpPr>
            <p:cNvPr id="108" name="Pfeil: nach rechts 107">
              <a:extLst>
                <a:ext uri="{FF2B5EF4-FFF2-40B4-BE49-F238E27FC236}">
                  <a16:creationId xmlns:a16="http://schemas.microsoft.com/office/drawing/2014/main" id="{218E8B64-BD1C-42CB-BDD5-D7E5DCD259BD}"/>
                </a:ext>
              </a:extLst>
            </p:cNvPr>
            <p:cNvSpPr/>
            <p:nvPr/>
          </p:nvSpPr>
          <p:spPr>
            <a:xfrm rot="10800000">
              <a:off x="8575500" y="2457210"/>
              <a:ext cx="993275" cy="8280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9" name="Grafik 108">
              <a:extLst>
                <a:ext uri="{FF2B5EF4-FFF2-40B4-BE49-F238E27FC236}">
                  <a16:creationId xmlns:a16="http://schemas.microsoft.com/office/drawing/2014/main" id="{652B4747-9C19-447D-94F3-BD3A0C698891}"/>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9039191" y="3075590"/>
              <a:ext cx="325900" cy="164487"/>
            </a:xfrm>
            <a:prstGeom prst="rect">
              <a:avLst/>
            </a:prstGeom>
          </p:spPr>
        </p:pic>
        <p:sp>
          <p:nvSpPr>
            <p:cNvPr id="110" name="Pfeil: nach rechts 109">
              <a:extLst>
                <a:ext uri="{FF2B5EF4-FFF2-40B4-BE49-F238E27FC236}">
                  <a16:creationId xmlns:a16="http://schemas.microsoft.com/office/drawing/2014/main" id="{78AFAB70-85AC-4D2C-AE75-3525E0D971E5}"/>
                </a:ext>
              </a:extLst>
            </p:cNvPr>
            <p:cNvSpPr/>
            <p:nvPr/>
          </p:nvSpPr>
          <p:spPr>
            <a:xfrm rot="10800000">
              <a:off x="8864263" y="3250642"/>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14" name="Grafik 113">
            <a:extLst>
              <a:ext uri="{FF2B5EF4-FFF2-40B4-BE49-F238E27FC236}">
                <a16:creationId xmlns:a16="http://schemas.microsoft.com/office/drawing/2014/main" id="{B6625110-F25E-492C-A26B-10AFE6558B1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8332477" y="3223277"/>
            <a:ext cx="261281" cy="156410"/>
          </a:xfrm>
          <a:prstGeom prst="rect">
            <a:avLst/>
          </a:prstGeom>
        </p:spPr>
      </p:pic>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030255" y="4154793"/>
            <a:ext cx="835998" cy="369332"/>
          </a:xfrm>
          <a:prstGeom prst="rect">
            <a:avLst/>
          </a:prstGeom>
          <a:noFill/>
        </p:spPr>
        <p:txBody>
          <a:bodyPr wrap="none" lIns="0" tIns="0" rIns="0" bIns="0" rtlCol="0">
            <a:spAutoFit/>
          </a:bodyPr>
          <a:lstStyle/>
          <a:p>
            <a:pPr algn="ctr"/>
            <a:r>
              <a:rPr lang="de-DE" sz="1200" dirty="0"/>
              <a:t>Vehicle</a:t>
            </a:r>
            <a:br>
              <a:rPr lang="de-DE" sz="1200" dirty="0"/>
            </a:br>
            <a:r>
              <a:rPr lang="de-DE" sz="1200" dirty="0" err="1"/>
              <a:t>manufacturing</a:t>
            </a:r>
            <a:endParaRPr lang="de-DE" sz="1200" dirty="0"/>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t>Vehicle</a:t>
            </a:r>
          </a:p>
          <a:p>
            <a:pPr algn="ctr"/>
            <a:r>
              <a:rPr lang="de-DE" sz="1200" dirty="0" err="1"/>
              <a:t>distribution</a:t>
            </a:r>
            <a:endParaRPr lang="de-DE" sz="1200" dirty="0"/>
          </a:p>
        </p:txBody>
      </p:sp>
      <p:grpSp>
        <p:nvGrpSpPr>
          <p:cNvPr id="117" name="Gruppieren 116">
            <a:extLst>
              <a:ext uri="{FF2B5EF4-FFF2-40B4-BE49-F238E27FC236}">
                <a16:creationId xmlns:a16="http://schemas.microsoft.com/office/drawing/2014/main" id="{11B0F014-EC52-4471-BAA0-BBB9A517D46B}"/>
              </a:ext>
            </a:extLst>
          </p:cNvPr>
          <p:cNvGrpSpPr/>
          <p:nvPr/>
        </p:nvGrpSpPr>
        <p:grpSpPr>
          <a:xfrm flipH="1">
            <a:off x="9054606" y="2966501"/>
            <a:ext cx="677872" cy="636031"/>
            <a:chOff x="2974519" y="4278340"/>
            <a:chExt cx="907368" cy="851361"/>
          </a:xfrm>
          <a:solidFill>
            <a:schemeClr val="bg1">
              <a:lumMod val="65000"/>
            </a:schemeClr>
          </a:solidFill>
        </p:grpSpPr>
        <p:sp>
          <p:nvSpPr>
            <p:cNvPr id="120" name="Freeform 7">
              <a:extLst>
                <a:ext uri="{FF2B5EF4-FFF2-40B4-BE49-F238E27FC236}">
                  <a16:creationId xmlns:a16="http://schemas.microsoft.com/office/drawing/2014/main" id="{F8D7E72C-7A6C-4C0C-BC8D-E0E1FB0A5C5A}"/>
                </a:ext>
              </a:extLst>
            </p:cNvPr>
            <p:cNvSpPr>
              <a:spLocks/>
            </p:cNvSpPr>
            <p:nvPr/>
          </p:nvSpPr>
          <p:spPr bwMode="auto">
            <a:xfrm>
              <a:off x="2974519" y="4278340"/>
              <a:ext cx="907368" cy="85136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pic>
          <p:nvPicPr>
            <p:cNvPr id="121" name="Picture 8">
              <a:extLst>
                <a:ext uri="{FF2B5EF4-FFF2-40B4-BE49-F238E27FC236}">
                  <a16:creationId xmlns:a16="http://schemas.microsoft.com/office/drawing/2014/main" id="{1E48C9ED-A2B1-4873-A411-72987A28742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29221" y="4806228"/>
              <a:ext cx="304665" cy="304665"/>
            </a:xfrm>
            <a:prstGeom prst="rect">
              <a:avLst/>
            </a:prstGeom>
            <a:grpFill/>
          </p:spPr>
        </p:pic>
      </p:gr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t>OEM</a:t>
            </a:r>
          </a:p>
        </p:txBody>
      </p:sp>
      <p:sp>
        <p:nvSpPr>
          <p:cNvPr id="115" name="Pfeil: nach rechts 114">
            <a:extLst>
              <a:ext uri="{FF2B5EF4-FFF2-40B4-BE49-F238E27FC236}">
                <a16:creationId xmlns:a16="http://schemas.microsoft.com/office/drawing/2014/main" id="{790944AD-06F0-4866-ACDC-15373F887938}"/>
              </a:ext>
            </a:extLst>
          </p:cNvPr>
          <p:cNvSpPr/>
          <p:nvPr/>
        </p:nvSpPr>
        <p:spPr>
          <a:xfrm rot="10800000" flipH="1">
            <a:off x="8072956" y="3393396"/>
            <a:ext cx="701966" cy="64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988913"/>
            <a:ext cx="2838853" cy="215444"/>
          </a:xfrm>
          <a:prstGeom prst="rect">
            <a:avLst/>
          </a:prstGeom>
          <a:noFill/>
        </p:spPr>
        <p:txBody>
          <a:bodyPr wrap="square" lIns="0" tIns="0" rIns="0" bIns="0" rtlCol="0">
            <a:spAutoFit/>
          </a:bodyPr>
          <a:lstStyle/>
          <a:p>
            <a:pPr algn="ctr"/>
            <a:r>
              <a:rPr lang="en-US" sz="1400" dirty="0"/>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rgbClr val="000000"/>
                </a:solidFill>
                <a:latin typeface="BMW Group Condensed" panose="020B0606020202020204" pitchFamily="34" charset="0"/>
              </a:rPr>
              <a:t>The goal of Catena-X is to collect PCF data along the production chain. Thus, the system boundaries in Catena-X generally range from cradle-to-gate (from raw material to the own factory gate).</a:t>
            </a:r>
            <a:endParaRPr lang="en-GB" dirty="0">
              <a:solidFill>
                <a:srgbClr val="000000"/>
              </a:solidFill>
              <a:latin typeface="BMW Group Condensed" panose="020B0606020202020204" pitchFamily="34" charset="0"/>
            </a:endParaRPr>
          </a:p>
        </p:txBody>
      </p:sp>
      <p:cxnSp>
        <p:nvCxnSpPr>
          <p:cNvPr id="3" name="Gerade Verbindung mit Pfeil 2">
            <a:extLst>
              <a:ext uri="{FF2B5EF4-FFF2-40B4-BE49-F238E27FC236}">
                <a16:creationId xmlns:a16="http://schemas.microsoft.com/office/drawing/2014/main" id="{B1B2393D-82E2-4759-BFCD-E7C9817FC5A0}"/>
              </a:ext>
            </a:extLst>
          </p:cNvPr>
          <p:cNvCxnSpPr>
            <a:cxnSpLocks/>
          </p:cNvCxnSpPr>
          <p:nvPr/>
        </p:nvCxnSpPr>
        <p:spPr>
          <a:xfrm>
            <a:off x="654862" y="5173788"/>
            <a:ext cx="8231008" cy="0"/>
          </a:xfrm>
          <a:prstGeom prst="straightConnector1">
            <a:avLst/>
          </a:prstGeom>
          <a:ln w="57150">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BB5952BB-83F0-4ECD-801A-7647D2391396}"/>
              </a:ext>
            </a:extLst>
          </p:cNvPr>
          <p:cNvSpPr txBox="1"/>
          <p:nvPr/>
        </p:nvSpPr>
        <p:spPr>
          <a:xfrm>
            <a:off x="3506712" y="5058691"/>
            <a:ext cx="2688789" cy="215444"/>
          </a:xfrm>
          <a:prstGeom prst="rect">
            <a:avLst/>
          </a:prstGeom>
          <a:solidFill>
            <a:schemeClr val="bg1"/>
          </a:solidFill>
        </p:spPr>
        <p:txBody>
          <a:bodyPr wrap="square" lIns="0" tIns="0" rIns="0" bIns="0" rtlCol="0">
            <a:spAutoFit/>
          </a:bodyPr>
          <a:lstStyle/>
          <a:p>
            <a:pPr algn="ctr"/>
            <a:r>
              <a:rPr lang="de-DE" sz="1200" dirty="0" err="1"/>
              <a:t>Scope</a:t>
            </a:r>
            <a:r>
              <a:rPr lang="de-DE" sz="1200" dirty="0"/>
              <a:t> </a:t>
            </a:r>
            <a:r>
              <a:rPr lang="de-DE" sz="1400" dirty="0" err="1"/>
              <a:t>of</a:t>
            </a:r>
            <a:r>
              <a:rPr lang="de-DE" sz="1200" dirty="0"/>
              <a:t> Catena-X Use Case PCF</a:t>
            </a:r>
          </a:p>
        </p:txBody>
      </p:sp>
      <p:pic>
        <p:nvPicPr>
          <p:cNvPr id="2" name="Picture 6" descr="Truck Transporting Cars - Auto Transport Truck Png, Transparent Png ,  Transparent Png Image - PNGitem">
            <a:extLst>
              <a:ext uri="{FF2B5EF4-FFF2-40B4-BE49-F238E27FC236}">
                <a16:creationId xmlns:a16="http://schemas.microsoft.com/office/drawing/2014/main" id="{D46DBE7C-208D-E56E-C3F0-FE728F595BAF}"/>
              </a:ext>
            </a:extLst>
          </p:cNvPr>
          <p:cNvPicPr>
            <a:picLocks noChangeAspect="1" noChangeArrowheads="1"/>
          </p:cNvPicPr>
          <p:nvPr/>
        </p:nvPicPr>
        <p:blipFill rotWithShape="1">
          <a:blip r:embed="rId15">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l="883" t="23583" r="-883" b="22874"/>
          <a:stretch/>
        </p:blipFill>
        <p:spPr bwMode="auto">
          <a:xfrm flipH="1">
            <a:off x="10504246" y="3346741"/>
            <a:ext cx="964737" cy="28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3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t>Product Carbon Footprint (PCF) in the automotive supply chain.</a:t>
            </a:r>
            <a:br>
              <a:rPr lang="en-US" cap="none" dirty="0"/>
            </a:br>
            <a:r>
              <a:rPr lang="en-US" cap="none" dirty="0"/>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211607"/>
            <a:ext cx="353001" cy="4036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235600"/>
            <a:ext cx="271542" cy="355690"/>
          </a:xfrm>
          <a:prstGeom prst="rect">
            <a:avLst/>
          </a:prstGeom>
          <a:noFill/>
          <a:extLst>
            <a:ext uri="{909E8E84-426E-40DD-AFC4-6F175D3DCCD1}">
              <a14:hiddenFill xmlns:a14="http://schemas.microsoft.com/office/drawing/2010/main">
                <a:solidFill>
                  <a:srgbClr val="FFFFFF"/>
                </a:solidFill>
              </a14:hiddenFill>
            </a:ext>
          </a:extLst>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t>Material </a:t>
            </a:r>
            <a:r>
              <a:rPr lang="de-DE" sz="1200" dirty="0" err="1"/>
              <a:t>smelting</a:t>
            </a:r>
            <a:r>
              <a:rPr lang="de-DE" sz="1200" dirty="0"/>
              <a:t> and </a:t>
            </a:r>
            <a:r>
              <a:rPr lang="de-DE" sz="1200" dirty="0" err="1"/>
              <a:t>processing</a:t>
            </a:r>
            <a:endParaRPr lang="de-DE" sz="1200" dirty="0"/>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826909"/>
            <a:ext cx="2316375" cy="215444"/>
          </a:xfrm>
          <a:prstGeom prst="rect">
            <a:avLst/>
          </a:prstGeom>
          <a:noFill/>
        </p:spPr>
        <p:txBody>
          <a:bodyPr wrap="square" lIns="0" tIns="0" rIns="0" bIns="0" rtlCol="0">
            <a:spAutoFit/>
          </a:bodyPr>
          <a:lstStyle/>
          <a:p>
            <a:pPr algn="ctr"/>
            <a:r>
              <a:rPr lang="en-US" sz="1400" dirty="0"/>
              <a:t>(Raw) Materials</a:t>
            </a:r>
          </a:p>
        </p:txBody>
      </p:sp>
      <p:sp>
        <p:nvSpPr>
          <p:cNvPr id="74" name="Textfeld 73">
            <a:extLst>
              <a:ext uri="{FF2B5EF4-FFF2-40B4-BE49-F238E27FC236}">
                <a16:creationId xmlns:a16="http://schemas.microsoft.com/office/drawing/2014/main" id="{D398EEF9-BD14-4E38-90D9-AE532CD43074}"/>
              </a:ext>
            </a:extLst>
          </p:cNvPr>
          <p:cNvSpPr txBox="1"/>
          <p:nvPr/>
        </p:nvSpPr>
        <p:spPr>
          <a:xfrm flipH="1">
            <a:off x="1009469" y="3932994"/>
            <a:ext cx="262892" cy="153888"/>
          </a:xfrm>
          <a:prstGeom prst="rect">
            <a:avLst/>
          </a:prstGeom>
          <a:noFill/>
        </p:spPr>
        <p:txBody>
          <a:bodyPr wrap="none" lIns="0" tIns="0" rIns="0" bIns="0" rtlCol="0">
            <a:spAutoFit/>
          </a:bodyPr>
          <a:lstStyle/>
          <a:p>
            <a:r>
              <a:rPr lang="de-DE" sz="1000" dirty="0"/>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917607"/>
            <a:ext cx="373500" cy="153888"/>
          </a:xfrm>
          <a:prstGeom prst="rect">
            <a:avLst/>
          </a:prstGeom>
          <a:noFill/>
        </p:spPr>
        <p:txBody>
          <a:bodyPr wrap="none" lIns="0" tIns="0" rIns="0" bIns="0" rtlCol="0">
            <a:spAutoFit/>
          </a:bodyPr>
          <a:lstStyle/>
          <a:p>
            <a:r>
              <a:rPr lang="de-DE" sz="1000" dirty="0"/>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404885"/>
            <a:ext cx="1460016" cy="184666"/>
          </a:xfrm>
          <a:prstGeom prst="rect">
            <a:avLst/>
          </a:prstGeom>
          <a:noFill/>
        </p:spPr>
        <p:txBody>
          <a:bodyPr wrap="none" lIns="0" tIns="0" rIns="0" bIns="0" rtlCol="0">
            <a:spAutoFit/>
          </a:bodyPr>
          <a:lstStyle/>
          <a:p>
            <a:pPr algn="ctr"/>
            <a:r>
              <a:rPr lang="de-DE" sz="1200" dirty="0"/>
              <a:t>Manufacturing </a:t>
            </a:r>
            <a:r>
              <a:rPr lang="de-DE" sz="1200" dirty="0" err="1"/>
              <a:t>processes</a:t>
            </a:r>
            <a:endParaRPr lang="de-DE" sz="1200" dirty="0"/>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4150786"/>
            <a:ext cx="294953" cy="153888"/>
          </a:xfrm>
          <a:prstGeom prst="rect">
            <a:avLst/>
          </a:prstGeom>
          <a:noFill/>
        </p:spPr>
        <p:txBody>
          <a:bodyPr wrap="none" lIns="0" tIns="0" rIns="0" bIns="0" rtlCol="0">
            <a:spAutoFit/>
          </a:bodyPr>
          <a:lstStyle/>
          <a:p>
            <a:r>
              <a:rPr lang="de-DE" sz="1000" dirty="0"/>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4148664"/>
            <a:ext cx="294953" cy="153888"/>
          </a:xfrm>
          <a:prstGeom prst="rect">
            <a:avLst/>
          </a:prstGeom>
          <a:noFill/>
        </p:spPr>
        <p:txBody>
          <a:bodyPr wrap="none" lIns="0" tIns="0" rIns="0" bIns="0" rtlCol="0">
            <a:spAutoFit/>
          </a:bodyPr>
          <a:lstStyle/>
          <a:p>
            <a:r>
              <a:rPr lang="de-DE" sz="1000" dirty="0"/>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4133567"/>
            <a:ext cx="275717" cy="153888"/>
          </a:xfrm>
          <a:prstGeom prst="rect">
            <a:avLst/>
          </a:prstGeom>
          <a:noFill/>
        </p:spPr>
        <p:txBody>
          <a:bodyPr wrap="none" lIns="0" tIns="0" rIns="0" bIns="0" rtlCol="0">
            <a:spAutoFit/>
          </a:bodyPr>
          <a:lstStyle/>
          <a:p>
            <a:r>
              <a:rPr lang="de-DE" sz="1000" dirty="0"/>
              <a:t>Tier n</a:t>
            </a:r>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8"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9">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826909"/>
            <a:ext cx="3464490" cy="215444"/>
          </a:xfrm>
          <a:prstGeom prst="rect">
            <a:avLst/>
          </a:prstGeom>
          <a:noFill/>
        </p:spPr>
        <p:txBody>
          <a:bodyPr wrap="square" lIns="0" tIns="0" rIns="0" bIns="0" rtlCol="0">
            <a:spAutoFit/>
          </a:bodyPr>
          <a:lstStyle/>
          <a:p>
            <a:pPr algn="ctr"/>
            <a:r>
              <a:rPr lang="en-US" sz="1400" dirty="0"/>
              <a:t>Part / component manufacturing</a:t>
            </a:r>
          </a:p>
        </p:txBody>
      </p:sp>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164524"/>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875167" y="3962720"/>
            <a:ext cx="357791" cy="369332"/>
          </a:xfrm>
          <a:prstGeom prst="rect">
            <a:avLst/>
          </a:prstGeom>
          <a:noFill/>
        </p:spPr>
        <p:txBody>
          <a:bodyPr wrap="none" rtlCol="0" anchor="ctr">
            <a:spAutoFit/>
          </a:bodyPr>
          <a:lstStyle/>
          <a:p>
            <a:r>
              <a:rPr lang="de-DE" dirty="0"/>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5845518" y="2239681"/>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861366" y="2142646"/>
            <a:ext cx="357791" cy="369332"/>
          </a:xfrm>
          <a:prstGeom prst="rect">
            <a:avLst/>
          </a:prstGeom>
          <a:noFill/>
        </p:spPr>
        <p:txBody>
          <a:bodyPr wrap="none" rtlCol="0" anchor="ctr">
            <a:spAutoFit/>
          </a:bodyPr>
          <a:lstStyle/>
          <a:p>
            <a:r>
              <a:rPr lang="de-DE" dirty="0"/>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551124"/>
            <a:ext cx="501740" cy="153888"/>
          </a:xfrm>
          <a:prstGeom prst="rect">
            <a:avLst/>
          </a:prstGeom>
          <a:noFill/>
        </p:spPr>
        <p:txBody>
          <a:bodyPr wrap="none" lIns="0" tIns="0" rIns="0" bIns="0" rtlCol="0">
            <a:spAutoFit/>
          </a:bodyPr>
          <a:lstStyle/>
          <a:p>
            <a:r>
              <a:rPr lang="de-DE" sz="1000" dirty="0"/>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t>Supplier B</a:t>
            </a:r>
          </a:p>
        </p:txBody>
      </p:sp>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030255" y="4154793"/>
            <a:ext cx="835998" cy="369332"/>
          </a:xfrm>
          <a:prstGeom prst="rect">
            <a:avLst/>
          </a:prstGeom>
          <a:noFill/>
        </p:spPr>
        <p:txBody>
          <a:bodyPr wrap="none" lIns="0" tIns="0" rIns="0" bIns="0" rtlCol="0">
            <a:spAutoFit/>
          </a:bodyPr>
          <a:lstStyle/>
          <a:p>
            <a:pPr algn="ctr"/>
            <a:r>
              <a:rPr lang="de-DE" sz="1200" dirty="0"/>
              <a:t>Vehicle</a:t>
            </a:r>
            <a:br>
              <a:rPr lang="de-DE" sz="1200" dirty="0"/>
            </a:br>
            <a:r>
              <a:rPr lang="de-DE" sz="1200" dirty="0" err="1"/>
              <a:t>manufacturing</a:t>
            </a:r>
            <a:endParaRPr lang="de-DE" sz="1200" dirty="0"/>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t>Vehicle</a:t>
            </a:r>
          </a:p>
          <a:p>
            <a:pPr algn="ctr"/>
            <a:r>
              <a:rPr lang="de-DE" sz="1200" dirty="0" err="1"/>
              <a:t>distribution</a:t>
            </a:r>
            <a:endParaRPr lang="de-DE" sz="1200" dirty="0"/>
          </a:p>
        </p:txBody>
      </p:sp>
      <p:sp>
        <p:nvSpPr>
          <p:cNvPr id="116" name="Isosceles Triangle 215">
            <a:extLst>
              <a:ext uri="{FF2B5EF4-FFF2-40B4-BE49-F238E27FC236}">
                <a16:creationId xmlns:a16="http://schemas.microsoft.com/office/drawing/2014/main" id="{3EC5F50D-B3E4-4028-ABDB-527ED419634F}"/>
              </a:ext>
            </a:extLst>
          </p:cNvPr>
          <p:cNvSpPr>
            <a:spLocks noChangeAspect="1"/>
          </p:cNvSpPr>
          <p:nvPr/>
        </p:nvSpPr>
        <p:spPr>
          <a:xfrm flipH="1">
            <a:off x="10656387" y="3234609"/>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r>
              <a:rPr lang="de-DE" sz="1000" b="1" dirty="0">
                <a:solidFill>
                  <a:prstClr val="black"/>
                </a:solidFill>
              </a:rPr>
              <a:t>DO</a:t>
            </a:r>
          </a:p>
        </p:txBody>
      </p:sp>
      <p:grpSp>
        <p:nvGrpSpPr>
          <p:cNvPr id="117" name="Gruppieren 116">
            <a:extLst>
              <a:ext uri="{FF2B5EF4-FFF2-40B4-BE49-F238E27FC236}">
                <a16:creationId xmlns:a16="http://schemas.microsoft.com/office/drawing/2014/main" id="{11B0F014-EC52-4471-BAA0-BBB9A517D46B}"/>
              </a:ext>
            </a:extLst>
          </p:cNvPr>
          <p:cNvGrpSpPr/>
          <p:nvPr/>
        </p:nvGrpSpPr>
        <p:grpSpPr>
          <a:xfrm flipH="1">
            <a:off x="9054606" y="2966501"/>
            <a:ext cx="677872" cy="636031"/>
            <a:chOff x="2974519" y="4278340"/>
            <a:chExt cx="907368" cy="851361"/>
          </a:xfrm>
          <a:solidFill>
            <a:schemeClr val="bg1">
              <a:lumMod val="65000"/>
            </a:schemeClr>
          </a:solidFill>
        </p:grpSpPr>
        <p:sp>
          <p:nvSpPr>
            <p:cNvPr id="120" name="Freeform 7">
              <a:extLst>
                <a:ext uri="{FF2B5EF4-FFF2-40B4-BE49-F238E27FC236}">
                  <a16:creationId xmlns:a16="http://schemas.microsoft.com/office/drawing/2014/main" id="{F8D7E72C-7A6C-4C0C-BC8D-E0E1FB0A5C5A}"/>
                </a:ext>
              </a:extLst>
            </p:cNvPr>
            <p:cNvSpPr>
              <a:spLocks/>
            </p:cNvSpPr>
            <p:nvPr/>
          </p:nvSpPr>
          <p:spPr bwMode="auto">
            <a:xfrm>
              <a:off x="2974519" y="4278340"/>
              <a:ext cx="907368" cy="85136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pic>
          <p:nvPicPr>
            <p:cNvPr id="121" name="Picture 8">
              <a:extLst>
                <a:ext uri="{FF2B5EF4-FFF2-40B4-BE49-F238E27FC236}">
                  <a16:creationId xmlns:a16="http://schemas.microsoft.com/office/drawing/2014/main" id="{1E48C9ED-A2B1-4873-A411-72987A28742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29221" y="4806228"/>
              <a:ext cx="304665" cy="304665"/>
            </a:xfrm>
            <a:prstGeom prst="rect">
              <a:avLst/>
            </a:prstGeom>
            <a:grpFill/>
          </p:spPr>
        </p:pic>
      </p:gr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t>OEM</a:t>
            </a:r>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824792"/>
            <a:ext cx="2838853" cy="215444"/>
          </a:xfrm>
          <a:prstGeom prst="rect">
            <a:avLst/>
          </a:prstGeom>
          <a:noFill/>
        </p:spPr>
        <p:txBody>
          <a:bodyPr wrap="square" lIns="0" tIns="0" rIns="0" bIns="0" rtlCol="0">
            <a:spAutoFit/>
          </a:bodyPr>
          <a:lstStyle/>
          <a:p>
            <a:pPr algn="ctr"/>
            <a:r>
              <a:rPr lang="en-US" sz="1400" dirty="0"/>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rgbClr val="000000"/>
                </a:solidFill>
                <a:latin typeface="BMW Group Condensed" panose="020B0606020202020204" pitchFamily="34" charset="0"/>
              </a:rPr>
              <a:t>In each node of the supply chain, the PCF is calculated from the respective direct and indirect emissions. The PCF value is passed on from the supplier to the customer and is then again incorporated into the customers PCF calculation.</a:t>
            </a:r>
            <a:endParaRPr lang="en-GB" dirty="0">
              <a:solidFill>
                <a:srgbClr val="000000"/>
              </a:solidFill>
              <a:latin typeface="BMW Group Condensed" panose="020B0606020202020204" pitchFamily="34" charset="0"/>
            </a:endParaRPr>
          </a:p>
        </p:txBody>
      </p:sp>
      <p:sp>
        <p:nvSpPr>
          <p:cNvPr id="6" name="Textfeld 5">
            <a:extLst>
              <a:ext uri="{FF2B5EF4-FFF2-40B4-BE49-F238E27FC236}">
                <a16:creationId xmlns:a16="http://schemas.microsoft.com/office/drawing/2014/main" id="{4EB51AE4-28A6-4E99-957B-923BDC605F68}"/>
              </a:ext>
            </a:extLst>
          </p:cNvPr>
          <p:cNvSpPr txBox="1"/>
          <p:nvPr/>
        </p:nvSpPr>
        <p:spPr>
          <a:xfrm>
            <a:off x="1064548" y="4944943"/>
            <a:ext cx="2374048" cy="153888"/>
          </a:xfrm>
          <a:prstGeom prst="rect">
            <a:avLst/>
          </a:prstGeom>
          <a:noFill/>
        </p:spPr>
        <p:txBody>
          <a:bodyPr wrap="none" lIns="0" tIns="0" rIns="0" bIns="0" rtlCol="0">
            <a:spAutoFit/>
          </a:bodyPr>
          <a:lstStyle/>
          <a:p>
            <a:r>
              <a:rPr lang="de-DE" sz="1000" dirty="0" err="1">
                <a:solidFill>
                  <a:srgbClr val="000000"/>
                </a:solidFill>
                <a:latin typeface="BMW Group Condensed" panose="020B0606020202020204" pitchFamily="34" charset="0"/>
              </a:rPr>
              <a:t>direct</a:t>
            </a:r>
            <a:r>
              <a:rPr lang="de-DE" sz="1000" dirty="0">
                <a:solidFill>
                  <a:srgbClr val="000000"/>
                </a:solidFill>
                <a:latin typeface="BMW Group Condensed" panose="020B0606020202020204" pitchFamily="34" charset="0"/>
              </a:rPr>
              <a:t> </a:t>
            </a:r>
            <a:r>
              <a:rPr lang="de-DE" sz="1000" dirty="0" err="1">
                <a:solidFill>
                  <a:srgbClr val="000000"/>
                </a:solidFill>
                <a:latin typeface="BMW Group Condensed" panose="020B0606020202020204" pitchFamily="34" charset="0"/>
              </a:rPr>
              <a:t>emissions</a:t>
            </a:r>
            <a:r>
              <a:rPr lang="de-DE" sz="1000" dirty="0">
                <a:solidFill>
                  <a:srgbClr val="000000"/>
                </a:solidFill>
                <a:latin typeface="BMW Group Condensed" panose="020B0606020202020204" pitchFamily="34" charset="0"/>
              </a:rPr>
              <a:t> </a:t>
            </a:r>
            <a:r>
              <a:rPr lang="en-US" sz="1000" dirty="0">
                <a:solidFill>
                  <a:srgbClr val="000000"/>
                </a:solidFill>
                <a:latin typeface="BMW Group Condensed" panose="020B0606020202020204" pitchFamily="34" charset="0"/>
              </a:rPr>
              <a:t>from sources within own borders</a:t>
            </a:r>
            <a:endParaRPr lang="de-DE" sz="1000" dirty="0"/>
          </a:p>
        </p:txBody>
      </p:sp>
      <p:sp>
        <p:nvSpPr>
          <p:cNvPr id="86" name="Textfeld 85">
            <a:extLst>
              <a:ext uri="{FF2B5EF4-FFF2-40B4-BE49-F238E27FC236}">
                <a16:creationId xmlns:a16="http://schemas.microsoft.com/office/drawing/2014/main" id="{57494C12-F0E3-49F3-98B3-05CE6363A627}"/>
              </a:ext>
            </a:extLst>
          </p:cNvPr>
          <p:cNvSpPr txBox="1"/>
          <p:nvPr/>
        </p:nvSpPr>
        <p:spPr>
          <a:xfrm>
            <a:off x="1064548" y="5134786"/>
            <a:ext cx="4299254" cy="153888"/>
          </a:xfrm>
          <a:prstGeom prst="rect">
            <a:avLst/>
          </a:prstGeom>
          <a:noFill/>
        </p:spPr>
        <p:txBody>
          <a:bodyPr wrap="none" lIns="0" tIns="0" rIns="0" bIns="0" rtlCol="0">
            <a:spAutoFit/>
          </a:bodyPr>
          <a:lstStyle/>
          <a:p>
            <a:r>
              <a:rPr lang="de-DE" sz="1000" dirty="0" err="1">
                <a:solidFill>
                  <a:srgbClr val="000000"/>
                </a:solidFill>
                <a:latin typeface="BMW Group Condensed" panose="020B0606020202020204" pitchFamily="34" charset="0"/>
              </a:rPr>
              <a:t>indirect</a:t>
            </a:r>
            <a:r>
              <a:rPr lang="de-DE" sz="1000" dirty="0">
                <a:solidFill>
                  <a:srgbClr val="000000"/>
                </a:solidFill>
                <a:latin typeface="BMW Group Condensed" panose="020B0606020202020204" pitchFamily="34" charset="0"/>
              </a:rPr>
              <a:t> </a:t>
            </a:r>
            <a:r>
              <a:rPr lang="de-DE" sz="1000" dirty="0" err="1">
                <a:solidFill>
                  <a:srgbClr val="000000"/>
                </a:solidFill>
                <a:latin typeface="BMW Group Condensed" panose="020B0606020202020204" pitchFamily="34" charset="0"/>
              </a:rPr>
              <a:t>emissions</a:t>
            </a:r>
            <a:r>
              <a:rPr lang="de-DE" sz="1000" dirty="0">
                <a:solidFill>
                  <a:srgbClr val="000000"/>
                </a:solidFill>
                <a:latin typeface="BMW Group Condensed" panose="020B0606020202020204" pitchFamily="34" charset="0"/>
              </a:rPr>
              <a:t> </a:t>
            </a:r>
            <a:r>
              <a:rPr lang="en-US" sz="1000" dirty="0">
                <a:solidFill>
                  <a:srgbClr val="000000"/>
                </a:solidFill>
                <a:latin typeface="BMW Group Condensed" panose="020B0606020202020204" pitchFamily="34" charset="0"/>
              </a:rPr>
              <a:t>from outside generated and purchased electricity, steam, heat and cold</a:t>
            </a:r>
            <a:endParaRPr lang="de-DE" sz="1000" dirty="0">
              <a:solidFill>
                <a:srgbClr val="000000"/>
              </a:solidFill>
              <a:latin typeface="BMW Group Condensed" panose="020B0606020202020204" pitchFamily="34" charset="0"/>
            </a:endParaRPr>
          </a:p>
        </p:txBody>
      </p:sp>
      <p:sp>
        <p:nvSpPr>
          <p:cNvPr id="104" name="Textfeld 103">
            <a:extLst>
              <a:ext uri="{FF2B5EF4-FFF2-40B4-BE49-F238E27FC236}">
                <a16:creationId xmlns:a16="http://schemas.microsoft.com/office/drawing/2014/main" id="{769EEF19-2D07-4A7B-A8E7-6287CB88434A}"/>
              </a:ext>
            </a:extLst>
          </p:cNvPr>
          <p:cNvSpPr txBox="1"/>
          <p:nvPr/>
        </p:nvSpPr>
        <p:spPr>
          <a:xfrm>
            <a:off x="1064548" y="5330720"/>
            <a:ext cx="2680221" cy="153888"/>
          </a:xfrm>
          <a:prstGeom prst="rect">
            <a:avLst/>
          </a:prstGeom>
          <a:noFill/>
        </p:spPr>
        <p:txBody>
          <a:bodyPr wrap="none" lIns="0" tIns="0" rIns="0" bIns="0" rtlCol="0">
            <a:spAutoFit/>
          </a:bodyPr>
          <a:lstStyle/>
          <a:p>
            <a:r>
              <a:rPr lang="en-US" sz="1000" dirty="0"/>
              <a:t>all other indirect emissions in the upstream supply chain</a:t>
            </a:r>
          </a:p>
        </p:txBody>
      </p:sp>
      <p:sp>
        <p:nvSpPr>
          <p:cNvPr id="135" name="Pfeil: nach rechts 134">
            <a:extLst>
              <a:ext uri="{FF2B5EF4-FFF2-40B4-BE49-F238E27FC236}">
                <a16:creationId xmlns:a16="http://schemas.microsoft.com/office/drawing/2014/main" id="{1D5A537C-F5A2-4394-A04D-C6444D8D5047}"/>
              </a:ext>
            </a:extLst>
          </p:cNvPr>
          <p:cNvSpPr/>
          <p:nvPr/>
        </p:nvSpPr>
        <p:spPr>
          <a:xfrm>
            <a:off x="5183669" y="2286245"/>
            <a:ext cx="301314" cy="174322"/>
          </a:xfrm>
          <a:prstGeom prst="rightArrow">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36" name="Pfeil: nach rechts 135">
            <a:extLst>
              <a:ext uri="{FF2B5EF4-FFF2-40B4-BE49-F238E27FC236}">
                <a16:creationId xmlns:a16="http://schemas.microsoft.com/office/drawing/2014/main" id="{333BF603-4895-4B51-99C5-6743B540FD3F}"/>
              </a:ext>
            </a:extLst>
          </p:cNvPr>
          <p:cNvSpPr/>
          <p:nvPr/>
        </p:nvSpPr>
        <p:spPr>
          <a:xfrm>
            <a:off x="6530868" y="5124569"/>
            <a:ext cx="301314" cy="174322"/>
          </a:xfrm>
          <a:prstGeom prst="rightArrow">
            <a:avLst/>
          </a:prstGeom>
          <a:solidFill>
            <a:srgbClr val="FEC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37" name="Textfeld 136">
            <a:extLst>
              <a:ext uri="{FF2B5EF4-FFF2-40B4-BE49-F238E27FC236}">
                <a16:creationId xmlns:a16="http://schemas.microsoft.com/office/drawing/2014/main" id="{36B866B0-A4D2-43E5-923E-7EA47FBA9CF1}"/>
              </a:ext>
            </a:extLst>
          </p:cNvPr>
          <p:cNvSpPr txBox="1"/>
          <p:nvPr/>
        </p:nvSpPr>
        <p:spPr>
          <a:xfrm>
            <a:off x="6925648" y="5134786"/>
            <a:ext cx="2067874" cy="153888"/>
          </a:xfrm>
          <a:prstGeom prst="rect">
            <a:avLst/>
          </a:prstGeom>
          <a:noFill/>
        </p:spPr>
        <p:txBody>
          <a:bodyPr wrap="none" lIns="0" tIns="0" rIns="0" bIns="0" rtlCol="0">
            <a:spAutoFit/>
          </a:bodyPr>
          <a:lstStyle/>
          <a:p>
            <a:r>
              <a:rPr lang="de-DE" sz="1000" dirty="0" err="1"/>
              <a:t>Resulting</a:t>
            </a:r>
            <a:r>
              <a:rPr lang="de-DE" sz="1000" dirty="0"/>
              <a:t> PCF (               +                +                )</a:t>
            </a:r>
          </a:p>
        </p:txBody>
      </p:sp>
      <p:grpSp>
        <p:nvGrpSpPr>
          <p:cNvPr id="10" name="Gruppieren 9">
            <a:extLst>
              <a:ext uri="{FF2B5EF4-FFF2-40B4-BE49-F238E27FC236}">
                <a16:creationId xmlns:a16="http://schemas.microsoft.com/office/drawing/2014/main" id="{EB59CFD4-18D2-4D69-B9FC-4F4D60A112C6}"/>
              </a:ext>
            </a:extLst>
          </p:cNvPr>
          <p:cNvGrpSpPr/>
          <p:nvPr/>
        </p:nvGrpSpPr>
        <p:grpSpPr>
          <a:xfrm>
            <a:off x="1042529" y="2703719"/>
            <a:ext cx="170694" cy="180000"/>
            <a:chOff x="8496568" y="633417"/>
            <a:chExt cx="170694" cy="180000"/>
          </a:xfrm>
        </p:grpSpPr>
        <p:sp>
          <p:nvSpPr>
            <p:cNvPr id="9" name="Rechteck 8">
              <a:extLst>
                <a:ext uri="{FF2B5EF4-FFF2-40B4-BE49-F238E27FC236}">
                  <a16:creationId xmlns:a16="http://schemas.microsoft.com/office/drawing/2014/main" id="{367F5677-295F-4EF4-BEA2-BCB9C5F37665}"/>
                </a:ext>
              </a:extLst>
            </p:cNvPr>
            <p:cNvSpPr/>
            <p:nvPr/>
          </p:nvSpPr>
          <p:spPr>
            <a:xfrm>
              <a:off x="8589108" y="633417"/>
              <a:ext cx="78154" cy="180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44" name="Rechteck 143">
              <a:extLst>
                <a:ext uri="{FF2B5EF4-FFF2-40B4-BE49-F238E27FC236}">
                  <a16:creationId xmlns:a16="http://schemas.microsoft.com/office/drawing/2014/main" id="{0C91DCB4-C9CE-4261-8862-A5D6D8FF5C33}"/>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45" name="Gruppieren 144">
            <a:extLst>
              <a:ext uri="{FF2B5EF4-FFF2-40B4-BE49-F238E27FC236}">
                <a16:creationId xmlns:a16="http://schemas.microsoft.com/office/drawing/2014/main" id="{2F482E76-69E6-4229-B2CC-940CA1821036}"/>
              </a:ext>
            </a:extLst>
          </p:cNvPr>
          <p:cNvGrpSpPr/>
          <p:nvPr/>
        </p:nvGrpSpPr>
        <p:grpSpPr>
          <a:xfrm>
            <a:off x="2382096" y="2633354"/>
            <a:ext cx="170694" cy="253093"/>
            <a:chOff x="8496568" y="560324"/>
            <a:chExt cx="170694" cy="253093"/>
          </a:xfrm>
        </p:grpSpPr>
        <p:sp>
          <p:nvSpPr>
            <p:cNvPr id="146" name="Rechteck 145">
              <a:extLst>
                <a:ext uri="{FF2B5EF4-FFF2-40B4-BE49-F238E27FC236}">
                  <a16:creationId xmlns:a16="http://schemas.microsoft.com/office/drawing/2014/main" id="{1F85BC1A-EE6A-4912-9266-D8CC8CC3A1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47" name="Rechteck 146">
              <a:extLst>
                <a:ext uri="{FF2B5EF4-FFF2-40B4-BE49-F238E27FC236}">
                  <a16:creationId xmlns:a16="http://schemas.microsoft.com/office/drawing/2014/main" id="{7F40CD4D-ACD9-49E6-B5DA-EAC2D196A599}"/>
                </a:ext>
              </a:extLst>
            </p:cNvPr>
            <p:cNvSpPr/>
            <p:nvPr/>
          </p:nvSpPr>
          <p:spPr>
            <a:xfrm>
              <a:off x="8496568" y="705417"/>
              <a:ext cx="78154"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48" name="Gruppieren 147">
            <a:extLst>
              <a:ext uri="{FF2B5EF4-FFF2-40B4-BE49-F238E27FC236}">
                <a16:creationId xmlns:a16="http://schemas.microsoft.com/office/drawing/2014/main" id="{5A0AC9B8-8780-4E23-99ED-6B715DBE82A7}"/>
              </a:ext>
            </a:extLst>
          </p:cNvPr>
          <p:cNvGrpSpPr/>
          <p:nvPr/>
        </p:nvGrpSpPr>
        <p:grpSpPr>
          <a:xfrm>
            <a:off x="1042529" y="3678405"/>
            <a:ext cx="170694" cy="152400"/>
            <a:chOff x="8496568" y="661017"/>
            <a:chExt cx="170694" cy="152400"/>
          </a:xfrm>
        </p:grpSpPr>
        <p:sp>
          <p:nvSpPr>
            <p:cNvPr id="149" name="Rechteck 148">
              <a:extLst>
                <a:ext uri="{FF2B5EF4-FFF2-40B4-BE49-F238E27FC236}">
                  <a16:creationId xmlns:a16="http://schemas.microsoft.com/office/drawing/2014/main" id="{5739FB0D-7DF1-40DD-9104-9DDDCB0792E8}"/>
                </a:ext>
              </a:extLst>
            </p:cNvPr>
            <p:cNvSpPr/>
            <p:nvPr/>
          </p:nvSpPr>
          <p:spPr>
            <a:xfrm>
              <a:off x="8589108" y="669417"/>
              <a:ext cx="78154" cy="144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0" name="Rechteck 149">
              <a:extLst>
                <a:ext uri="{FF2B5EF4-FFF2-40B4-BE49-F238E27FC236}">
                  <a16:creationId xmlns:a16="http://schemas.microsoft.com/office/drawing/2014/main" id="{59F6ADDC-74AC-4B13-9FD1-C13B1F619FCA}"/>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1" name="Gruppieren 150">
            <a:extLst>
              <a:ext uri="{FF2B5EF4-FFF2-40B4-BE49-F238E27FC236}">
                <a16:creationId xmlns:a16="http://schemas.microsoft.com/office/drawing/2014/main" id="{0E7DDDBD-86A5-406F-B7CB-699976792F25}"/>
              </a:ext>
            </a:extLst>
          </p:cNvPr>
          <p:cNvGrpSpPr/>
          <p:nvPr/>
        </p:nvGrpSpPr>
        <p:grpSpPr>
          <a:xfrm>
            <a:off x="2405985" y="3576265"/>
            <a:ext cx="170694" cy="253093"/>
            <a:chOff x="8496568" y="560324"/>
            <a:chExt cx="170694" cy="253093"/>
          </a:xfrm>
        </p:grpSpPr>
        <p:sp>
          <p:nvSpPr>
            <p:cNvPr id="152" name="Rechteck 151">
              <a:extLst>
                <a:ext uri="{FF2B5EF4-FFF2-40B4-BE49-F238E27FC236}">
                  <a16:creationId xmlns:a16="http://schemas.microsoft.com/office/drawing/2014/main" id="{E70FE792-30BA-492F-B1FE-2312D4EC79C8}"/>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3" name="Rechteck 152">
              <a:extLst>
                <a:ext uri="{FF2B5EF4-FFF2-40B4-BE49-F238E27FC236}">
                  <a16:creationId xmlns:a16="http://schemas.microsoft.com/office/drawing/2014/main" id="{1C7EABE7-8A73-42D0-AA62-7882B376313B}"/>
                </a:ext>
              </a:extLst>
            </p:cNvPr>
            <p:cNvSpPr/>
            <p:nvPr/>
          </p:nvSpPr>
          <p:spPr>
            <a:xfrm>
              <a:off x="8496568" y="741417"/>
              <a:ext cx="78154" cy="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4" name="Gruppieren 153">
            <a:extLst>
              <a:ext uri="{FF2B5EF4-FFF2-40B4-BE49-F238E27FC236}">
                <a16:creationId xmlns:a16="http://schemas.microsoft.com/office/drawing/2014/main" id="{12D51276-387B-49B7-BE30-122D98E695BC}"/>
              </a:ext>
            </a:extLst>
          </p:cNvPr>
          <p:cNvGrpSpPr/>
          <p:nvPr/>
        </p:nvGrpSpPr>
        <p:grpSpPr>
          <a:xfrm>
            <a:off x="4035944" y="3770014"/>
            <a:ext cx="170694" cy="253093"/>
            <a:chOff x="8496568" y="560324"/>
            <a:chExt cx="170694" cy="253093"/>
          </a:xfrm>
        </p:grpSpPr>
        <p:sp>
          <p:nvSpPr>
            <p:cNvPr id="155" name="Rechteck 154">
              <a:extLst>
                <a:ext uri="{FF2B5EF4-FFF2-40B4-BE49-F238E27FC236}">
                  <a16:creationId xmlns:a16="http://schemas.microsoft.com/office/drawing/2014/main" id="{996D007E-6D29-4A3C-91BC-80FDA85F79D0}"/>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6" name="Rechteck 155">
              <a:extLst>
                <a:ext uri="{FF2B5EF4-FFF2-40B4-BE49-F238E27FC236}">
                  <a16:creationId xmlns:a16="http://schemas.microsoft.com/office/drawing/2014/main" id="{235F7ABC-3691-4503-B268-D21C994066C6}"/>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7" name="Gruppieren 156">
            <a:extLst>
              <a:ext uri="{FF2B5EF4-FFF2-40B4-BE49-F238E27FC236}">
                <a16:creationId xmlns:a16="http://schemas.microsoft.com/office/drawing/2014/main" id="{C573EA09-B4B1-4E38-ABBB-0C0201FBB87B}"/>
              </a:ext>
            </a:extLst>
          </p:cNvPr>
          <p:cNvGrpSpPr/>
          <p:nvPr/>
        </p:nvGrpSpPr>
        <p:grpSpPr>
          <a:xfrm>
            <a:off x="5773292" y="3758628"/>
            <a:ext cx="170694" cy="253093"/>
            <a:chOff x="8496568" y="560324"/>
            <a:chExt cx="170694" cy="253093"/>
          </a:xfrm>
        </p:grpSpPr>
        <p:sp>
          <p:nvSpPr>
            <p:cNvPr id="158" name="Rechteck 157">
              <a:extLst>
                <a:ext uri="{FF2B5EF4-FFF2-40B4-BE49-F238E27FC236}">
                  <a16:creationId xmlns:a16="http://schemas.microsoft.com/office/drawing/2014/main" id="{36D678F3-C493-4771-8EDE-D5943F6E3C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9" name="Rechteck 158">
              <a:extLst>
                <a:ext uri="{FF2B5EF4-FFF2-40B4-BE49-F238E27FC236}">
                  <a16:creationId xmlns:a16="http://schemas.microsoft.com/office/drawing/2014/main" id="{AE002483-F16D-4261-8661-E11D36BEB915}"/>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60" name="Gruppieren 159">
            <a:extLst>
              <a:ext uri="{FF2B5EF4-FFF2-40B4-BE49-F238E27FC236}">
                <a16:creationId xmlns:a16="http://schemas.microsoft.com/office/drawing/2014/main" id="{990B1FE1-35C2-402A-8326-C33EB78E2BF0}"/>
              </a:ext>
            </a:extLst>
          </p:cNvPr>
          <p:cNvGrpSpPr/>
          <p:nvPr/>
        </p:nvGrpSpPr>
        <p:grpSpPr>
          <a:xfrm>
            <a:off x="7510640" y="3762162"/>
            <a:ext cx="170694" cy="253093"/>
            <a:chOff x="8496568" y="560324"/>
            <a:chExt cx="170694" cy="253093"/>
          </a:xfrm>
        </p:grpSpPr>
        <p:sp>
          <p:nvSpPr>
            <p:cNvPr id="161" name="Rechteck 160">
              <a:extLst>
                <a:ext uri="{FF2B5EF4-FFF2-40B4-BE49-F238E27FC236}">
                  <a16:creationId xmlns:a16="http://schemas.microsoft.com/office/drawing/2014/main" id="{02AC18DC-ABAC-48B2-B648-C6FE38706DCE}"/>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62" name="Rechteck 161">
              <a:extLst>
                <a:ext uri="{FF2B5EF4-FFF2-40B4-BE49-F238E27FC236}">
                  <a16:creationId xmlns:a16="http://schemas.microsoft.com/office/drawing/2014/main" id="{AE718FE9-E809-4048-8DA1-B2882F766771}"/>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63" name="Gruppieren 162">
            <a:extLst>
              <a:ext uri="{FF2B5EF4-FFF2-40B4-BE49-F238E27FC236}">
                <a16:creationId xmlns:a16="http://schemas.microsoft.com/office/drawing/2014/main" id="{D31D9E7A-F899-45FE-A1A9-FF2FFBC8DD35}"/>
              </a:ext>
            </a:extLst>
          </p:cNvPr>
          <p:cNvGrpSpPr/>
          <p:nvPr/>
        </p:nvGrpSpPr>
        <p:grpSpPr>
          <a:xfrm>
            <a:off x="5751628" y="2723420"/>
            <a:ext cx="170694" cy="253093"/>
            <a:chOff x="8496568" y="560324"/>
            <a:chExt cx="170694" cy="253093"/>
          </a:xfrm>
        </p:grpSpPr>
        <p:sp>
          <p:nvSpPr>
            <p:cNvPr id="164" name="Rechteck 163">
              <a:extLst>
                <a:ext uri="{FF2B5EF4-FFF2-40B4-BE49-F238E27FC236}">
                  <a16:creationId xmlns:a16="http://schemas.microsoft.com/office/drawing/2014/main" id="{2E0FB794-7153-425F-8E3B-B8864AB659F7}"/>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65" name="Rechteck 164">
              <a:extLst>
                <a:ext uri="{FF2B5EF4-FFF2-40B4-BE49-F238E27FC236}">
                  <a16:creationId xmlns:a16="http://schemas.microsoft.com/office/drawing/2014/main" id="{6AE4317D-E8C1-475C-A3FB-EF295F9DF520}"/>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sp>
        <p:nvSpPr>
          <p:cNvPr id="168" name="Pfeil: nach rechts 167">
            <a:extLst>
              <a:ext uri="{FF2B5EF4-FFF2-40B4-BE49-F238E27FC236}">
                <a16:creationId xmlns:a16="http://schemas.microsoft.com/office/drawing/2014/main" id="{CF601188-F7AE-4F7D-B508-E3B8AD708310}"/>
              </a:ext>
            </a:extLst>
          </p:cNvPr>
          <p:cNvSpPr/>
          <p:nvPr/>
        </p:nvSpPr>
        <p:spPr>
          <a:xfrm>
            <a:off x="1414155" y="2391355"/>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69" name="Pfeil: nach rechts 168">
            <a:extLst>
              <a:ext uri="{FF2B5EF4-FFF2-40B4-BE49-F238E27FC236}">
                <a16:creationId xmlns:a16="http://schemas.microsoft.com/office/drawing/2014/main" id="{80016641-6C4A-4006-AB44-2F2DACF96BBE}"/>
              </a:ext>
            </a:extLst>
          </p:cNvPr>
          <p:cNvSpPr/>
          <p:nvPr/>
        </p:nvSpPr>
        <p:spPr>
          <a:xfrm>
            <a:off x="1408662" y="3353321"/>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0" name="Pfeil: nach rechts 169">
            <a:extLst>
              <a:ext uri="{FF2B5EF4-FFF2-40B4-BE49-F238E27FC236}">
                <a16:creationId xmlns:a16="http://schemas.microsoft.com/office/drawing/2014/main" id="{B1550D27-44DD-4265-8041-BC2AE35CCA72}"/>
              </a:ext>
            </a:extLst>
          </p:cNvPr>
          <p:cNvSpPr/>
          <p:nvPr/>
        </p:nvSpPr>
        <p:spPr>
          <a:xfrm>
            <a:off x="2812805" y="3360873"/>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1" name="Pfeil: nach rechts 170">
            <a:extLst>
              <a:ext uri="{FF2B5EF4-FFF2-40B4-BE49-F238E27FC236}">
                <a16:creationId xmlns:a16="http://schemas.microsoft.com/office/drawing/2014/main" id="{E660A342-2335-4513-9B76-82D3AED8BBC0}"/>
              </a:ext>
            </a:extLst>
          </p:cNvPr>
          <p:cNvSpPr/>
          <p:nvPr/>
        </p:nvSpPr>
        <p:spPr>
          <a:xfrm>
            <a:off x="2828592" y="2398921"/>
            <a:ext cx="885709" cy="194513"/>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2" name="Pfeil: nach rechts 171">
            <a:extLst>
              <a:ext uri="{FF2B5EF4-FFF2-40B4-BE49-F238E27FC236}">
                <a16:creationId xmlns:a16="http://schemas.microsoft.com/office/drawing/2014/main" id="{986B21F2-3B36-4B52-8699-3427D0B580D0}"/>
              </a:ext>
            </a:extLst>
          </p:cNvPr>
          <p:cNvSpPr/>
          <p:nvPr/>
        </p:nvSpPr>
        <p:spPr>
          <a:xfrm>
            <a:off x="6346856" y="3302483"/>
            <a:ext cx="824537" cy="273717"/>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3" name="Pfeil: nach rechts 172">
            <a:extLst>
              <a:ext uri="{FF2B5EF4-FFF2-40B4-BE49-F238E27FC236}">
                <a16:creationId xmlns:a16="http://schemas.microsoft.com/office/drawing/2014/main" id="{A792EBF1-16D1-4819-857B-245AAFF7F14D}"/>
              </a:ext>
            </a:extLst>
          </p:cNvPr>
          <p:cNvSpPr/>
          <p:nvPr/>
        </p:nvSpPr>
        <p:spPr>
          <a:xfrm>
            <a:off x="8058516" y="3213375"/>
            <a:ext cx="824537" cy="42020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4" name="Pfeil: nach oben gebogen 173">
            <a:extLst>
              <a:ext uri="{FF2B5EF4-FFF2-40B4-BE49-F238E27FC236}">
                <a16:creationId xmlns:a16="http://schemas.microsoft.com/office/drawing/2014/main" id="{9931966E-FA3D-4DA1-9A0C-239AC250315B}"/>
              </a:ext>
            </a:extLst>
          </p:cNvPr>
          <p:cNvSpPr/>
          <p:nvPr/>
        </p:nvSpPr>
        <p:spPr>
          <a:xfrm rot="10800000" flipH="1">
            <a:off x="6349707" y="2315398"/>
            <a:ext cx="1392862" cy="663881"/>
          </a:xfrm>
          <a:prstGeom prst="bentUpArrow">
            <a:avLst>
              <a:gd name="adj1" fmla="val 19058"/>
              <a:gd name="adj2" fmla="val 21721"/>
              <a:gd name="adj3" fmla="val 30324"/>
            </a:avLst>
          </a:prstGeom>
          <a:gradFill>
            <a:gsLst>
              <a:gs pos="31000">
                <a:srgbClr val="FFC000"/>
              </a:gs>
              <a:gs pos="71000">
                <a:srgbClr val="B1C3B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Textfeld 10">
            <a:extLst>
              <a:ext uri="{FF2B5EF4-FFF2-40B4-BE49-F238E27FC236}">
                <a16:creationId xmlns:a16="http://schemas.microsoft.com/office/drawing/2014/main" id="{49A4D7B0-724B-49A3-A58A-4AA1C8703F4E}"/>
              </a:ext>
            </a:extLst>
          </p:cNvPr>
          <p:cNvSpPr txBox="1"/>
          <p:nvPr/>
        </p:nvSpPr>
        <p:spPr>
          <a:xfrm>
            <a:off x="1745460" y="2272762"/>
            <a:ext cx="208390" cy="153888"/>
          </a:xfrm>
          <a:prstGeom prst="rect">
            <a:avLst/>
          </a:prstGeom>
          <a:noFill/>
        </p:spPr>
        <p:txBody>
          <a:bodyPr wrap="none" lIns="0" tIns="0" rIns="0" bIns="0" rtlCol="0">
            <a:spAutoFit/>
          </a:bodyPr>
          <a:lstStyle/>
          <a:p>
            <a:r>
              <a:rPr lang="de-DE" sz="1000" dirty="0"/>
              <a:t>PCF</a:t>
            </a:r>
          </a:p>
        </p:txBody>
      </p:sp>
      <p:sp>
        <p:nvSpPr>
          <p:cNvPr id="175" name="Textfeld 174">
            <a:extLst>
              <a:ext uri="{FF2B5EF4-FFF2-40B4-BE49-F238E27FC236}">
                <a16:creationId xmlns:a16="http://schemas.microsoft.com/office/drawing/2014/main" id="{0225F509-0532-4CFA-8B04-D4E8B66680D0}"/>
              </a:ext>
            </a:extLst>
          </p:cNvPr>
          <p:cNvSpPr txBox="1"/>
          <p:nvPr/>
        </p:nvSpPr>
        <p:spPr>
          <a:xfrm>
            <a:off x="1717656" y="3228609"/>
            <a:ext cx="208390" cy="153888"/>
          </a:xfrm>
          <a:prstGeom prst="rect">
            <a:avLst/>
          </a:prstGeom>
          <a:noFill/>
        </p:spPr>
        <p:txBody>
          <a:bodyPr wrap="none" lIns="0" tIns="0" rIns="0" bIns="0" rtlCol="0">
            <a:spAutoFit/>
          </a:bodyPr>
          <a:lstStyle/>
          <a:p>
            <a:r>
              <a:rPr lang="de-DE" sz="1000" dirty="0"/>
              <a:t>PCF</a:t>
            </a:r>
          </a:p>
        </p:txBody>
      </p:sp>
      <p:sp>
        <p:nvSpPr>
          <p:cNvPr id="176" name="Textfeld 175">
            <a:extLst>
              <a:ext uri="{FF2B5EF4-FFF2-40B4-BE49-F238E27FC236}">
                <a16:creationId xmlns:a16="http://schemas.microsoft.com/office/drawing/2014/main" id="{8235028E-1A65-427F-9C3C-84C981E01C13}"/>
              </a:ext>
            </a:extLst>
          </p:cNvPr>
          <p:cNvSpPr txBox="1"/>
          <p:nvPr/>
        </p:nvSpPr>
        <p:spPr>
          <a:xfrm>
            <a:off x="3228634" y="2301594"/>
            <a:ext cx="208390" cy="153888"/>
          </a:xfrm>
          <a:prstGeom prst="rect">
            <a:avLst/>
          </a:prstGeom>
          <a:noFill/>
        </p:spPr>
        <p:txBody>
          <a:bodyPr wrap="none" lIns="0" tIns="0" rIns="0" bIns="0" rtlCol="0">
            <a:spAutoFit/>
          </a:bodyPr>
          <a:lstStyle/>
          <a:p>
            <a:r>
              <a:rPr lang="de-DE" sz="1000" dirty="0"/>
              <a:t>PCF</a:t>
            </a:r>
          </a:p>
        </p:txBody>
      </p:sp>
      <p:sp>
        <p:nvSpPr>
          <p:cNvPr id="177" name="Textfeld 176">
            <a:extLst>
              <a:ext uri="{FF2B5EF4-FFF2-40B4-BE49-F238E27FC236}">
                <a16:creationId xmlns:a16="http://schemas.microsoft.com/office/drawing/2014/main" id="{A4B4C792-4657-431E-BF93-0D5F8C6BEEB9}"/>
              </a:ext>
            </a:extLst>
          </p:cNvPr>
          <p:cNvSpPr txBox="1"/>
          <p:nvPr/>
        </p:nvSpPr>
        <p:spPr>
          <a:xfrm>
            <a:off x="6625371" y="3224202"/>
            <a:ext cx="208390" cy="153888"/>
          </a:xfrm>
          <a:prstGeom prst="rect">
            <a:avLst/>
          </a:prstGeom>
          <a:noFill/>
        </p:spPr>
        <p:txBody>
          <a:bodyPr wrap="none" lIns="0" tIns="0" rIns="0" bIns="0" rtlCol="0">
            <a:spAutoFit/>
          </a:bodyPr>
          <a:lstStyle/>
          <a:p>
            <a:r>
              <a:rPr lang="de-DE" sz="1000" dirty="0"/>
              <a:t>PCF</a:t>
            </a:r>
          </a:p>
        </p:txBody>
      </p:sp>
      <p:sp>
        <p:nvSpPr>
          <p:cNvPr id="178" name="Textfeld 177">
            <a:extLst>
              <a:ext uri="{FF2B5EF4-FFF2-40B4-BE49-F238E27FC236}">
                <a16:creationId xmlns:a16="http://schemas.microsoft.com/office/drawing/2014/main" id="{98282D77-4191-41C9-BCA0-7CB2855E5224}"/>
              </a:ext>
            </a:extLst>
          </p:cNvPr>
          <p:cNvSpPr txBox="1"/>
          <p:nvPr/>
        </p:nvSpPr>
        <p:spPr>
          <a:xfrm>
            <a:off x="8277304" y="3167325"/>
            <a:ext cx="208390" cy="153888"/>
          </a:xfrm>
          <a:prstGeom prst="rect">
            <a:avLst/>
          </a:prstGeom>
          <a:noFill/>
        </p:spPr>
        <p:txBody>
          <a:bodyPr wrap="none" lIns="0" tIns="0" rIns="0" bIns="0" rtlCol="0">
            <a:spAutoFit/>
          </a:bodyPr>
          <a:lstStyle/>
          <a:p>
            <a:r>
              <a:rPr lang="de-DE" sz="1000" dirty="0"/>
              <a:t>PCF</a:t>
            </a:r>
          </a:p>
        </p:txBody>
      </p:sp>
      <p:sp>
        <p:nvSpPr>
          <p:cNvPr id="179" name="Textfeld 178">
            <a:extLst>
              <a:ext uri="{FF2B5EF4-FFF2-40B4-BE49-F238E27FC236}">
                <a16:creationId xmlns:a16="http://schemas.microsoft.com/office/drawing/2014/main" id="{3EA18FD0-636C-4D31-8996-5B84FF9B197D}"/>
              </a:ext>
            </a:extLst>
          </p:cNvPr>
          <p:cNvSpPr txBox="1"/>
          <p:nvPr/>
        </p:nvSpPr>
        <p:spPr>
          <a:xfrm>
            <a:off x="3202699" y="3254550"/>
            <a:ext cx="208390" cy="153888"/>
          </a:xfrm>
          <a:prstGeom prst="rect">
            <a:avLst/>
          </a:prstGeom>
          <a:noFill/>
        </p:spPr>
        <p:txBody>
          <a:bodyPr wrap="none" lIns="0" tIns="0" rIns="0" bIns="0" rtlCol="0">
            <a:spAutoFit/>
          </a:bodyPr>
          <a:lstStyle/>
          <a:p>
            <a:r>
              <a:rPr lang="de-DE" sz="1000" dirty="0"/>
              <a:t>PCF</a:t>
            </a:r>
          </a:p>
        </p:txBody>
      </p:sp>
      <p:sp>
        <p:nvSpPr>
          <p:cNvPr id="180" name="Textfeld 179">
            <a:extLst>
              <a:ext uri="{FF2B5EF4-FFF2-40B4-BE49-F238E27FC236}">
                <a16:creationId xmlns:a16="http://schemas.microsoft.com/office/drawing/2014/main" id="{EB4EC8CA-EB23-4139-BE34-F46C5CA9BACF}"/>
              </a:ext>
            </a:extLst>
          </p:cNvPr>
          <p:cNvSpPr txBox="1"/>
          <p:nvPr/>
        </p:nvSpPr>
        <p:spPr>
          <a:xfrm>
            <a:off x="6940123" y="2165697"/>
            <a:ext cx="208390" cy="153888"/>
          </a:xfrm>
          <a:prstGeom prst="rect">
            <a:avLst/>
          </a:prstGeom>
          <a:noFill/>
        </p:spPr>
        <p:txBody>
          <a:bodyPr wrap="none" lIns="0" tIns="0" rIns="0" bIns="0" rtlCol="0">
            <a:spAutoFit/>
          </a:bodyPr>
          <a:lstStyle/>
          <a:p>
            <a:r>
              <a:rPr lang="de-DE" sz="1000" dirty="0"/>
              <a:t>PCF</a:t>
            </a:r>
          </a:p>
        </p:txBody>
      </p:sp>
      <p:sp>
        <p:nvSpPr>
          <p:cNvPr id="182" name="Pfeil: nach rechts 181">
            <a:extLst>
              <a:ext uri="{FF2B5EF4-FFF2-40B4-BE49-F238E27FC236}">
                <a16:creationId xmlns:a16="http://schemas.microsoft.com/office/drawing/2014/main" id="{156C2F25-54A4-4934-AB5A-23A40717DDA6}"/>
              </a:ext>
            </a:extLst>
          </p:cNvPr>
          <p:cNvSpPr/>
          <p:nvPr/>
        </p:nvSpPr>
        <p:spPr>
          <a:xfrm>
            <a:off x="4550272" y="3371195"/>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83" name="Textfeld 182">
            <a:extLst>
              <a:ext uri="{FF2B5EF4-FFF2-40B4-BE49-F238E27FC236}">
                <a16:creationId xmlns:a16="http://schemas.microsoft.com/office/drawing/2014/main" id="{05C98137-9F5D-41B8-9C37-485BEE82DF30}"/>
              </a:ext>
            </a:extLst>
          </p:cNvPr>
          <p:cNvSpPr txBox="1"/>
          <p:nvPr/>
        </p:nvSpPr>
        <p:spPr>
          <a:xfrm flipH="1">
            <a:off x="4790161" y="3210205"/>
            <a:ext cx="357791" cy="369332"/>
          </a:xfrm>
          <a:prstGeom prst="rect">
            <a:avLst/>
          </a:prstGeom>
          <a:solidFill>
            <a:schemeClr val="bg1"/>
          </a:solidFill>
        </p:spPr>
        <p:txBody>
          <a:bodyPr wrap="square" rtlCol="0" anchor="ctr">
            <a:spAutoFit/>
          </a:bodyPr>
          <a:lstStyle/>
          <a:p>
            <a:pPr algn="ctr"/>
            <a:r>
              <a:rPr lang="de-DE" dirty="0"/>
              <a:t>...</a:t>
            </a:r>
          </a:p>
        </p:txBody>
      </p:sp>
      <p:sp>
        <p:nvSpPr>
          <p:cNvPr id="181" name="Textfeld 180">
            <a:extLst>
              <a:ext uri="{FF2B5EF4-FFF2-40B4-BE49-F238E27FC236}">
                <a16:creationId xmlns:a16="http://schemas.microsoft.com/office/drawing/2014/main" id="{87DC64F1-EBB6-455F-91AE-245115520625}"/>
              </a:ext>
            </a:extLst>
          </p:cNvPr>
          <p:cNvSpPr txBox="1"/>
          <p:nvPr/>
        </p:nvSpPr>
        <p:spPr>
          <a:xfrm>
            <a:off x="5156230" y="3232427"/>
            <a:ext cx="210223" cy="153888"/>
          </a:xfrm>
          <a:prstGeom prst="rect">
            <a:avLst/>
          </a:prstGeom>
          <a:noFill/>
        </p:spPr>
        <p:txBody>
          <a:bodyPr wrap="square" lIns="0" tIns="0" rIns="0" bIns="0" rtlCol="0">
            <a:spAutoFit/>
          </a:bodyPr>
          <a:lstStyle/>
          <a:p>
            <a:r>
              <a:rPr lang="de-DE" sz="1000" dirty="0"/>
              <a:t>PCF</a:t>
            </a:r>
          </a:p>
        </p:txBody>
      </p:sp>
      <p:sp>
        <p:nvSpPr>
          <p:cNvPr id="184" name="Textfeld 183">
            <a:extLst>
              <a:ext uri="{FF2B5EF4-FFF2-40B4-BE49-F238E27FC236}">
                <a16:creationId xmlns:a16="http://schemas.microsoft.com/office/drawing/2014/main" id="{06C63EAE-CE18-4CAE-9BC7-70058B08818F}"/>
              </a:ext>
            </a:extLst>
          </p:cNvPr>
          <p:cNvSpPr txBox="1"/>
          <p:nvPr/>
        </p:nvSpPr>
        <p:spPr>
          <a:xfrm>
            <a:off x="5183669" y="2181121"/>
            <a:ext cx="210223" cy="153888"/>
          </a:xfrm>
          <a:prstGeom prst="rect">
            <a:avLst/>
          </a:prstGeom>
          <a:noFill/>
        </p:spPr>
        <p:txBody>
          <a:bodyPr wrap="square" lIns="0" tIns="0" rIns="0" bIns="0" rtlCol="0">
            <a:spAutoFit/>
          </a:bodyPr>
          <a:lstStyle/>
          <a:p>
            <a:r>
              <a:rPr lang="de-DE" sz="1000" dirty="0"/>
              <a:t>PCF</a:t>
            </a:r>
          </a:p>
        </p:txBody>
      </p:sp>
      <p:sp>
        <p:nvSpPr>
          <p:cNvPr id="185" name="Textfeld 184">
            <a:extLst>
              <a:ext uri="{FF2B5EF4-FFF2-40B4-BE49-F238E27FC236}">
                <a16:creationId xmlns:a16="http://schemas.microsoft.com/office/drawing/2014/main" id="{A29CE999-AE14-4C6D-9810-4C8C810B9B1A}"/>
              </a:ext>
            </a:extLst>
          </p:cNvPr>
          <p:cNvSpPr txBox="1"/>
          <p:nvPr/>
        </p:nvSpPr>
        <p:spPr>
          <a:xfrm flipH="1">
            <a:off x="9036146" y="3707633"/>
            <a:ext cx="764633" cy="153888"/>
          </a:xfrm>
          <a:prstGeom prst="rect">
            <a:avLst/>
          </a:prstGeom>
          <a:noFill/>
        </p:spPr>
        <p:txBody>
          <a:bodyPr wrap="none" lIns="0" tIns="0" rIns="0" bIns="0" rtlCol="0">
            <a:spAutoFit/>
          </a:bodyPr>
          <a:lstStyle/>
          <a:p>
            <a:r>
              <a:rPr lang="de-DE" sz="1000" dirty="0"/>
              <a:t>&lt; not in </a:t>
            </a:r>
            <a:r>
              <a:rPr lang="de-DE" sz="1000" dirty="0" err="1"/>
              <a:t>scope</a:t>
            </a:r>
            <a:r>
              <a:rPr lang="de-DE" sz="1000" dirty="0"/>
              <a:t> &gt;</a:t>
            </a:r>
          </a:p>
        </p:txBody>
      </p:sp>
      <p:sp>
        <p:nvSpPr>
          <p:cNvPr id="186" name="Textfeld 185">
            <a:extLst>
              <a:ext uri="{FF2B5EF4-FFF2-40B4-BE49-F238E27FC236}">
                <a16:creationId xmlns:a16="http://schemas.microsoft.com/office/drawing/2014/main" id="{6CBD95DE-4519-448F-B82A-40CFE9F4C746}"/>
              </a:ext>
            </a:extLst>
          </p:cNvPr>
          <p:cNvSpPr txBox="1"/>
          <p:nvPr/>
        </p:nvSpPr>
        <p:spPr>
          <a:xfrm flipH="1">
            <a:off x="10656387" y="3702811"/>
            <a:ext cx="764633" cy="153888"/>
          </a:xfrm>
          <a:prstGeom prst="rect">
            <a:avLst/>
          </a:prstGeom>
          <a:noFill/>
        </p:spPr>
        <p:txBody>
          <a:bodyPr wrap="none" lIns="0" tIns="0" rIns="0" bIns="0" rtlCol="0">
            <a:spAutoFit/>
          </a:bodyPr>
          <a:lstStyle/>
          <a:p>
            <a:r>
              <a:rPr lang="de-DE" sz="1000" dirty="0"/>
              <a:t>&lt; not in </a:t>
            </a:r>
            <a:r>
              <a:rPr lang="de-DE" sz="1000" dirty="0" err="1"/>
              <a:t>scope</a:t>
            </a:r>
            <a:r>
              <a:rPr lang="de-DE" sz="1000" dirty="0"/>
              <a:t> &gt;</a:t>
            </a:r>
          </a:p>
        </p:txBody>
      </p:sp>
      <p:sp>
        <p:nvSpPr>
          <p:cNvPr id="5" name="Rechteck 4">
            <a:extLst>
              <a:ext uri="{FF2B5EF4-FFF2-40B4-BE49-F238E27FC236}">
                <a16:creationId xmlns:a16="http://schemas.microsoft.com/office/drawing/2014/main" id="{76CD0931-80F1-4762-926F-EED92A6894E5}"/>
              </a:ext>
            </a:extLst>
          </p:cNvPr>
          <p:cNvSpPr/>
          <p:nvPr/>
        </p:nvSpPr>
        <p:spPr>
          <a:xfrm>
            <a:off x="668235" y="4975730"/>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3" name="Rechteck 102">
            <a:extLst>
              <a:ext uri="{FF2B5EF4-FFF2-40B4-BE49-F238E27FC236}">
                <a16:creationId xmlns:a16="http://schemas.microsoft.com/office/drawing/2014/main" id="{9BB7140C-66E3-4B7E-9BEE-7B2570A585A9}"/>
              </a:ext>
            </a:extLst>
          </p:cNvPr>
          <p:cNvSpPr/>
          <p:nvPr/>
        </p:nvSpPr>
        <p:spPr>
          <a:xfrm>
            <a:off x="668235" y="5157730"/>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5" name="Rechteck 104">
            <a:extLst>
              <a:ext uri="{FF2B5EF4-FFF2-40B4-BE49-F238E27FC236}">
                <a16:creationId xmlns:a16="http://schemas.microsoft.com/office/drawing/2014/main" id="{ADDA3F3E-7229-439D-A50A-5A2D34328F43}"/>
              </a:ext>
            </a:extLst>
          </p:cNvPr>
          <p:cNvSpPr/>
          <p:nvPr/>
        </p:nvSpPr>
        <p:spPr>
          <a:xfrm>
            <a:off x="7696818" y="5157730"/>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6" name="Rechteck 105">
            <a:extLst>
              <a:ext uri="{FF2B5EF4-FFF2-40B4-BE49-F238E27FC236}">
                <a16:creationId xmlns:a16="http://schemas.microsoft.com/office/drawing/2014/main" id="{B64B9336-EC53-481C-AC57-39309A71548B}"/>
              </a:ext>
            </a:extLst>
          </p:cNvPr>
          <p:cNvSpPr/>
          <p:nvPr/>
        </p:nvSpPr>
        <p:spPr>
          <a:xfrm>
            <a:off x="8140283" y="5157730"/>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7" name="Rechteck 106">
            <a:extLst>
              <a:ext uri="{FF2B5EF4-FFF2-40B4-BE49-F238E27FC236}">
                <a16:creationId xmlns:a16="http://schemas.microsoft.com/office/drawing/2014/main" id="{8E4B00C4-C8DD-40DB-A128-78998C9BFC5C}"/>
              </a:ext>
            </a:extLst>
          </p:cNvPr>
          <p:cNvSpPr/>
          <p:nvPr/>
        </p:nvSpPr>
        <p:spPr>
          <a:xfrm>
            <a:off x="8589057" y="5157730"/>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8" name="Rechteck 107">
            <a:extLst>
              <a:ext uri="{FF2B5EF4-FFF2-40B4-BE49-F238E27FC236}">
                <a16:creationId xmlns:a16="http://schemas.microsoft.com/office/drawing/2014/main" id="{73E3F405-B175-48E2-BA5B-7DC929B98331}"/>
              </a:ext>
            </a:extLst>
          </p:cNvPr>
          <p:cNvSpPr/>
          <p:nvPr/>
        </p:nvSpPr>
        <p:spPr>
          <a:xfrm>
            <a:off x="663376" y="5356648"/>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Tree>
    <p:extLst>
      <p:ext uri="{BB962C8B-B14F-4D97-AF65-F5344CB8AC3E}">
        <p14:creationId xmlns:p14="http://schemas.microsoft.com/office/powerpoint/2010/main" val="67648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hteck: abgerundete Ecken 115">
            <a:extLst>
              <a:ext uri="{FF2B5EF4-FFF2-40B4-BE49-F238E27FC236}">
                <a16:creationId xmlns:a16="http://schemas.microsoft.com/office/drawing/2014/main" id="{F496C78B-906A-4B7B-9EB9-81EE7437CCDD}"/>
              </a:ext>
            </a:extLst>
          </p:cNvPr>
          <p:cNvSpPr/>
          <p:nvPr/>
        </p:nvSpPr>
        <p:spPr>
          <a:xfrm>
            <a:off x="5398299" y="2218099"/>
            <a:ext cx="2598407" cy="3233932"/>
          </a:xfrm>
          <a:prstGeom prst="roundRect">
            <a:avLst/>
          </a:prstGeom>
          <a:grp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tx1"/>
              </a:solidFill>
            </a:endParaRPr>
          </a:p>
        </p:txBody>
      </p:sp>
      <p:grpSp>
        <p:nvGrpSpPr>
          <p:cNvPr id="6" name="Gruppieren 5">
            <a:extLst>
              <a:ext uri="{FF2B5EF4-FFF2-40B4-BE49-F238E27FC236}">
                <a16:creationId xmlns:a16="http://schemas.microsoft.com/office/drawing/2014/main" id="{A0E02595-A609-4A32-A5AC-5B39245C4AC8}"/>
              </a:ext>
            </a:extLst>
          </p:cNvPr>
          <p:cNvGrpSpPr/>
          <p:nvPr/>
        </p:nvGrpSpPr>
        <p:grpSpPr>
          <a:xfrm>
            <a:off x="862957" y="4777119"/>
            <a:ext cx="391133" cy="579531"/>
            <a:chOff x="3009804" y="4421104"/>
            <a:chExt cx="391133" cy="579531"/>
          </a:xfrm>
        </p:grpSpPr>
        <p:pic>
          <p:nvPicPr>
            <p:cNvPr id="4" name="Picture 2" descr="Datenbank Kostenlos Symbol von Streamline free icons">
              <a:extLst>
                <a:ext uri="{FF2B5EF4-FFF2-40B4-BE49-F238E27FC236}">
                  <a16:creationId xmlns:a16="http://schemas.microsoft.com/office/drawing/2014/main" id="{CB96FC1D-8471-408F-B0DF-2532125E0F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5" name="Textfeld 4">
              <a:extLst>
                <a:ext uri="{FF2B5EF4-FFF2-40B4-BE49-F238E27FC236}">
                  <a16:creationId xmlns:a16="http://schemas.microsoft.com/office/drawing/2014/main" id="{276AE090-FD7F-4155-A569-BDB18F8875A8}"/>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t>material</a:t>
              </a:r>
              <a:br>
                <a:rPr lang="de-DE" sz="1000" dirty="0"/>
              </a:br>
              <a:r>
                <a:rPr lang="de-DE" sz="1000" dirty="0" err="1"/>
                <a:t>data</a:t>
              </a:r>
              <a:endParaRPr lang="de-DE" sz="1000" baseline="30000" dirty="0"/>
            </a:p>
          </p:txBody>
        </p:sp>
      </p:grpSp>
      <p:grpSp>
        <p:nvGrpSpPr>
          <p:cNvPr id="10" name="Gruppieren 9">
            <a:extLst>
              <a:ext uri="{FF2B5EF4-FFF2-40B4-BE49-F238E27FC236}">
                <a16:creationId xmlns:a16="http://schemas.microsoft.com/office/drawing/2014/main" id="{FD4592D8-4A8B-45F5-8591-4CD8A431D298}"/>
              </a:ext>
            </a:extLst>
          </p:cNvPr>
          <p:cNvGrpSpPr/>
          <p:nvPr/>
        </p:nvGrpSpPr>
        <p:grpSpPr>
          <a:xfrm>
            <a:off x="1561417" y="4777119"/>
            <a:ext cx="410369" cy="425642"/>
            <a:chOff x="3000188" y="4421104"/>
            <a:chExt cx="410369" cy="425642"/>
          </a:xfrm>
        </p:grpSpPr>
        <p:pic>
          <p:nvPicPr>
            <p:cNvPr id="11" name="Picture 2" descr="Datenbank Kostenlos Symbol von Streamline free icons">
              <a:extLst>
                <a:ext uri="{FF2B5EF4-FFF2-40B4-BE49-F238E27FC236}">
                  <a16:creationId xmlns:a16="http://schemas.microsoft.com/office/drawing/2014/main" id="{A0960251-C316-44B8-BA99-C5619FCCE6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2" name="Textfeld 11">
              <a:extLst>
                <a:ext uri="{FF2B5EF4-FFF2-40B4-BE49-F238E27FC236}">
                  <a16:creationId xmlns:a16="http://schemas.microsoft.com/office/drawing/2014/main" id="{B40AFBE3-53AB-4F0D-84CA-5A8D168719A9}"/>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t>eco</a:t>
              </a:r>
              <a:r>
                <a:rPr lang="de-DE" sz="1000" dirty="0"/>
                <a:t> </a:t>
              </a:r>
              <a:r>
                <a:rPr lang="de-DE" sz="1000" dirty="0" err="1"/>
                <a:t>data</a:t>
              </a:r>
              <a:endParaRPr lang="de-DE" sz="1000" baseline="30000" dirty="0"/>
            </a:p>
          </p:txBody>
        </p:sp>
      </p:grpSp>
      <p:sp>
        <p:nvSpPr>
          <p:cNvPr id="34" name="Titel 1">
            <a:extLst>
              <a:ext uri="{FF2B5EF4-FFF2-40B4-BE49-F238E27FC236}">
                <a16:creationId xmlns:a16="http://schemas.microsoft.com/office/drawing/2014/main" id="{67029676-C01F-46AD-B860-6F4AAD14279E}"/>
              </a:ext>
            </a:extLst>
          </p:cNvPr>
          <p:cNvSpPr>
            <a:spLocks noGrp="1"/>
          </p:cNvSpPr>
          <p:nvPr>
            <p:ph type="title"/>
          </p:nvPr>
        </p:nvSpPr>
        <p:spPr>
          <a:xfrm>
            <a:off x="488950" y="347663"/>
            <a:ext cx="11225213" cy="701675"/>
          </a:xfrm>
        </p:spPr>
        <p:txBody>
          <a:bodyPr/>
          <a:lstStyle/>
          <a:p>
            <a:r>
              <a:rPr lang="en-US" cap="none" dirty="0"/>
              <a:t>PCF data exchange along the supply chain.</a:t>
            </a:r>
            <a:br>
              <a:rPr lang="de-DE" cap="none" dirty="0"/>
            </a:br>
            <a:r>
              <a:rPr lang="de-DE" cap="none" dirty="0"/>
              <a:t>PCF Request and PCF Response.</a:t>
            </a:r>
          </a:p>
        </p:txBody>
      </p:sp>
      <p:pic>
        <p:nvPicPr>
          <p:cNvPr id="35" name="Picture 4">
            <a:extLst>
              <a:ext uri="{FF2B5EF4-FFF2-40B4-BE49-F238E27FC236}">
                <a16:creationId xmlns:a16="http://schemas.microsoft.com/office/drawing/2014/main" id="{CD107220-6A3B-4EE8-A7C1-FF54E38E17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4" t="6241" r="54938" b="14477"/>
          <a:stretch/>
        </p:blipFill>
        <p:spPr bwMode="auto">
          <a:xfrm>
            <a:off x="3217784" y="1991671"/>
            <a:ext cx="1947527" cy="42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hteck: abgerundete Ecken 40">
            <a:extLst>
              <a:ext uri="{FF2B5EF4-FFF2-40B4-BE49-F238E27FC236}">
                <a16:creationId xmlns:a16="http://schemas.microsoft.com/office/drawing/2014/main" id="{2C4D25B9-67C4-459A-9C13-E581CB6B4A8B}"/>
              </a:ext>
            </a:extLst>
          </p:cNvPr>
          <p:cNvSpPr/>
          <p:nvPr/>
        </p:nvSpPr>
        <p:spPr>
          <a:xfrm>
            <a:off x="3572524" y="2501139"/>
            <a:ext cx="1267525" cy="16083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grpSp>
        <p:nvGrpSpPr>
          <p:cNvPr id="22" name="Gruppieren 21">
            <a:extLst>
              <a:ext uri="{FF2B5EF4-FFF2-40B4-BE49-F238E27FC236}">
                <a16:creationId xmlns:a16="http://schemas.microsoft.com/office/drawing/2014/main" id="{00095CA6-4657-4452-81A7-EF238CD785C3}"/>
              </a:ext>
            </a:extLst>
          </p:cNvPr>
          <p:cNvGrpSpPr/>
          <p:nvPr/>
        </p:nvGrpSpPr>
        <p:grpSpPr>
          <a:xfrm>
            <a:off x="1904383" y="2705665"/>
            <a:ext cx="850264" cy="1014016"/>
            <a:chOff x="8417245" y="4342634"/>
            <a:chExt cx="850264" cy="1014016"/>
          </a:xfrm>
        </p:grpSpPr>
        <p:sp>
          <p:nvSpPr>
            <p:cNvPr id="21" name="Rechteck: abgerundete Ecken 20">
              <a:extLst>
                <a:ext uri="{FF2B5EF4-FFF2-40B4-BE49-F238E27FC236}">
                  <a16:creationId xmlns:a16="http://schemas.microsoft.com/office/drawing/2014/main" id="{72ED266D-E43B-4D63-A0FC-C5F56A3ACDC7}"/>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0242" name="Picture 2" descr="System Icons – Free Vector Download, PNG, SVG, GIF">
              <a:extLst>
                <a:ext uri="{FF2B5EF4-FFF2-40B4-BE49-F238E27FC236}">
                  <a16:creationId xmlns:a16="http://schemas.microsoft.com/office/drawing/2014/main" id="{2D822DAF-C1E1-4078-B8C5-8EBFBC24ACF1}"/>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40" name="Textfeld 39">
              <a:extLst>
                <a:ext uri="{FF2B5EF4-FFF2-40B4-BE49-F238E27FC236}">
                  <a16:creationId xmlns:a16="http://schemas.microsoft.com/office/drawing/2014/main" id="{D853186E-41A7-42A0-AC93-EAC547BDC029}"/>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t>PCF data</a:t>
              </a:r>
              <a:br>
                <a:rPr lang="en-US" sz="1000" dirty="0"/>
              </a:br>
              <a:r>
                <a:rPr lang="en-US" sz="1000" dirty="0"/>
                <a:t>exchange app</a:t>
              </a:r>
              <a:endParaRPr lang="en-US" sz="1000" baseline="30000" dirty="0"/>
            </a:p>
          </p:txBody>
        </p:sp>
      </p:grpSp>
      <p:sp>
        <p:nvSpPr>
          <p:cNvPr id="77" name="Rechteck: abgerundete Ecken 76">
            <a:extLst>
              <a:ext uri="{FF2B5EF4-FFF2-40B4-BE49-F238E27FC236}">
                <a16:creationId xmlns:a16="http://schemas.microsoft.com/office/drawing/2014/main" id="{08570FFC-D059-4708-8781-2286709A80D4}"/>
              </a:ext>
            </a:extLst>
          </p:cNvPr>
          <p:cNvSpPr/>
          <p:nvPr/>
        </p:nvSpPr>
        <p:spPr>
          <a:xfrm>
            <a:off x="488950" y="2218099"/>
            <a:ext cx="2598407" cy="3233932"/>
          </a:xfrm>
          <a:prstGeom prst="roundRect">
            <a:avLst/>
          </a:prstGeom>
          <a:grp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tx1"/>
              </a:solidFill>
            </a:endParaRPr>
          </a:p>
        </p:txBody>
      </p:sp>
      <p:grpSp>
        <p:nvGrpSpPr>
          <p:cNvPr id="89" name="Gruppieren 88">
            <a:extLst>
              <a:ext uri="{FF2B5EF4-FFF2-40B4-BE49-F238E27FC236}">
                <a16:creationId xmlns:a16="http://schemas.microsoft.com/office/drawing/2014/main" id="{2298F28B-7AF9-4DE9-8332-C1130826D26D}"/>
              </a:ext>
            </a:extLst>
          </p:cNvPr>
          <p:cNvGrpSpPr/>
          <p:nvPr/>
        </p:nvGrpSpPr>
        <p:grpSpPr>
          <a:xfrm>
            <a:off x="2270095" y="4777119"/>
            <a:ext cx="450443" cy="579531"/>
            <a:chOff x="2980154" y="4421104"/>
            <a:chExt cx="450443" cy="579531"/>
          </a:xfrm>
        </p:grpSpPr>
        <p:pic>
          <p:nvPicPr>
            <p:cNvPr id="90" name="Picture 2" descr="Datenbank Kostenlos Symbol von Streamline free icons">
              <a:extLst>
                <a:ext uri="{FF2B5EF4-FFF2-40B4-BE49-F238E27FC236}">
                  <a16:creationId xmlns:a16="http://schemas.microsoft.com/office/drawing/2014/main" id="{BF359B9F-4E42-4173-96F7-64D0D8FD87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91" name="Textfeld 90">
              <a:extLst>
                <a:ext uri="{FF2B5EF4-FFF2-40B4-BE49-F238E27FC236}">
                  <a16:creationId xmlns:a16="http://schemas.microsoft.com/office/drawing/2014/main" id="{2BB3C84A-F627-4D18-A66F-62FD77126C92}"/>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t>any</a:t>
              </a:r>
              <a:r>
                <a:rPr lang="de-DE" sz="1000" dirty="0"/>
                <a:t> </a:t>
              </a:r>
              <a:r>
                <a:rPr lang="de-DE" sz="1000" dirty="0" err="1"/>
                <a:t>other</a:t>
              </a:r>
              <a:br>
                <a:rPr lang="de-DE" sz="1000" dirty="0"/>
              </a:br>
              <a:r>
                <a:rPr lang="de-DE" sz="1000" dirty="0" err="1"/>
                <a:t>data</a:t>
              </a:r>
              <a:r>
                <a:rPr lang="de-DE" sz="1000" dirty="0"/>
                <a:t> …</a:t>
              </a:r>
              <a:endParaRPr lang="de-DE" sz="1000" baseline="30000" dirty="0"/>
            </a:p>
          </p:txBody>
        </p:sp>
      </p:grpSp>
      <p:grpSp>
        <p:nvGrpSpPr>
          <p:cNvPr id="2" name="Gruppieren 1">
            <a:extLst>
              <a:ext uri="{FF2B5EF4-FFF2-40B4-BE49-F238E27FC236}">
                <a16:creationId xmlns:a16="http://schemas.microsoft.com/office/drawing/2014/main" id="{1E1D4062-FFF8-4DAA-8786-A94974B17DEB}"/>
              </a:ext>
            </a:extLst>
          </p:cNvPr>
          <p:cNvGrpSpPr/>
          <p:nvPr/>
        </p:nvGrpSpPr>
        <p:grpSpPr>
          <a:xfrm>
            <a:off x="930738" y="3726875"/>
            <a:ext cx="520976" cy="846919"/>
            <a:chOff x="1678266" y="2943397"/>
            <a:chExt cx="520976" cy="846919"/>
          </a:xfrm>
        </p:grpSpPr>
        <p:pic>
          <p:nvPicPr>
            <p:cNvPr id="96" name="Picture 2" descr="System Icons – Free Vector Download, PNG, SVG, GIF">
              <a:extLst>
                <a:ext uri="{FF2B5EF4-FFF2-40B4-BE49-F238E27FC236}">
                  <a16:creationId xmlns:a16="http://schemas.microsoft.com/office/drawing/2014/main" id="{385EBD13-AC57-4914-BF7D-1D7EA5E4E5E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97" name="Textfeld 96">
              <a:extLst>
                <a:ext uri="{FF2B5EF4-FFF2-40B4-BE49-F238E27FC236}">
                  <a16:creationId xmlns:a16="http://schemas.microsoft.com/office/drawing/2014/main" id="{22DCFF90-4F7C-4934-B739-2F87AEC01D1E}"/>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t>PCF</a:t>
              </a:r>
              <a:br>
                <a:rPr lang="de-DE" sz="1000" dirty="0"/>
              </a:br>
              <a:r>
                <a:rPr lang="de-DE" sz="1000" dirty="0" err="1"/>
                <a:t>calculation</a:t>
              </a:r>
              <a:br>
                <a:rPr lang="de-DE" sz="1000" dirty="0"/>
              </a:br>
              <a:r>
                <a:rPr lang="de-DE" sz="1000" dirty="0" err="1"/>
                <a:t>tool</a:t>
              </a:r>
              <a:endParaRPr lang="de-DE" sz="1000" baseline="30000" dirty="0"/>
            </a:p>
          </p:txBody>
        </p:sp>
      </p:grpSp>
      <p:pic>
        <p:nvPicPr>
          <p:cNvPr id="141" name="Grafik 140">
            <a:extLst>
              <a:ext uri="{FF2B5EF4-FFF2-40B4-BE49-F238E27FC236}">
                <a16:creationId xmlns:a16="http://schemas.microsoft.com/office/drawing/2014/main" id="{FB9517E4-5859-49B4-9F8C-F01640DD936A}"/>
              </a:ext>
            </a:extLst>
          </p:cNvPr>
          <p:cNvPicPr>
            <a:picLocks noChangeAspect="1"/>
          </p:cNvPicPr>
          <p:nvPr/>
        </p:nvPicPr>
        <p:blipFill>
          <a:blip r:embed="rId7"/>
          <a:stretch>
            <a:fillRect/>
          </a:stretch>
        </p:blipFill>
        <p:spPr>
          <a:xfrm>
            <a:off x="1910221" y="3747541"/>
            <a:ext cx="831124" cy="174536"/>
          </a:xfrm>
          <a:prstGeom prst="rect">
            <a:avLst/>
          </a:prstGeom>
        </p:spPr>
      </p:pic>
      <p:pic>
        <p:nvPicPr>
          <p:cNvPr id="142" name="Grafik 141">
            <a:extLst>
              <a:ext uri="{FF2B5EF4-FFF2-40B4-BE49-F238E27FC236}">
                <a16:creationId xmlns:a16="http://schemas.microsoft.com/office/drawing/2014/main" id="{6D40456D-0B98-4739-8A87-362B97F50EF1}"/>
              </a:ext>
            </a:extLst>
          </p:cNvPr>
          <p:cNvPicPr>
            <a:picLocks noChangeAspect="1"/>
          </p:cNvPicPr>
          <p:nvPr/>
        </p:nvPicPr>
        <p:blipFill>
          <a:blip r:embed="rId8"/>
          <a:stretch>
            <a:fillRect/>
          </a:stretch>
        </p:blipFill>
        <p:spPr>
          <a:xfrm>
            <a:off x="1845404" y="3961423"/>
            <a:ext cx="960759" cy="262451"/>
          </a:xfrm>
          <a:prstGeom prst="rect">
            <a:avLst/>
          </a:prstGeom>
        </p:spPr>
      </p:pic>
      <p:sp>
        <p:nvSpPr>
          <p:cNvPr id="7" name="Textfeld 6">
            <a:extLst>
              <a:ext uri="{FF2B5EF4-FFF2-40B4-BE49-F238E27FC236}">
                <a16:creationId xmlns:a16="http://schemas.microsoft.com/office/drawing/2014/main" id="{CF4B1079-8171-4DC8-910E-702357D27265}"/>
              </a:ext>
            </a:extLst>
          </p:cNvPr>
          <p:cNvSpPr txBox="1"/>
          <p:nvPr/>
        </p:nvSpPr>
        <p:spPr>
          <a:xfrm>
            <a:off x="3544315" y="4309638"/>
            <a:ext cx="1456165" cy="769441"/>
          </a:xfrm>
          <a:prstGeom prst="rect">
            <a:avLst/>
          </a:prstGeom>
          <a:noFill/>
        </p:spPr>
        <p:txBody>
          <a:bodyPr wrap="square" lIns="0" tIns="0" rIns="0" bIns="0" rtlCol="0">
            <a:spAutoFit/>
          </a:bodyPr>
          <a:lstStyle/>
          <a:p>
            <a:r>
              <a:rPr lang="de-DE" sz="1000" dirty="0" err="1"/>
              <a:t>Using</a:t>
            </a:r>
            <a:r>
              <a:rPr lang="de-DE" sz="1000" dirty="0"/>
              <a:t> CX </a:t>
            </a:r>
            <a:r>
              <a:rPr lang="de-DE" sz="1000" dirty="0" err="1"/>
              <a:t>infrastructure</a:t>
            </a:r>
            <a:r>
              <a:rPr lang="de-DE" sz="1000" dirty="0"/>
              <a:t> </a:t>
            </a:r>
            <a:r>
              <a:rPr lang="de-DE" sz="1000" dirty="0" err="1"/>
              <a:t>for</a:t>
            </a:r>
            <a:r>
              <a:rPr lang="de-DE" sz="1000" dirty="0"/>
              <a:t> </a:t>
            </a:r>
            <a:r>
              <a:rPr lang="de-DE" sz="1000" dirty="0" err="1"/>
              <a:t>identity</a:t>
            </a:r>
            <a:r>
              <a:rPr lang="de-DE" sz="1000" dirty="0"/>
              <a:t> </a:t>
            </a:r>
            <a:r>
              <a:rPr lang="de-DE" sz="1000" dirty="0" err="1"/>
              <a:t>management</a:t>
            </a:r>
            <a:r>
              <a:rPr lang="de-DE" sz="1000" dirty="0"/>
              <a:t>, </a:t>
            </a:r>
            <a:r>
              <a:rPr lang="de-DE" sz="1000" dirty="0" err="1"/>
              <a:t>authorization</a:t>
            </a:r>
            <a:r>
              <a:rPr lang="de-DE" sz="1000" dirty="0"/>
              <a:t>, digital </a:t>
            </a:r>
            <a:r>
              <a:rPr lang="de-DE" sz="1000" dirty="0" err="1"/>
              <a:t>asset</a:t>
            </a:r>
            <a:r>
              <a:rPr lang="de-DE" sz="1000" dirty="0"/>
              <a:t> </a:t>
            </a:r>
            <a:r>
              <a:rPr lang="de-DE" sz="1000" dirty="0" err="1"/>
              <a:t>management</a:t>
            </a:r>
            <a:r>
              <a:rPr lang="de-DE" sz="1000" dirty="0"/>
              <a:t>, </a:t>
            </a:r>
            <a:r>
              <a:rPr lang="de-DE" sz="1000" dirty="0" err="1"/>
              <a:t>data</a:t>
            </a:r>
            <a:r>
              <a:rPr lang="de-DE" sz="1000" dirty="0"/>
              <a:t> </a:t>
            </a:r>
            <a:r>
              <a:rPr lang="de-DE" sz="1000" dirty="0" err="1"/>
              <a:t>exchange</a:t>
            </a:r>
            <a:r>
              <a:rPr lang="de-DE" sz="1000" dirty="0"/>
              <a:t>, …</a:t>
            </a:r>
          </a:p>
        </p:txBody>
      </p:sp>
      <p:grpSp>
        <p:nvGrpSpPr>
          <p:cNvPr id="13" name="Gruppieren 12">
            <a:extLst>
              <a:ext uri="{FF2B5EF4-FFF2-40B4-BE49-F238E27FC236}">
                <a16:creationId xmlns:a16="http://schemas.microsoft.com/office/drawing/2014/main" id="{D8284D07-1E0D-43BA-931B-5A89A6A8AAF6}"/>
              </a:ext>
            </a:extLst>
          </p:cNvPr>
          <p:cNvGrpSpPr/>
          <p:nvPr/>
        </p:nvGrpSpPr>
        <p:grpSpPr>
          <a:xfrm>
            <a:off x="785684" y="1447422"/>
            <a:ext cx="1961833" cy="695894"/>
            <a:chOff x="3333371" y="5621100"/>
            <a:chExt cx="1961833" cy="695894"/>
          </a:xfrm>
        </p:grpSpPr>
        <p:sp>
          <p:nvSpPr>
            <p:cNvPr id="9" name="Textfeld 8">
              <a:extLst>
                <a:ext uri="{FF2B5EF4-FFF2-40B4-BE49-F238E27FC236}">
                  <a16:creationId xmlns:a16="http://schemas.microsoft.com/office/drawing/2014/main" id="{B070BE1D-D564-4AD1-B2C7-88DBE17BD319}"/>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t>PCF Controller</a:t>
              </a:r>
            </a:p>
            <a:p>
              <a:pPr algn="ctr"/>
              <a:r>
                <a:rPr lang="de-DE" b="1" dirty="0"/>
                <a:t>@customer</a:t>
              </a:r>
            </a:p>
          </p:txBody>
        </p:sp>
        <p:pic>
          <p:nvPicPr>
            <p:cNvPr id="54" name="Kontakt">
              <a:extLst>
                <a:ext uri="{FF2B5EF4-FFF2-40B4-BE49-F238E27FC236}">
                  <a16:creationId xmlns:a16="http://schemas.microsoft.com/office/drawing/2014/main" id="{C3433C18-BFCE-4B29-BA73-526E5A9C8A2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grpSp>
        <p:nvGrpSpPr>
          <p:cNvPr id="56" name="Gruppieren 55">
            <a:extLst>
              <a:ext uri="{FF2B5EF4-FFF2-40B4-BE49-F238E27FC236}">
                <a16:creationId xmlns:a16="http://schemas.microsoft.com/office/drawing/2014/main" id="{3267398E-D2EB-49A0-BE4D-8109F485597E}"/>
              </a:ext>
            </a:extLst>
          </p:cNvPr>
          <p:cNvGrpSpPr/>
          <p:nvPr/>
        </p:nvGrpSpPr>
        <p:grpSpPr>
          <a:xfrm>
            <a:off x="5695033" y="1441085"/>
            <a:ext cx="1961833" cy="695894"/>
            <a:chOff x="3333371" y="5621100"/>
            <a:chExt cx="1961833" cy="695894"/>
          </a:xfrm>
        </p:grpSpPr>
        <p:sp>
          <p:nvSpPr>
            <p:cNvPr id="57" name="Textfeld 56">
              <a:extLst>
                <a:ext uri="{FF2B5EF4-FFF2-40B4-BE49-F238E27FC236}">
                  <a16:creationId xmlns:a16="http://schemas.microsoft.com/office/drawing/2014/main" id="{3C73545D-8017-46F2-A8FB-F5591DE3DC27}"/>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t>PCF Controller</a:t>
              </a:r>
            </a:p>
            <a:p>
              <a:pPr algn="ctr"/>
              <a:r>
                <a:rPr lang="de-DE" b="1" dirty="0"/>
                <a:t>@supplier</a:t>
              </a:r>
            </a:p>
          </p:txBody>
        </p:sp>
        <p:pic>
          <p:nvPicPr>
            <p:cNvPr id="58" name="Kontakt">
              <a:extLst>
                <a:ext uri="{FF2B5EF4-FFF2-40B4-BE49-F238E27FC236}">
                  <a16:creationId xmlns:a16="http://schemas.microsoft.com/office/drawing/2014/main" id="{9E96E7CE-9F8E-4E5A-B1DC-7153377939F4}"/>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sp>
        <p:nvSpPr>
          <p:cNvPr id="15" name="Textfeld 14">
            <a:extLst>
              <a:ext uri="{FF2B5EF4-FFF2-40B4-BE49-F238E27FC236}">
                <a16:creationId xmlns:a16="http://schemas.microsoft.com/office/drawing/2014/main" id="{3774342E-A47F-49E7-ABB3-6C4DE6D8200D}"/>
              </a:ext>
            </a:extLst>
          </p:cNvPr>
          <p:cNvSpPr txBox="1"/>
          <p:nvPr/>
        </p:nvSpPr>
        <p:spPr>
          <a:xfrm>
            <a:off x="1411076" y="5645943"/>
            <a:ext cx="506870" cy="276999"/>
          </a:xfrm>
          <a:prstGeom prst="rect">
            <a:avLst/>
          </a:prstGeom>
          <a:noFill/>
        </p:spPr>
        <p:txBody>
          <a:bodyPr wrap="none" lIns="0" tIns="0" rIns="0" bIns="0" rtlCol="0">
            <a:spAutoFit/>
          </a:bodyPr>
          <a:lstStyle/>
          <a:p>
            <a:r>
              <a:rPr lang="de-DE" dirty="0"/>
              <a:t>Tier n</a:t>
            </a:r>
          </a:p>
        </p:txBody>
      </p:sp>
      <p:sp>
        <p:nvSpPr>
          <p:cNvPr id="83" name="Textfeld 82">
            <a:extLst>
              <a:ext uri="{FF2B5EF4-FFF2-40B4-BE49-F238E27FC236}">
                <a16:creationId xmlns:a16="http://schemas.microsoft.com/office/drawing/2014/main" id="{FCFB7063-7E47-4486-86A7-B4B6BF3BD84F}"/>
              </a:ext>
            </a:extLst>
          </p:cNvPr>
          <p:cNvSpPr txBox="1"/>
          <p:nvPr/>
        </p:nvSpPr>
        <p:spPr>
          <a:xfrm>
            <a:off x="6438164" y="5620945"/>
            <a:ext cx="740908" cy="276999"/>
          </a:xfrm>
          <a:prstGeom prst="rect">
            <a:avLst/>
          </a:prstGeom>
          <a:noFill/>
        </p:spPr>
        <p:txBody>
          <a:bodyPr wrap="none" lIns="0" tIns="0" rIns="0" bIns="0" rtlCol="0">
            <a:spAutoFit/>
          </a:bodyPr>
          <a:lstStyle/>
          <a:p>
            <a:r>
              <a:rPr lang="de-DE" dirty="0"/>
              <a:t>Tier n+1</a:t>
            </a:r>
          </a:p>
        </p:txBody>
      </p:sp>
      <p:grpSp>
        <p:nvGrpSpPr>
          <p:cNvPr id="18" name="Gruppieren 17">
            <a:extLst>
              <a:ext uri="{FF2B5EF4-FFF2-40B4-BE49-F238E27FC236}">
                <a16:creationId xmlns:a16="http://schemas.microsoft.com/office/drawing/2014/main" id="{17377D55-5901-4279-9B6F-C112B2355B8B}"/>
              </a:ext>
            </a:extLst>
          </p:cNvPr>
          <p:cNvGrpSpPr/>
          <p:nvPr/>
        </p:nvGrpSpPr>
        <p:grpSpPr>
          <a:xfrm>
            <a:off x="2762911" y="2813319"/>
            <a:ext cx="2965211" cy="286336"/>
            <a:chOff x="2285912" y="5831400"/>
            <a:chExt cx="2965211" cy="286336"/>
          </a:xfrm>
        </p:grpSpPr>
        <p:sp>
          <p:nvSpPr>
            <p:cNvPr id="16" name="Pfeil: nach rechts 15">
              <a:extLst>
                <a:ext uri="{FF2B5EF4-FFF2-40B4-BE49-F238E27FC236}">
                  <a16:creationId xmlns:a16="http://schemas.microsoft.com/office/drawing/2014/main" id="{43E93DDF-46A5-46FD-8C73-6D587986BDA9}"/>
                </a:ext>
              </a:extLst>
            </p:cNvPr>
            <p:cNvSpPr/>
            <p:nvPr/>
          </p:nvSpPr>
          <p:spPr>
            <a:xfrm>
              <a:off x="2285912" y="5831400"/>
              <a:ext cx="2965211"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78" name="Textfeld 77">
              <a:extLst>
                <a:ext uri="{FF2B5EF4-FFF2-40B4-BE49-F238E27FC236}">
                  <a16:creationId xmlns:a16="http://schemas.microsoft.com/office/drawing/2014/main" id="{984F1F60-B781-47F9-B59D-6B7DEA2C3AE7}"/>
                </a:ext>
              </a:extLst>
            </p:cNvPr>
            <p:cNvSpPr txBox="1"/>
            <p:nvPr/>
          </p:nvSpPr>
          <p:spPr>
            <a:xfrm>
              <a:off x="2523453" y="5897624"/>
              <a:ext cx="234038" cy="153888"/>
            </a:xfrm>
            <a:prstGeom prst="rect">
              <a:avLst/>
            </a:prstGeom>
            <a:noFill/>
          </p:spPr>
          <p:txBody>
            <a:bodyPr wrap="none" lIns="0" tIns="0" rIns="0" bIns="0" rtlCol="0">
              <a:spAutoFit/>
            </a:bodyPr>
            <a:lstStyle/>
            <a:p>
              <a:r>
                <a:rPr lang="de-DE" sz="1000" dirty="0"/>
                <a:t>send</a:t>
              </a:r>
            </a:p>
          </p:txBody>
        </p:sp>
        <p:sp>
          <p:nvSpPr>
            <p:cNvPr id="86" name="Textfeld 85">
              <a:extLst>
                <a:ext uri="{FF2B5EF4-FFF2-40B4-BE49-F238E27FC236}">
                  <a16:creationId xmlns:a16="http://schemas.microsoft.com/office/drawing/2014/main" id="{E6317A76-127F-42D2-ADF3-AD23A273FD72}"/>
                </a:ext>
              </a:extLst>
            </p:cNvPr>
            <p:cNvSpPr txBox="1"/>
            <p:nvPr/>
          </p:nvSpPr>
          <p:spPr>
            <a:xfrm>
              <a:off x="4763891" y="5897624"/>
              <a:ext cx="347852" cy="153888"/>
            </a:xfrm>
            <a:prstGeom prst="rect">
              <a:avLst/>
            </a:prstGeom>
            <a:noFill/>
          </p:spPr>
          <p:txBody>
            <a:bodyPr wrap="none" lIns="0" tIns="0" rIns="0" bIns="0" rtlCol="0">
              <a:spAutoFit/>
            </a:bodyPr>
            <a:lstStyle/>
            <a:p>
              <a:r>
                <a:rPr lang="de-DE" sz="1000" dirty="0" err="1"/>
                <a:t>receive</a:t>
              </a:r>
              <a:endParaRPr lang="de-DE" sz="1000" dirty="0"/>
            </a:p>
          </p:txBody>
        </p:sp>
        <p:sp>
          <p:nvSpPr>
            <p:cNvPr id="87" name="Textfeld 86">
              <a:extLst>
                <a:ext uri="{FF2B5EF4-FFF2-40B4-BE49-F238E27FC236}">
                  <a16:creationId xmlns:a16="http://schemas.microsoft.com/office/drawing/2014/main" id="{DC00F03A-3419-45F2-AB4C-9098B3679012}"/>
                </a:ext>
              </a:extLst>
            </p:cNvPr>
            <p:cNvSpPr txBox="1"/>
            <p:nvPr/>
          </p:nvSpPr>
          <p:spPr>
            <a:xfrm>
              <a:off x="3356534" y="5897624"/>
              <a:ext cx="815929" cy="153888"/>
            </a:xfrm>
            <a:prstGeom prst="rect">
              <a:avLst/>
            </a:prstGeom>
            <a:noFill/>
          </p:spPr>
          <p:txBody>
            <a:bodyPr wrap="none" lIns="0" tIns="0" rIns="0" bIns="0" rtlCol="0">
              <a:spAutoFit/>
            </a:bodyPr>
            <a:lstStyle/>
            <a:p>
              <a:r>
                <a:rPr lang="de-DE" sz="1000" b="1" dirty="0"/>
                <a:t>1) PCF Request</a:t>
              </a:r>
            </a:p>
          </p:txBody>
        </p:sp>
      </p:grpSp>
      <p:grpSp>
        <p:nvGrpSpPr>
          <p:cNvPr id="8" name="Gruppieren 7">
            <a:extLst>
              <a:ext uri="{FF2B5EF4-FFF2-40B4-BE49-F238E27FC236}">
                <a16:creationId xmlns:a16="http://schemas.microsoft.com/office/drawing/2014/main" id="{0825C366-DC14-4113-ABF7-65CDA5092E0A}"/>
              </a:ext>
            </a:extLst>
          </p:cNvPr>
          <p:cNvGrpSpPr/>
          <p:nvPr/>
        </p:nvGrpSpPr>
        <p:grpSpPr>
          <a:xfrm>
            <a:off x="2754646" y="3381520"/>
            <a:ext cx="2965212" cy="286336"/>
            <a:chOff x="2475226" y="5836652"/>
            <a:chExt cx="2965212" cy="286336"/>
          </a:xfrm>
        </p:grpSpPr>
        <p:sp>
          <p:nvSpPr>
            <p:cNvPr id="88" name="Pfeil: nach rechts 87">
              <a:extLst>
                <a:ext uri="{FF2B5EF4-FFF2-40B4-BE49-F238E27FC236}">
                  <a16:creationId xmlns:a16="http://schemas.microsoft.com/office/drawing/2014/main" id="{CE624471-6970-45D5-96DE-A32EA8959641}"/>
                </a:ext>
              </a:extLst>
            </p:cNvPr>
            <p:cNvSpPr/>
            <p:nvPr/>
          </p:nvSpPr>
          <p:spPr>
            <a:xfrm rot="10800000">
              <a:off x="2475226" y="5836652"/>
              <a:ext cx="2965212"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92" name="Textfeld 91">
              <a:extLst>
                <a:ext uri="{FF2B5EF4-FFF2-40B4-BE49-F238E27FC236}">
                  <a16:creationId xmlns:a16="http://schemas.microsoft.com/office/drawing/2014/main" id="{FE0F9542-492B-4200-B247-D747BDFB5234}"/>
                </a:ext>
              </a:extLst>
            </p:cNvPr>
            <p:cNvSpPr txBox="1"/>
            <p:nvPr/>
          </p:nvSpPr>
          <p:spPr>
            <a:xfrm>
              <a:off x="2720327" y="5902876"/>
              <a:ext cx="347852" cy="153888"/>
            </a:xfrm>
            <a:prstGeom prst="rect">
              <a:avLst/>
            </a:prstGeom>
            <a:noFill/>
          </p:spPr>
          <p:txBody>
            <a:bodyPr wrap="none" lIns="0" tIns="0" rIns="0" bIns="0" rtlCol="0">
              <a:spAutoFit/>
            </a:bodyPr>
            <a:lstStyle/>
            <a:p>
              <a:r>
                <a:rPr lang="de-DE" sz="1000" dirty="0" err="1"/>
                <a:t>receive</a:t>
              </a:r>
              <a:endParaRPr lang="de-DE" sz="1000" dirty="0"/>
            </a:p>
          </p:txBody>
        </p:sp>
        <p:sp>
          <p:nvSpPr>
            <p:cNvPr id="93" name="Textfeld 92">
              <a:extLst>
                <a:ext uri="{FF2B5EF4-FFF2-40B4-BE49-F238E27FC236}">
                  <a16:creationId xmlns:a16="http://schemas.microsoft.com/office/drawing/2014/main" id="{850B30C5-214F-4449-8AC8-A601ADBE82A4}"/>
                </a:ext>
              </a:extLst>
            </p:cNvPr>
            <p:cNvSpPr txBox="1"/>
            <p:nvPr/>
          </p:nvSpPr>
          <p:spPr>
            <a:xfrm>
              <a:off x="5006024" y="5902876"/>
              <a:ext cx="234038" cy="153888"/>
            </a:xfrm>
            <a:prstGeom prst="rect">
              <a:avLst/>
            </a:prstGeom>
            <a:noFill/>
          </p:spPr>
          <p:txBody>
            <a:bodyPr wrap="none" lIns="0" tIns="0" rIns="0" bIns="0" rtlCol="0">
              <a:spAutoFit/>
            </a:bodyPr>
            <a:lstStyle/>
            <a:p>
              <a:r>
                <a:rPr lang="de-DE" sz="1000" dirty="0"/>
                <a:t>send</a:t>
              </a:r>
            </a:p>
          </p:txBody>
        </p:sp>
        <p:sp>
          <p:nvSpPr>
            <p:cNvPr id="94" name="Textfeld 93">
              <a:extLst>
                <a:ext uri="{FF2B5EF4-FFF2-40B4-BE49-F238E27FC236}">
                  <a16:creationId xmlns:a16="http://schemas.microsoft.com/office/drawing/2014/main" id="{4CAED04C-1D98-4947-9226-6E3AC1C61513}"/>
                </a:ext>
              </a:extLst>
            </p:cNvPr>
            <p:cNvSpPr txBox="1"/>
            <p:nvPr/>
          </p:nvSpPr>
          <p:spPr>
            <a:xfrm>
              <a:off x="3553406" y="5902876"/>
              <a:ext cx="899285" cy="153888"/>
            </a:xfrm>
            <a:prstGeom prst="rect">
              <a:avLst/>
            </a:prstGeom>
            <a:noFill/>
          </p:spPr>
          <p:txBody>
            <a:bodyPr wrap="none" lIns="0" tIns="0" rIns="0" bIns="0" rtlCol="0">
              <a:spAutoFit/>
            </a:bodyPr>
            <a:lstStyle/>
            <a:p>
              <a:r>
                <a:rPr lang="de-DE" sz="1000" b="1" dirty="0"/>
                <a:t>3) PCF Response</a:t>
              </a:r>
            </a:p>
          </p:txBody>
        </p:sp>
      </p:grpSp>
      <p:cxnSp>
        <p:nvCxnSpPr>
          <p:cNvPr id="95" name="Gerader Verbinder 94">
            <a:extLst>
              <a:ext uri="{FF2B5EF4-FFF2-40B4-BE49-F238E27FC236}">
                <a16:creationId xmlns:a16="http://schemas.microsoft.com/office/drawing/2014/main" id="{64993530-186E-44AD-A848-3720E23453B9}"/>
              </a:ext>
            </a:extLst>
          </p:cNvPr>
          <p:cNvCxnSpPr>
            <a:cxnSpLocks/>
            <a:stCxn id="121" idx="0"/>
            <a:endCxn id="113" idx="3"/>
          </p:cNvCxnSpPr>
          <p:nvPr/>
        </p:nvCxnSpPr>
        <p:spPr>
          <a:xfrm flipH="1" flipV="1">
            <a:off x="6577584" y="3212673"/>
            <a:ext cx="601859" cy="511567"/>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106" name="Gruppieren 105">
            <a:extLst>
              <a:ext uri="{FF2B5EF4-FFF2-40B4-BE49-F238E27FC236}">
                <a16:creationId xmlns:a16="http://schemas.microsoft.com/office/drawing/2014/main" id="{0F91496F-B446-4E7E-819E-FCA28100C991}"/>
              </a:ext>
            </a:extLst>
          </p:cNvPr>
          <p:cNvGrpSpPr/>
          <p:nvPr/>
        </p:nvGrpSpPr>
        <p:grpSpPr>
          <a:xfrm>
            <a:off x="5772306" y="4777119"/>
            <a:ext cx="391133" cy="579531"/>
            <a:chOff x="3009804" y="4421104"/>
            <a:chExt cx="391133" cy="579531"/>
          </a:xfrm>
        </p:grpSpPr>
        <p:pic>
          <p:nvPicPr>
            <p:cNvPr id="107" name="Picture 2" descr="Datenbank Kostenlos Symbol von Streamline free icons">
              <a:extLst>
                <a:ext uri="{FF2B5EF4-FFF2-40B4-BE49-F238E27FC236}">
                  <a16:creationId xmlns:a16="http://schemas.microsoft.com/office/drawing/2014/main" id="{322CEA48-7111-40BD-82F3-867A2E1C17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08" name="Textfeld 107">
              <a:extLst>
                <a:ext uri="{FF2B5EF4-FFF2-40B4-BE49-F238E27FC236}">
                  <a16:creationId xmlns:a16="http://schemas.microsoft.com/office/drawing/2014/main" id="{762EF1E2-57E4-49A8-BFC6-2B20E698CA5C}"/>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t>material</a:t>
              </a:r>
              <a:br>
                <a:rPr lang="de-DE" sz="1000" dirty="0"/>
              </a:br>
              <a:r>
                <a:rPr lang="de-DE" sz="1000" dirty="0" err="1"/>
                <a:t>data</a:t>
              </a:r>
              <a:endParaRPr lang="de-DE" sz="1000" baseline="30000" dirty="0"/>
            </a:p>
          </p:txBody>
        </p:sp>
      </p:grpSp>
      <p:grpSp>
        <p:nvGrpSpPr>
          <p:cNvPr id="109" name="Gruppieren 108">
            <a:extLst>
              <a:ext uri="{FF2B5EF4-FFF2-40B4-BE49-F238E27FC236}">
                <a16:creationId xmlns:a16="http://schemas.microsoft.com/office/drawing/2014/main" id="{E12B10DB-4499-4E5E-96BF-C02BBE4BD5A7}"/>
              </a:ext>
            </a:extLst>
          </p:cNvPr>
          <p:cNvGrpSpPr/>
          <p:nvPr/>
        </p:nvGrpSpPr>
        <p:grpSpPr>
          <a:xfrm>
            <a:off x="6470766" y="4777119"/>
            <a:ext cx="410369" cy="425642"/>
            <a:chOff x="3000188" y="4421104"/>
            <a:chExt cx="410369" cy="425642"/>
          </a:xfrm>
        </p:grpSpPr>
        <p:pic>
          <p:nvPicPr>
            <p:cNvPr id="110" name="Picture 2" descr="Datenbank Kostenlos Symbol von Streamline free icons">
              <a:extLst>
                <a:ext uri="{FF2B5EF4-FFF2-40B4-BE49-F238E27FC236}">
                  <a16:creationId xmlns:a16="http://schemas.microsoft.com/office/drawing/2014/main" id="{5342EB9E-F4C2-4902-80E6-B7204A0935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1" name="Textfeld 110">
              <a:extLst>
                <a:ext uri="{FF2B5EF4-FFF2-40B4-BE49-F238E27FC236}">
                  <a16:creationId xmlns:a16="http://schemas.microsoft.com/office/drawing/2014/main" id="{FA6FC64A-E914-4A03-8EBD-A98124D1440D}"/>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t>eco</a:t>
              </a:r>
              <a:r>
                <a:rPr lang="de-DE" sz="1000" dirty="0"/>
                <a:t> </a:t>
              </a:r>
              <a:r>
                <a:rPr lang="de-DE" sz="1000" dirty="0" err="1"/>
                <a:t>data</a:t>
              </a:r>
              <a:endParaRPr lang="de-DE" sz="1000" baseline="30000" dirty="0"/>
            </a:p>
          </p:txBody>
        </p:sp>
      </p:grpSp>
      <p:grpSp>
        <p:nvGrpSpPr>
          <p:cNvPr id="112" name="Gruppieren 111">
            <a:extLst>
              <a:ext uri="{FF2B5EF4-FFF2-40B4-BE49-F238E27FC236}">
                <a16:creationId xmlns:a16="http://schemas.microsoft.com/office/drawing/2014/main" id="{BF07B927-26A2-4A14-804B-08C1046C46EC}"/>
              </a:ext>
            </a:extLst>
          </p:cNvPr>
          <p:cNvGrpSpPr/>
          <p:nvPr/>
        </p:nvGrpSpPr>
        <p:grpSpPr>
          <a:xfrm>
            <a:off x="5727320" y="2705665"/>
            <a:ext cx="850264" cy="1014016"/>
            <a:chOff x="8417245" y="4342634"/>
            <a:chExt cx="850264" cy="1014016"/>
          </a:xfrm>
        </p:grpSpPr>
        <p:sp>
          <p:nvSpPr>
            <p:cNvPr id="113" name="Rechteck: abgerundete Ecken 112">
              <a:extLst>
                <a:ext uri="{FF2B5EF4-FFF2-40B4-BE49-F238E27FC236}">
                  <a16:creationId xmlns:a16="http://schemas.microsoft.com/office/drawing/2014/main" id="{A1C377B2-D49F-4A31-AD66-842ADD0A438E}"/>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14" name="Picture 2" descr="System Icons – Free Vector Download, PNG, SVG, GIF">
              <a:extLst>
                <a:ext uri="{FF2B5EF4-FFF2-40B4-BE49-F238E27FC236}">
                  <a16:creationId xmlns:a16="http://schemas.microsoft.com/office/drawing/2014/main" id="{D9A25B41-E685-4E59-ADAC-8C3FC7918B61}"/>
                </a:ext>
              </a:extLst>
            </p:cNvPr>
            <p:cNvPicPr>
              <a:picLocks noChangeAspect="1" noChangeArrowheads="1"/>
            </p:cNvPicPr>
            <p:nvPr/>
          </p:nvPicPr>
          <p:blipFill>
            <a:blip r:embed="rId6"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115" name="Textfeld 114">
              <a:extLst>
                <a:ext uri="{FF2B5EF4-FFF2-40B4-BE49-F238E27FC236}">
                  <a16:creationId xmlns:a16="http://schemas.microsoft.com/office/drawing/2014/main" id="{C27B692C-9C8B-48A9-93A3-D818FE668104}"/>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t>PCF data</a:t>
              </a:r>
              <a:br>
                <a:rPr lang="en-US" sz="1000" dirty="0"/>
              </a:br>
              <a:r>
                <a:rPr lang="en-US" sz="1000" dirty="0"/>
                <a:t>exchange app</a:t>
              </a:r>
              <a:endParaRPr lang="en-US" sz="1000" baseline="30000" dirty="0"/>
            </a:p>
          </p:txBody>
        </p:sp>
      </p:grpSp>
      <p:grpSp>
        <p:nvGrpSpPr>
          <p:cNvPr id="117" name="Gruppieren 116">
            <a:extLst>
              <a:ext uri="{FF2B5EF4-FFF2-40B4-BE49-F238E27FC236}">
                <a16:creationId xmlns:a16="http://schemas.microsoft.com/office/drawing/2014/main" id="{CB0E58EB-D125-424F-A97A-BACCBFD40EB6}"/>
              </a:ext>
            </a:extLst>
          </p:cNvPr>
          <p:cNvGrpSpPr/>
          <p:nvPr/>
        </p:nvGrpSpPr>
        <p:grpSpPr>
          <a:xfrm>
            <a:off x="7179444" y="4777119"/>
            <a:ext cx="450443" cy="579531"/>
            <a:chOff x="2980154" y="4421104"/>
            <a:chExt cx="450443" cy="579531"/>
          </a:xfrm>
        </p:grpSpPr>
        <p:pic>
          <p:nvPicPr>
            <p:cNvPr id="118" name="Picture 2" descr="Datenbank Kostenlos Symbol von Streamline free icons">
              <a:extLst>
                <a:ext uri="{FF2B5EF4-FFF2-40B4-BE49-F238E27FC236}">
                  <a16:creationId xmlns:a16="http://schemas.microsoft.com/office/drawing/2014/main" id="{5C827B33-F3D0-4B5F-B479-BC08C01749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9" name="Textfeld 118">
              <a:extLst>
                <a:ext uri="{FF2B5EF4-FFF2-40B4-BE49-F238E27FC236}">
                  <a16:creationId xmlns:a16="http://schemas.microsoft.com/office/drawing/2014/main" id="{81F31C80-B2E5-40ED-9192-0EBB09BD787C}"/>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t>any</a:t>
              </a:r>
              <a:r>
                <a:rPr lang="de-DE" sz="1000" dirty="0"/>
                <a:t> </a:t>
              </a:r>
              <a:r>
                <a:rPr lang="de-DE" sz="1000" dirty="0" err="1"/>
                <a:t>other</a:t>
              </a:r>
              <a:br>
                <a:rPr lang="de-DE" sz="1000" dirty="0"/>
              </a:br>
              <a:r>
                <a:rPr lang="de-DE" sz="1000" dirty="0" err="1"/>
                <a:t>data</a:t>
              </a:r>
              <a:r>
                <a:rPr lang="de-DE" sz="1000" dirty="0"/>
                <a:t> …</a:t>
              </a:r>
              <a:endParaRPr lang="de-DE" sz="1000" baseline="30000" dirty="0"/>
            </a:p>
          </p:txBody>
        </p:sp>
      </p:grpSp>
      <p:grpSp>
        <p:nvGrpSpPr>
          <p:cNvPr id="120" name="Gruppieren 119">
            <a:extLst>
              <a:ext uri="{FF2B5EF4-FFF2-40B4-BE49-F238E27FC236}">
                <a16:creationId xmlns:a16="http://schemas.microsoft.com/office/drawing/2014/main" id="{02348E4B-C183-4CBC-B1E1-6AE9C363D63D}"/>
              </a:ext>
            </a:extLst>
          </p:cNvPr>
          <p:cNvGrpSpPr/>
          <p:nvPr/>
        </p:nvGrpSpPr>
        <p:grpSpPr>
          <a:xfrm>
            <a:off x="6918956" y="3724240"/>
            <a:ext cx="520976" cy="846919"/>
            <a:chOff x="1678266" y="2943397"/>
            <a:chExt cx="520976" cy="846919"/>
          </a:xfrm>
        </p:grpSpPr>
        <p:pic>
          <p:nvPicPr>
            <p:cNvPr id="121" name="Picture 2" descr="System Icons – Free Vector Download, PNG, SVG, GIF">
              <a:extLst>
                <a:ext uri="{FF2B5EF4-FFF2-40B4-BE49-F238E27FC236}">
                  <a16:creationId xmlns:a16="http://schemas.microsoft.com/office/drawing/2014/main" id="{859136D2-5AC8-42A6-8BF1-3A42C5E1F7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122" name="Textfeld 121">
              <a:extLst>
                <a:ext uri="{FF2B5EF4-FFF2-40B4-BE49-F238E27FC236}">
                  <a16:creationId xmlns:a16="http://schemas.microsoft.com/office/drawing/2014/main" id="{DEA0A8EF-54C0-452B-AE9B-C104FEA588FD}"/>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t>PCF</a:t>
              </a:r>
              <a:br>
                <a:rPr lang="de-DE" sz="1000" dirty="0"/>
              </a:br>
              <a:r>
                <a:rPr lang="de-DE" sz="1000" dirty="0" err="1"/>
                <a:t>calculation</a:t>
              </a:r>
              <a:br>
                <a:rPr lang="de-DE" sz="1000" dirty="0"/>
              </a:br>
              <a:r>
                <a:rPr lang="de-DE" sz="1000" dirty="0" err="1"/>
                <a:t>tool</a:t>
              </a:r>
              <a:endParaRPr lang="de-DE" sz="1000" baseline="30000" dirty="0"/>
            </a:p>
          </p:txBody>
        </p:sp>
      </p:grpSp>
      <p:sp>
        <p:nvSpPr>
          <p:cNvPr id="123" name="Textfeld 122">
            <a:extLst>
              <a:ext uri="{FF2B5EF4-FFF2-40B4-BE49-F238E27FC236}">
                <a16:creationId xmlns:a16="http://schemas.microsoft.com/office/drawing/2014/main" id="{13B3418E-CE61-492B-B939-78BF98E76450}"/>
              </a:ext>
            </a:extLst>
          </p:cNvPr>
          <p:cNvSpPr txBox="1"/>
          <p:nvPr/>
        </p:nvSpPr>
        <p:spPr>
          <a:xfrm>
            <a:off x="6903421" y="3222361"/>
            <a:ext cx="880049" cy="153888"/>
          </a:xfrm>
          <a:prstGeom prst="rect">
            <a:avLst/>
          </a:prstGeom>
          <a:noFill/>
        </p:spPr>
        <p:txBody>
          <a:bodyPr wrap="none" lIns="0" tIns="0" rIns="0" bIns="0" rtlCol="0">
            <a:spAutoFit/>
          </a:bodyPr>
          <a:lstStyle/>
          <a:p>
            <a:r>
              <a:rPr lang="de-DE" sz="1000" b="1" dirty="0"/>
              <a:t>2) </a:t>
            </a:r>
            <a:r>
              <a:rPr lang="de-DE" sz="1000" b="1" dirty="0" err="1"/>
              <a:t>Calculate</a:t>
            </a:r>
            <a:r>
              <a:rPr lang="de-DE" sz="1000" b="1" dirty="0"/>
              <a:t> PCF</a:t>
            </a:r>
          </a:p>
        </p:txBody>
      </p:sp>
      <p:sp>
        <p:nvSpPr>
          <p:cNvPr id="124" name="Textfeld 123">
            <a:extLst>
              <a:ext uri="{FF2B5EF4-FFF2-40B4-BE49-F238E27FC236}">
                <a16:creationId xmlns:a16="http://schemas.microsoft.com/office/drawing/2014/main" id="{73F28806-E2E6-4888-BE0A-2D7135F54450}"/>
              </a:ext>
            </a:extLst>
          </p:cNvPr>
          <p:cNvSpPr txBox="1"/>
          <p:nvPr/>
        </p:nvSpPr>
        <p:spPr>
          <a:xfrm>
            <a:off x="610938" y="3476162"/>
            <a:ext cx="580287" cy="153888"/>
          </a:xfrm>
          <a:prstGeom prst="rect">
            <a:avLst/>
          </a:prstGeom>
          <a:noFill/>
        </p:spPr>
        <p:txBody>
          <a:bodyPr wrap="none" lIns="0" tIns="0" rIns="0" bIns="0" rtlCol="0">
            <a:spAutoFit/>
          </a:bodyPr>
          <a:lstStyle/>
          <a:p>
            <a:r>
              <a:rPr lang="de-DE" sz="1000" b="1" dirty="0"/>
              <a:t>4) Use PCF</a:t>
            </a:r>
          </a:p>
        </p:txBody>
      </p:sp>
      <p:cxnSp>
        <p:nvCxnSpPr>
          <p:cNvPr id="125" name="Gerader Verbinder 124">
            <a:extLst>
              <a:ext uri="{FF2B5EF4-FFF2-40B4-BE49-F238E27FC236}">
                <a16:creationId xmlns:a16="http://schemas.microsoft.com/office/drawing/2014/main" id="{950B18AD-0EF0-4D40-837F-AF40D88B718B}"/>
              </a:ext>
            </a:extLst>
          </p:cNvPr>
          <p:cNvCxnSpPr>
            <a:cxnSpLocks/>
            <a:stCxn id="96" idx="0"/>
            <a:endCxn id="21" idx="1"/>
          </p:cNvCxnSpPr>
          <p:nvPr/>
        </p:nvCxnSpPr>
        <p:spPr>
          <a:xfrm flipV="1">
            <a:off x="1191225" y="3212673"/>
            <a:ext cx="713158" cy="514202"/>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9" name="Pfeil: nach rechts 28">
            <a:extLst>
              <a:ext uri="{FF2B5EF4-FFF2-40B4-BE49-F238E27FC236}">
                <a16:creationId xmlns:a16="http://schemas.microsoft.com/office/drawing/2014/main" id="{9DA71D90-365A-4C59-AB05-5E7A55FA2718}"/>
              </a:ext>
            </a:extLst>
          </p:cNvPr>
          <p:cNvSpPr/>
          <p:nvPr/>
        </p:nvSpPr>
        <p:spPr>
          <a:xfrm>
            <a:off x="8196754" y="3047739"/>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2" name="Pfeil: nach rechts 171">
            <a:extLst>
              <a:ext uri="{FF2B5EF4-FFF2-40B4-BE49-F238E27FC236}">
                <a16:creationId xmlns:a16="http://schemas.microsoft.com/office/drawing/2014/main" id="{77AB48E0-4B6C-405E-8523-ECA8142AB5CD}"/>
              </a:ext>
            </a:extLst>
          </p:cNvPr>
          <p:cNvSpPr/>
          <p:nvPr/>
        </p:nvSpPr>
        <p:spPr>
          <a:xfrm rot="10800000">
            <a:off x="8172961" y="3393695"/>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3" name="Pfeil: nach rechts 172">
            <a:extLst>
              <a:ext uri="{FF2B5EF4-FFF2-40B4-BE49-F238E27FC236}">
                <a16:creationId xmlns:a16="http://schemas.microsoft.com/office/drawing/2014/main" id="{5E580D66-4D8E-4217-BA82-31AE7966E404}"/>
              </a:ext>
            </a:extLst>
          </p:cNvPr>
          <p:cNvSpPr/>
          <p:nvPr/>
        </p:nvSpPr>
        <p:spPr>
          <a:xfrm>
            <a:off x="10802758" y="3321901"/>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4" name="Pfeil: nach rechts 173">
            <a:extLst>
              <a:ext uri="{FF2B5EF4-FFF2-40B4-BE49-F238E27FC236}">
                <a16:creationId xmlns:a16="http://schemas.microsoft.com/office/drawing/2014/main" id="{9146CCF1-BE7B-4B2D-8991-B8BFDC9770EC}"/>
              </a:ext>
            </a:extLst>
          </p:cNvPr>
          <p:cNvSpPr/>
          <p:nvPr/>
        </p:nvSpPr>
        <p:spPr>
          <a:xfrm rot="10800000">
            <a:off x="10778965" y="3667857"/>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30" name="Textfeld 29">
            <a:extLst>
              <a:ext uri="{FF2B5EF4-FFF2-40B4-BE49-F238E27FC236}">
                <a16:creationId xmlns:a16="http://schemas.microsoft.com/office/drawing/2014/main" id="{8D43CA78-26C4-4935-9DD2-29AFE21C6D98}"/>
              </a:ext>
            </a:extLst>
          </p:cNvPr>
          <p:cNvSpPr txBox="1"/>
          <p:nvPr/>
        </p:nvSpPr>
        <p:spPr>
          <a:xfrm>
            <a:off x="8616580" y="5418860"/>
            <a:ext cx="2677913" cy="553998"/>
          </a:xfrm>
          <a:prstGeom prst="rect">
            <a:avLst/>
          </a:prstGeom>
          <a:noFill/>
        </p:spPr>
        <p:txBody>
          <a:bodyPr wrap="none" lIns="0" tIns="0" rIns="0" bIns="0" rtlCol="0">
            <a:spAutoFit/>
          </a:bodyPr>
          <a:lstStyle/>
          <a:p>
            <a:r>
              <a:rPr lang="en-US" dirty="0"/>
              <a:t>Request/response process can</a:t>
            </a:r>
          </a:p>
          <a:p>
            <a:r>
              <a:rPr lang="en-US" dirty="0"/>
              <a:t>cascade down the supply chain</a:t>
            </a:r>
            <a:endParaRPr lang="de-DE" dirty="0" err="1"/>
          </a:p>
        </p:txBody>
      </p:sp>
      <p:grpSp>
        <p:nvGrpSpPr>
          <p:cNvPr id="175" name="Gruppieren 174">
            <a:extLst>
              <a:ext uri="{FF2B5EF4-FFF2-40B4-BE49-F238E27FC236}">
                <a16:creationId xmlns:a16="http://schemas.microsoft.com/office/drawing/2014/main" id="{2CCEC7C7-C96E-4D8A-881B-24B5E3423862}"/>
              </a:ext>
            </a:extLst>
          </p:cNvPr>
          <p:cNvGrpSpPr/>
          <p:nvPr/>
        </p:nvGrpSpPr>
        <p:grpSpPr>
          <a:xfrm>
            <a:off x="5673949" y="3747541"/>
            <a:ext cx="960759" cy="476333"/>
            <a:chOff x="2836780" y="2957936"/>
            <a:chExt cx="960759" cy="476333"/>
          </a:xfrm>
        </p:grpSpPr>
        <p:pic>
          <p:nvPicPr>
            <p:cNvPr id="176" name="Grafik 175">
              <a:extLst>
                <a:ext uri="{FF2B5EF4-FFF2-40B4-BE49-F238E27FC236}">
                  <a16:creationId xmlns:a16="http://schemas.microsoft.com/office/drawing/2014/main" id="{1216D72A-B13C-4348-A2BE-6B219BA123CF}"/>
                </a:ext>
              </a:extLst>
            </p:cNvPr>
            <p:cNvPicPr>
              <a:picLocks noChangeAspect="1"/>
            </p:cNvPicPr>
            <p:nvPr/>
          </p:nvPicPr>
          <p:blipFill>
            <a:blip r:embed="rId7"/>
            <a:stretch>
              <a:fillRect/>
            </a:stretch>
          </p:blipFill>
          <p:spPr>
            <a:xfrm>
              <a:off x="2901597" y="2957936"/>
              <a:ext cx="831124" cy="174536"/>
            </a:xfrm>
            <a:prstGeom prst="rect">
              <a:avLst/>
            </a:prstGeom>
          </p:spPr>
        </p:pic>
        <p:pic>
          <p:nvPicPr>
            <p:cNvPr id="177" name="Grafik 176">
              <a:extLst>
                <a:ext uri="{FF2B5EF4-FFF2-40B4-BE49-F238E27FC236}">
                  <a16:creationId xmlns:a16="http://schemas.microsoft.com/office/drawing/2014/main" id="{5B8AD40A-8F43-428A-A70C-9B4DDF0FE8C0}"/>
                </a:ext>
              </a:extLst>
            </p:cNvPr>
            <p:cNvPicPr>
              <a:picLocks noChangeAspect="1"/>
            </p:cNvPicPr>
            <p:nvPr/>
          </p:nvPicPr>
          <p:blipFill>
            <a:blip r:embed="rId8"/>
            <a:stretch>
              <a:fillRect/>
            </a:stretch>
          </p:blipFill>
          <p:spPr>
            <a:xfrm>
              <a:off x="2836780" y="3171818"/>
              <a:ext cx="960759" cy="262451"/>
            </a:xfrm>
            <a:prstGeom prst="rect">
              <a:avLst/>
            </a:prstGeom>
          </p:spPr>
        </p:pic>
      </p:grpSp>
      <p:pic>
        <p:nvPicPr>
          <p:cNvPr id="31" name="Grafik 30">
            <a:extLst>
              <a:ext uri="{FF2B5EF4-FFF2-40B4-BE49-F238E27FC236}">
                <a16:creationId xmlns:a16="http://schemas.microsoft.com/office/drawing/2014/main" id="{443D819C-7A6E-4265-A3C2-9772E69577F1}"/>
              </a:ext>
            </a:extLst>
          </p:cNvPr>
          <p:cNvPicPr>
            <a:picLocks noChangeAspect="1"/>
          </p:cNvPicPr>
          <p:nvPr/>
        </p:nvPicPr>
        <p:blipFill>
          <a:blip r:embed="rId10"/>
          <a:stretch>
            <a:fillRect/>
          </a:stretch>
        </p:blipFill>
        <p:spPr>
          <a:xfrm>
            <a:off x="8770800" y="1991671"/>
            <a:ext cx="1912259" cy="3362018"/>
          </a:xfrm>
          <a:prstGeom prst="rect">
            <a:avLst/>
          </a:prstGeom>
        </p:spPr>
      </p:pic>
      <p:sp>
        <p:nvSpPr>
          <p:cNvPr id="178" name="Textfeld 177">
            <a:extLst>
              <a:ext uri="{FF2B5EF4-FFF2-40B4-BE49-F238E27FC236}">
                <a16:creationId xmlns:a16="http://schemas.microsoft.com/office/drawing/2014/main" id="{DA3A7EE8-67C0-48F6-BE2C-62BBBB0CB140}"/>
              </a:ext>
            </a:extLst>
          </p:cNvPr>
          <p:cNvSpPr txBox="1"/>
          <p:nvPr/>
        </p:nvSpPr>
        <p:spPr>
          <a:xfrm>
            <a:off x="11352957" y="3372496"/>
            <a:ext cx="232436" cy="276999"/>
          </a:xfrm>
          <a:prstGeom prst="rect">
            <a:avLst/>
          </a:prstGeom>
          <a:noFill/>
        </p:spPr>
        <p:txBody>
          <a:bodyPr wrap="none" lIns="0" tIns="0" rIns="0" bIns="0" rtlCol="0">
            <a:spAutoFit/>
          </a:bodyPr>
          <a:lstStyle/>
          <a:p>
            <a:r>
              <a:rPr lang="de-DE" dirty="0"/>
              <a:t>…</a:t>
            </a:r>
          </a:p>
        </p:txBody>
      </p:sp>
    </p:spTree>
    <p:extLst>
      <p:ext uri="{BB962C8B-B14F-4D97-AF65-F5344CB8AC3E}">
        <p14:creationId xmlns:p14="http://schemas.microsoft.com/office/powerpoint/2010/main" val="227334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E0F47-CABF-EA96-F7B1-A906B3728870}"/>
              </a:ext>
            </a:extLst>
          </p:cNvPr>
          <p:cNvSpPr>
            <a:spLocks noGrp="1"/>
          </p:cNvSpPr>
          <p:nvPr>
            <p:ph type="title"/>
          </p:nvPr>
        </p:nvSpPr>
        <p:spPr/>
        <p:txBody>
          <a:bodyPr/>
          <a:lstStyle/>
          <a:p>
            <a:r>
              <a:rPr lang="de-DE" dirty="0"/>
              <a:t>Layout für PCF-KIT (White)</a:t>
            </a:r>
          </a:p>
        </p:txBody>
      </p:sp>
    </p:spTree>
    <p:extLst>
      <p:ext uri="{BB962C8B-B14F-4D97-AF65-F5344CB8AC3E}">
        <p14:creationId xmlns:p14="http://schemas.microsoft.com/office/powerpoint/2010/main" val="327130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solidFill>
                  <a:schemeClr val="tx1"/>
                </a:solidFill>
              </a:rPr>
              <a:t>Product Carbon Footprint (PCF) in the automotive supply chain.</a:t>
            </a:r>
            <a:br>
              <a:rPr lang="en-US" cap="none" dirty="0">
                <a:solidFill>
                  <a:schemeClr val="tx1"/>
                </a:solidFill>
              </a:rPr>
            </a:br>
            <a:r>
              <a:rPr lang="en-US" cap="none" dirty="0">
                <a:solidFill>
                  <a:schemeClr val="tx1"/>
                </a:solidFill>
              </a:rPr>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438254"/>
            <a:ext cx="353001" cy="4036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462247"/>
            <a:ext cx="271542" cy="355690"/>
          </a:xfrm>
          <a:prstGeom prst="rect">
            <a:avLst/>
          </a:prstGeom>
          <a:noFill/>
          <a:extLst>
            <a:ext uri="{909E8E84-426E-40DD-AFC4-6F175D3DCCD1}">
              <a14:hiddenFill xmlns:a14="http://schemas.microsoft.com/office/drawing/2010/main">
                <a:solidFill>
                  <a:srgbClr val="FFFFFF"/>
                </a:solidFill>
              </a14:hiddenFill>
            </a:ext>
          </a:extLst>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t>Material </a:t>
            </a:r>
            <a:r>
              <a:rPr lang="de-DE" sz="1200" dirty="0" err="1"/>
              <a:t>smelting</a:t>
            </a:r>
            <a:r>
              <a:rPr lang="de-DE" sz="1200" dirty="0"/>
              <a:t> and </a:t>
            </a:r>
            <a:r>
              <a:rPr lang="de-DE" sz="1200" dirty="0" err="1"/>
              <a:t>processing</a:t>
            </a:r>
            <a:endParaRPr lang="de-DE" sz="1200" dirty="0"/>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991030"/>
            <a:ext cx="2316375" cy="215444"/>
          </a:xfrm>
          <a:prstGeom prst="rect">
            <a:avLst/>
          </a:prstGeom>
          <a:noFill/>
        </p:spPr>
        <p:txBody>
          <a:bodyPr wrap="square" lIns="0" tIns="0" rIns="0" bIns="0" rtlCol="0">
            <a:spAutoFit/>
          </a:bodyPr>
          <a:lstStyle/>
          <a:p>
            <a:pPr algn="ctr"/>
            <a:r>
              <a:rPr lang="en-US" sz="1400" dirty="0"/>
              <a:t>(Raw) Materials</a:t>
            </a:r>
          </a:p>
        </p:txBody>
      </p:sp>
      <p:sp>
        <p:nvSpPr>
          <p:cNvPr id="68" name="Pfeil: nach rechts 67">
            <a:extLst>
              <a:ext uri="{FF2B5EF4-FFF2-40B4-BE49-F238E27FC236}">
                <a16:creationId xmlns:a16="http://schemas.microsoft.com/office/drawing/2014/main" id="{0685CCB7-9526-4391-AA9F-22C0B702FB26}"/>
              </a:ext>
            </a:extLst>
          </p:cNvPr>
          <p:cNvSpPr/>
          <p:nvPr/>
        </p:nvSpPr>
        <p:spPr>
          <a:xfrm rot="10800000" flipH="1">
            <a:off x="1515297" y="3378674"/>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Pfeil: nach rechts 68">
            <a:extLst>
              <a:ext uri="{FF2B5EF4-FFF2-40B4-BE49-F238E27FC236}">
                <a16:creationId xmlns:a16="http://schemas.microsoft.com/office/drawing/2014/main" id="{92EC6809-81EE-425E-9A2F-287FEB674337}"/>
              </a:ext>
            </a:extLst>
          </p:cNvPr>
          <p:cNvSpPr/>
          <p:nvPr/>
        </p:nvSpPr>
        <p:spPr>
          <a:xfrm rot="10800000" flipH="1">
            <a:off x="1489435" y="2604293"/>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0" name="Grafik 69">
            <a:extLst>
              <a:ext uri="{FF2B5EF4-FFF2-40B4-BE49-F238E27FC236}">
                <a16:creationId xmlns:a16="http://schemas.microsoft.com/office/drawing/2014/main" id="{92CDFBF4-511F-4052-B39B-55129E7321E5}"/>
              </a:ext>
            </a:extLst>
          </p:cNvPr>
          <p:cNvPicPr>
            <a:picLocks noChangeAspect="1"/>
          </p:cNvPicPr>
          <p:nvPr/>
        </p:nvPicPr>
        <p:blipFill>
          <a:blip r:embed="rId7">
            <a:clrChange>
              <a:clrFrom>
                <a:srgbClr val="FFFFFF"/>
              </a:clrFrom>
              <a:clrTo>
                <a:srgbClr val="FFFFFF">
                  <a:alpha val="0"/>
                </a:srgbClr>
              </a:clrTo>
            </a:clrChange>
          </a:blip>
          <a:stretch>
            <a:fillRect/>
          </a:stretch>
        </p:blipFill>
        <p:spPr>
          <a:xfrm flipH="1">
            <a:off x="1659008" y="3206639"/>
            <a:ext cx="325901" cy="177764"/>
          </a:xfrm>
          <a:prstGeom prst="rect">
            <a:avLst/>
          </a:prstGeom>
        </p:spPr>
      </p:pic>
      <p:pic>
        <p:nvPicPr>
          <p:cNvPr id="71" name="Grafik 70">
            <a:extLst>
              <a:ext uri="{FF2B5EF4-FFF2-40B4-BE49-F238E27FC236}">
                <a16:creationId xmlns:a16="http://schemas.microsoft.com/office/drawing/2014/main" id="{DA10562B-9EC9-428A-8B1E-771880F945EB}"/>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18908" y="2458685"/>
            <a:ext cx="343147" cy="156411"/>
          </a:xfrm>
          <a:prstGeom prst="rect">
            <a:avLst/>
          </a:prstGeom>
        </p:spPr>
      </p:pic>
      <p:sp>
        <p:nvSpPr>
          <p:cNvPr id="74" name="Textfeld 73">
            <a:extLst>
              <a:ext uri="{FF2B5EF4-FFF2-40B4-BE49-F238E27FC236}">
                <a16:creationId xmlns:a16="http://schemas.microsoft.com/office/drawing/2014/main" id="{D398EEF9-BD14-4E38-90D9-AE532CD43074}"/>
              </a:ext>
            </a:extLst>
          </p:cNvPr>
          <p:cNvSpPr txBox="1"/>
          <p:nvPr/>
        </p:nvSpPr>
        <p:spPr>
          <a:xfrm flipH="1">
            <a:off x="1009469" y="3893919"/>
            <a:ext cx="262892" cy="153888"/>
          </a:xfrm>
          <a:prstGeom prst="rect">
            <a:avLst/>
          </a:prstGeom>
          <a:noFill/>
        </p:spPr>
        <p:txBody>
          <a:bodyPr wrap="none" lIns="0" tIns="0" rIns="0" bIns="0" rtlCol="0">
            <a:spAutoFit/>
          </a:bodyPr>
          <a:lstStyle/>
          <a:p>
            <a:r>
              <a:rPr lang="de-DE" sz="1000" dirty="0"/>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878532"/>
            <a:ext cx="373500" cy="153888"/>
          </a:xfrm>
          <a:prstGeom prst="rect">
            <a:avLst/>
          </a:prstGeom>
          <a:noFill/>
        </p:spPr>
        <p:txBody>
          <a:bodyPr wrap="none" lIns="0" tIns="0" rIns="0" bIns="0" rtlCol="0">
            <a:spAutoFit/>
          </a:bodyPr>
          <a:lstStyle/>
          <a:p>
            <a:r>
              <a:rPr lang="de-DE" sz="1000" dirty="0"/>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154793"/>
            <a:ext cx="1460016" cy="184666"/>
          </a:xfrm>
          <a:prstGeom prst="rect">
            <a:avLst/>
          </a:prstGeom>
          <a:noFill/>
        </p:spPr>
        <p:txBody>
          <a:bodyPr wrap="none" lIns="0" tIns="0" rIns="0" bIns="0" rtlCol="0">
            <a:spAutoFit/>
          </a:bodyPr>
          <a:lstStyle/>
          <a:p>
            <a:pPr algn="ctr"/>
            <a:r>
              <a:rPr lang="de-DE" sz="1200" dirty="0"/>
              <a:t>Manufacturing </a:t>
            </a:r>
            <a:r>
              <a:rPr lang="de-DE" sz="1200" dirty="0" err="1"/>
              <a:t>processes</a:t>
            </a:r>
            <a:endParaRPr lang="de-DE" sz="1200" dirty="0"/>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3900694"/>
            <a:ext cx="294953" cy="153888"/>
          </a:xfrm>
          <a:prstGeom prst="rect">
            <a:avLst/>
          </a:prstGeom>
          <a:noFill/>
        </p:spPr>
        <p:txBody>
          <a:bodyPr wrap="none" lIns="0" tIns="0" rIns="0" bIns="0" rtlCol="0">
            <a:spAutoFit/>
          </a:bodyPr>
          <a:lstStyle/>
          <a:p>
            <a:r>
              <a:rPr lang="de-DE" sz="1000" dirty="0"/>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3898572"/>
            <a:ext cx="294953" cy="153888"/>
          </a:xfrm>
          <a:prstGeom prst="rect">
            <a:avLst/>
          </a:prstGeom>
          <a:noFill/>
        </p:spPr>
        <p:txBody>
          <a:bodyPr wrap="none" lIns="0" tIns="0" rIns="0" bIns="0" rtlCol="0">
            <a:spAutoFit/>
          </a:bodyPr>
          <a:lstStyle/>
          <a:p>
            <a:r>
              <a:rPr lang="de-DE" sz="1000" dirty="0"/>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3883475"/>
            <a:ext cx="275717" cy="153888"/>
          </a:xfrm>
          <a:prstGeom prst="rect">
            <a:avLst/>
          </a:prstGeom>
          <a:noFill/>
        </p:spPr>
        <p:txBody>
          <a:bodyPr wrap="none" lIns="0" tIns="0" rIns="0" bIns="0" rtlCol="0">
            <a:spAutoFit/>
          </a:bodyPr>
          <a:lstStyle/>
          <a:p>
            <a:r>
              <a:rPr lang="de-DE" sz="1000" dirty="0"/>
              <a:t>Tier n</a:t>
            </a:r>
          </a:p>
        </p:txBody>
      </p:sp>
      <p:pic>
        <p:nvPicPr>
          <p:cNvPr id="87" name="Grafik 86">
            <a:extLst>
              <a:ext uri="{FF2B5EF4-FFF2-40B4-BE49-F238E27FC236}">
                <a16:creationId xmlns:a16="http://schemas.microsoft.com/office/drawing/2014/main" id="{F94E0F62-9B20-4B72-85C3-4BFC43701997}"/>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571572" y="3171908"/>
            <a:ext cx="261281" cy="156410"/>
          </a:xfrm>
          <a:prstGeom prst="rect">
            <a:avLst/>
          </a:prstGeom>
        </p:spPr>
      </p:pic>
      <p:sp>
        <p:nvSpPr>
          <p:cNvPr id="88" name="Pfeil: nach rechts 87">
            <a:extLst>
              <a:ext uri="{FF2B5EF4-FFF2-40B4-BE49-F238E27FC236}">
                <a16:creationId xmlns:a16="http://schemas.microsoft.com/office/drawing/2014/main" id="{E8FC31E2-2955-44F5-BAA5-4B1F3376036A}"/>
              </a:ext>
            </a:extLst>
          </p:cNvPr>
          <p:cNvSpPr/>
          <p:nvPr/>
        </p:nvSpPr>
        <p:spPr>
          <a:xfrm rot="10800000" flipH="1">
            <a:off x="6422217" y="3342027"/>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Pfeil: nach rechts 88">
            <a:extLst>
              <a:ext uri="{FF2B5EF4-FFF2-40B4-BE49-F238E27FC236}">
                <a16:creationId xmlns:a16="http://schemas.microsoft.com/office/drawing/2014/main" id="{2F9ACA98-F007-4980-AE1E-9A99963375B6}"/>
              </a:ext>
            </a:extLst>
          </p:cNvPr>
          <p:cNvSpPr/>
          <p:nvPr/>
        </p:nvSpPr>
        <p:spPr>
          <a:xfrm rot="10800000" flipH="1">
            <a:off x="4947070" y="3353537"/>
            <a:ext cx="389289" cy="73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11"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12">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991030"/>
            <a:ext cx="3464490" cy="215444"/>
          </a:xfrm>
          <a:prstGeom prst="rect">
            <a:avLst/>
          </a:prstGeom>
          <a:noFill/>
        </p:spPr>
        <p:txBody>
          <a:bodyPr wrap="square" lIns="0" tIns="0" rIns="0" bIns="0" rtlCol="0">
            <a:spAutoFit/>
          </a:bodyPr>
          <a:lstStyle/>
          <a:p>
            <a:pPr algn="ctr"/>
            <a:r>
              <a:rPr lang="en-US" sz="1400" dirty="0"/>
              <a:t>Part / component manufacturing</a:t>
            </a:r>
          </a:p>
        </p:txBody>
      </p:sp>
      <p:sp>
        <p:nvSpPr>
          <p:cNvPr id="93" name="Pfeil: nach oben gebogen 92">
            <a:extLst>
              <a:ext uri="{FF2B5EF4-FFF2-40B4-BE49-F238E27FC236}">
                <a16:creationId xmlns:a16="http://schemas.microsoft.com/office/drawing/2014/main" id="{792053B2-6C83-47D6-9533-61FDDEE6FD5E}"/>
              </a:ext>
            </a:extLst>
          </p:cNvPr>
          <p:cNvSpPr/>
          <p:nvPr/>
        </p:nvSpPr>
        <p:spPr>
          <a:xfrm rot="10800000" flipH="1">
            <a:off x="6411104" y="2610650"/>
            <a:ext cx="1211053" cy="259367"/>
          </a:xfrm>
          <a:prstGeom prst="bentUpArrow">
            <a:avLst>
              <a:gd name="adj1" fmla="val 13292"/>
              <a:gd name="adj2" fmla="val 25000"/>
              <a:gd name="adj3" fmla="val 269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94" name="Grafik 93">
            <a:extLst>
              <a:ext uri="{FF2B5EF4-FFF2-40B4-BE49-F238E27FC236}">
                <a16:creationId xmlns:a16="http://schemas.microsoft.com/office/drawing/2014/main" id="{1969E4D7-AFDA-4EA4-89BB-C10A2F18F82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6877324" y="2436431"/>
            <a:ext cx="261281" cy="156410"/>
          </a:xfrm>
          <a:prstGeom prst="rect">
            <a:avLst/>
          </a:prstGeom>
        </p:spPr>
      </p:pic>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453695"/>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550474" y="3150571"/>
            <a:ext cx="357791" cy="369332"/>
          </a:xfrm>
          <a:prstGeom prst="rect">
            <a:avLst/>
          </a:prstGeom>
          <a:noFill/>
        </p:spPr>
        <p:txBody>
          <a:bodyPr wrap="none" rtlCol="0" anchor="ctr">
            <a:spAutoFit/>
          </a:bodyPr>
          <a:lstStyle/>
          <a:p>
            <a:r>
              <a:rPr lang="de-DE" dirty="0"/>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9">
            <a:clrChange>
              <a:clrFrom>
                <a:srgbClr val="FFFFFF"/>
              </a:clrFrom>
              <a:clrTo>
                <a:srgbClr val="FFFFFF">
                  <a:alpha val="0"/>
                </a:srgbClr>
              </a:clrTo>
            </a:clrChange>
            <a:grayscl/>
          </a:blip>
          <a:stretch>
            <a:fillRect/>
          </a:stretch>
        </p:blipFill>
        <p:spPr>
          <a:xfrm flipH="1">
            <a:off x="5845518" y="2528852"/>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308196" y="2386025"/>
            <a:ext cx="357791" cy="369332"/>
          </a:xfrm>
          <a:prstGeom prst="rect">
            <a:avLst/>
          </a:prstGeom>
          <a:noFill/>
        </p:spPr>
        <p:txBody>
          <a:bodyPr wrap="none" rtlCol="0" anchor="ctr">
            <a:spAutoFit/>
          </a:bodyPr>
          <a:lstStyle/>
          <a:p>
            <a:r>
              <a:rPr lang="de-DE" dirty="0"/>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840295"/>
            <a:ext cx="501740" cy="153888"/>
          </a:xfrm>
          <a:prstGeom prst="rect">
            <a:avLst/>
          </a:prstGeom>
          <a:noFill/>
        </p:spPr>
        <p:txBody>
          <a:bodyPr wrap="none" lIns="0" tIns="0" rIns="0" bIns="0" rtlCol="0">
            <a:spAutoFit/>
          </a:bodyPr>
          <a:lstStyle/>
          <a:p>
            <a:r>
              <a:rPr lang="de-DE" sz="1000" dirty="0"/>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t>Supplier B</a:t>
            </a:r>
          </a:p>
        </p:txBody>
      </p:sp>
      <p:sp>
        <p:nvSpPr>
          <p:cNvPr id="103" name="Pfeil: nach rechts 102">
            <a:extLst>
              <a:ext uri="{FF2B5EF4-FFF2-40B4-BE49-F238E27FC236}">
                <a16:creationId xmlns:a16="http://schemas.microsoft.com/office/drawing/2014/main" id="{A16F9B40-55C1-4A1E-A0FF-1A553954C039}"/>
              </a:ext>
            </a:extLst>
          </p:cNvPr>
          <p:cNvSpPr/>
          <p:nvPr/>
        </p:nvSpPr>
        <p:spPr>
          <a:xfrm rot="10800000" flipH="1">
            <a:off x="4947070" y="2597588"/>
            <a:ext cx="389289" cy="737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6" name="Gruppieren 105">
            <a:extLst>
              <a:ext uri="{FF2B5EF4-FFF2-40B4-BE49-F238E27FC236}">
                <a16:creationId xmlns:a16="http://schemas.microsoft.com/office/drawing/2014/main" id="{00FD64A5-AE57-41F0-861B-56CD960E8CD6}"/>
              </a:ext>
            </a:extLst>
          </p:cNvPr>
          <p:cNvGrpSpPr/>
          <p:nvPr/>
        </p:nvGrpSpPr>
        <p:grpSpPr>
          <a:xfrm flipH="1">
            <a:off x="2996184" y="2436431"/>
            <a:ext cx="993275" cy="1021682"/>
            <a:chOff x="8575500" y="2300559"/>
            <a:chExt cx="993275" cy="1021682"/>
          </a:xfrm>
        </p:grpSpPr>
        <p:pic>
          <p:nvPicPr>
            <p:cNvPr id="107" name="Grafik 106">
              <a:extLst>
                <a:ext uri="{FF2B5EF4-FFF2-40B4-BE49-F238E27FC236}">
                  <a16:creationId xmlns:a16="http://schemas.microsoft.com/office/drawing/2014/main" id="{23DF27D7-B1BB-4450-936E-A41A1D51017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flipH="1">
              <a:off x="9062496" y="2300559"/>
              <a:ext cx="261281" cy="156410"/>
            </a:xfrm>
            <a:prstGeom prst="rect">
              <a:avLst/>
            </a:prstGeom>
          </p:spPr>
        </p:pic>
        <p:sp>
          <p:nvSpPr>
            <p:cNvPr id="108" name="Pfeil: nach rechts 107">
              <a:extLst>
                <a:ext uri="{FF2B5EF4-FFF2-40B4-BE49-F238E27FC236}">
                  <a16:creationId xmlns:a16="http://schemas.microsoft.com/office/drawing/2014/main" id="{218E8B64-BD1C-42CB-BDD5-D7E5DCD259BD}"/>
                </a:ext>
              </a:extLst>
            </p:cNvPr>
            <p:cNvSpPr/>
            <p:nvPr/>
          </p:nvSpPr>
          <p:spPr>
            <a:xfrm rot="10800000">
              <a:off x="8575500" y="2457210"/>
              <a:ext cx="993275" cy="8280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9" name="Grafik 108">
              <a:extLst>
                <a:ext uri="{FF2B5EF4-FFF2-40B4-BE49-F238E27FC236}">
                  <a16:creationId xmlns:a16="http://schemas.microsoft.com/office/drawing/2014/main" id="{652B4747-9C19-447D-94F3-BD3A0C698891}"/>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9039191" y="3075590"/>
              <a:ext cx="325900" cy="164487"/>
            </a:xfrm>
            <a:prstGeom prst="rect">
              <a:avLst/>
            </a:prstGeom>
          </p:spPr>
        </p:pic>
        <p:sp>
          <p:nvSpPr>
            <p:cNvPr id="110" name="Pfeil: nach rechts 109">
              <a:extLst>
                <a:ext uri="{FF2B5EF4-FFF2-40B4-BE49-F238E27FC236}">
                  <a16:creationId xmlns:a16="http://schemas.microsoft.com/office/drawing/2014/main" id="{78AFAB70-85AC-4D2C-AE75-3525E0D971E5}"/>
                </a:ext>
              </a:extLst>
            </p:cNvPr>
            <p:cNvSpPr/>
            <p:nvPr/>
          </p:nvSpPr>
          <p:spPr>
            <a:xfrm rot="10800000">
              <a:off x="8864263" y="3250642"/>
              <a:ext cx="668843" cy="71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14" name="Grafik 113">
            <a:extLst>
              <a:ext uri="{FF2B5EF4-FFF2-40B4-BE49-F238E27FC236}">
                <a16:creationId xmlns:a16="http://schemas.microsoft.com/office/drawing/2014/main" id="{B6625110-F25E-492C-A26B-10AFE6558B1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9347" b="20791"/>
          <a:stretch/>
        </p:blipFill>
        <p:spPr>
          <a:xfrm>
            <a:off x="8332477" y="3223277"/>
            <a:ext cx="261281" cy="156410"/>
          </a:xfrm>
          <a:prstGeom prst="rect">
            <a:avLst/>
          </a:prstGeom>
        </p:spPr>
      </p:pic>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030255" y="4154793"/>
            <a:ext cx="835998" cy="369332"/>
          </a:xfrm>
          <a:prstGeom prst="rect">
            <a:avLst/>
          </a:prstGeom>
          <a:noFill/>
        </p:spPr>
        <p:txBody>
          <a:bodyPr wrap="none" lIns="0" tIns="0" rIns="0" bIns="0" rtlCol="0">
            <a:spAutoFit/>
          </a:bodyPr>
          <a:lstStyle/>
          <a:p>
            <a:pPr algn="ctr"/>
            <a:r>
              <a:rPr lang="de-DE" sz="1200" dirty="0"/>
              <a:t>Vehicle</a:t>
            </a:r>
            <a:br>
              <a:rPr lang="de-DE" sz="1200" dirty="0"/>
            </a:br>
            <a:r>
              <a:rPr lang="de-DE" sz="1200" dirty="0" err="1"/>
              <a:t>manufacturing</a:t>
            </a:r>
            <a:endParaRPr lang="de-DE" sz="1200" dirty="0"/>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t>Vehicle</a:t>
            </a:r>
          </a:p>
          <a:p>
            <a:pPr algn="ctr"/>
            <a:r>
              <a:rPr lang="de-DE" sz="1200" dirty="0" err="1"/>
              <a:t>distribution</a:t>
            </a:r>
            <a:endParaRPr lang="de-DE" sz="1200" dirty="0"/>
          </a:p>
        </p:txBody>
      </p:sp>
      <p:grpSp>
        <p:nvGrpSpPr>
          <p:cNvPr id="117" name="Gruppieren 116">
            <a:extLst>
              <a:ext uri="{FF2B5EF4-FFF2-40B4-BE49-F238E27FC236}">
                <a16:creationId xmlns:a16="http://schemas.microsoft.com/office/drawing/2014/main" id="{11B0F014-EC52-4471-BAA0-BBB9A517D46B}"/>
              </a:ext>
            </a:extLst>
          </p:cNvPr>
          <p:cNvGrpSpPr/>
          <p:nvPr/>
        </p:nvGrpSpPr>
        <p:grpSpPr>
          <a:xfrm flipH="1">
            <a:off x="9054606" y="2966501"/>
            <a:ext cx="677872" cy="636031"/>
            <a:chOff x="2974519" y="4278340"/>
            <a:chExt cx="907368" cy="851361"/>
          </a:xfrm>
          <a:solidFill>
            <a:schemeClr val="bg1">
              <a:lumMod val="65000"/>
            </a:schemeClr>
          </a:solidFill>
        </p:grpSpPr>
        <p:sp>
          <p:nvSpPr>
            <p:cNvPr id="120" name="Freeform 7">
              <a:extLst>
                <a:ext uri="{FF2B5EF4-FFF2-40B4-BE49-F238E27FC236}">
                  <a16:creationId xmlns:a16="http://schemas.microsoft.com/office/drawing/2014/main" id="{F8D7E72C-7A6C-4C0C-BC8D-E0E1FB0A5C5A}"/>
                </a:ext>
              </a:extLst>
            </p:cNvPr>
            <p:cNvSpPr>
              <a:spLocks/>
            </p:cNvSpPr>
            <p:nvPr/>
          </p:nvSpPr>
          <p:spPr bwMode="auto">
            <a:xfrm>
              <a:off x="2974519" y="4278340"/>
              <a:ext cx="907368" cy="85136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pic>
          <p:nvPicPr>
            <p:cNvPr id="121" name="Picture 8">
              <a:extLst>
                <a:ext uri="{FF2B5EF4-FFF2-40B4-BE49-F238E27FC236}">
                  <a16:creationId xmlns:a16="http://schemas.microsoft.com/office/drawing/2014/main" id="{1E48C9ED-A2B1-4873-A411-72987A28742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29221" y="4806228"/>
              <a:ext cx="304665" cy="304665"/>
            </a:xfrm>
            <a:prstGeom prst="rect">
              <a:avLst/>
            </a:prstGeom>
            <a:grpFill/>
          </p:spPr>
        </p:pic>
      </p:gr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t>OEM</a:t>
            </a:r>
          </a:p>
        </p:txBody>
      </p:sp>
      <p:sp>
        <p:nvSpPr>
          <p:cNvPr id="115" name="Pfeil: nach rechts 114">
            <a:extLst>
              <a:ext uri="{FF2B5EF4-FFF2-40B4-BE49-F238E27FC236}">
                <a16:creationId xmlns:a16="http://schemas.microsoft.com/office/drawing/2014/main" id="{790944AD-06F0-4866-ACDC-15373F887938}"/>
              </a:ext>
            </a:extLst>
          </p:cNvPr>
          <p:cNvSpPr/>
          <p:nvPr/>
        </p:nvSpPr>
        <p:spPr>
          <a:xfrm rot="10800000" flipH="1">
            <a:off x="8072956" y="3393396"/>
            <a:ext cx="701966" cy="64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988913"/>
            <a:ext cx="2838853" cy="215444"/>
          </a:xfrm>
          <a:prstGeom prst="rect">
            <a:avLst/>
          </a:prstGeom>
          <a:noFill/>
        </p:spPr>
        <p:txBody>
          <a:bodyPr wrap="square" lIns="0" tIns="0" rIns="0" bIns="0" rtlCol="0">
            <a:spAutoFit/>
          </a:bodyPr>
          <a:lstStyle/>
          <a:p>
            <a:pPr algn="ctr"/>
            <a:r>
              <a:rPr lang="en-US" sz="1400" dirty="0"/>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rgbClr val="000000"/>
                </a:solidFill>
                <a:latin typeface="BMW Group Condensed" panose="020B0606020202020204" pitchFamily="34" charset="0"/>
              </a:rPr>
              <a:t>The goal of Catena-X is to collect PCF data along the production chain. Thus, the system boundaries in Catena-X generally range from cradle-to-gate (from raw material to the own factory gate).</a:t>
            </a:r>
            <a:endParaRPr lang="en-GB" dirty="0">
              <a:solidFill>
                <a:srgbClr val="000000"/>
              </a:solidFill>
              <a:latin typeface="BMW Group Condensed" panose="020B0606020202020204" pitchFamily="34" charset="0"/>
            </a:endParaRPr>
          </a:p>
        </p:txBody>
      </p:sp>
      <p:cxnSp>
        <p:nvCxnSpPr>
          <p:cNvPr id="3" name="Gerade Verbindung mit Pfeil 2">
            <a:extLst>
              <a:ext uri="{FF2B5EF4-FFF2-40B4-BE49-F238E27FC236}">
                <a16:creationId xmlns:a16="http://schemas.microsoft.com/office/drawing/2014/main" id="{B1B2393D-82E2-4759-BFCD-E7C9817FC5A0}"/>
              </a:ext>
            </a:extLst>
          </p:cNvPr>
          <p:cNvCxnSpPr>
            <a:cxnSpLocks/>
          </p:cNvCxnSpPr>
          <p:nvPr/>
        </p:nvCxnSpPr>
        <p:spPr>
          <a:xfrm>
            <a:off x="654862" y="5173788"/>
            <a:ext cx="8231008" cy="0"/>
          </a:xfrm>
          <a:prstGeom prst="straightConnector1">
            <a:avLst/>
          </a:prstGeom>
          <a:ln w="57150">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BB5952BB-83F0-4ECD-801A-7647D2391396}"/>
              </a:ext>
            </a:extLst>
          </p:cNvPr>
          <p:cNvSpPr txBox="1"/>
          <p:nvPr/>
        </p:nvSpPr>
        <p:spPr>
          <a:xfrm>
            <a:off x="3506712" y="5058691"/>
            <a:ext cx="2688789" cy="215444"/>
          </a:xfrm>
          <a:prstGeom prst="rect">
            <a:avLst/>
          </a:prstGeom>
          <a:solidFill>
            <a:schemeClr val="bg1"/>
          </a:solidFill>
        </p:spPr>
        <p:txBody>
          <a:bodyPr wrap="square" lIns="0" tIns="0" rIns="0" bIns="0" rtlCol="0">
            <a:spAutoFit/>
          </a:bodyPr>
          <a:lstStyle/>
          <a:p>
            <a:pPr algn="ctr"/>
            <a:r>
              <a:rPr lang="de-DE" sz="1200" dirty="0" err="1"/>
              <a:t>Scope</a:t>
            </a:r>
            <a:r>
              <a:rPr lang="de-DE" sz="1200" dirty="0"/>
              <a:t> </a:t>
            </a:r>
            <a:r>
              <a:rPr lang="de-DE" sz="1400" dirty="0" err="1"/>
              <a:t>of</a:t>
            </a:r>
            <a:r>
              <a:rPr lang="de-DE" sz="1200" dirty="0"/>
              <a:t> Catena-X Use Case PCF</a:t>
            </a:r>
          </a:p>
        </p:txBody>
      </p:sp>
      <p:pic>
        <p:nvPicPr>
          <p:cNvPr id="2" name="Picture 6" descr="Truck Transporting Cars - Auto Transport Truck Png, Transparent Png ,  Transparent Png Image - PNGitem">
            <a:extLst>
              <a:ext uri="{FF2B5EF4-FFF2-40B4-BE49-F238E27FC236}">
                <a16:creationId xmlns:a16="http://schemas.microsoft.com/office/drawing/2014/main" id="{E3E55C02-1A36-B35A-A581-68D077189F32}"/>
              </a:ext>
            </a:extLst>
          </p:cNvPr>
          <p:cNvPicPr>
            <a:picLocks noChangeAspect="1" noChangeArrowheads="1"/>
          </p:cNvPicPr>
          <p:nvPr/>
        </p:nvPicPr>
        <p:blipFill rotWithShape="1">
          <a:blip r:embed="rId15">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l="883" t="23583" r="-883" b="22874"/>
          <a:stretch/>
        </p:blipFill>
        <p:spPr bwMode="auto">
          <a:xfrm flipH="1">
            <a:off x="10504246" y="3346741"/>
            <a:ext cx="964737" cy="28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04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616A55-35EE-438A-B6BC-96B48422D077}"/>
              </a:ext>
            </a:extLst>
          </p:cNvPr>
          <p:cNvSpPr>
            <a:spLocks noGrp="1"/>
          </p:cNvSpPr>
          <p:nvPr>
            <p:ph type="title"/>
          </p:nvPr>
        </p:nvSpPr>
        <p:spPr>
          <a:xfrm>
            <a:off x="488947" y="347184"/>
            <a:ext cx="11247522" cy="701474"/>
          </a:xfrm>
        </p:spPr>
        <p:txBody>
          <a:bodyPr/>
          <a:lstStyle/>
          <a:p>
            <a:r>
              <a:rPr lang="en-US" cap="none" dirty="0">
                <a:solidFill>
                  <a:schemeClr val="tx1"/>
                </a:solidFill>
              </a:rPr>
              <a:t>Product Carbon Footprint (PCF) in the automotive supply chain.</a:t>
            </a:r>
            <a:br>
              <a:rPr lang="en-US" cap="none" dirty="0">
                <a:solidFill>
                  <a:schemeClr val="tx1"/>
                </a:solidFill>
              </a:rPr>
            </a:br>
            <a:r>
              <a:rPr lang="en-US" cap="none" dirty="0">
                <a:solidFill>
                  <a:schemeClr val="tx1"/>
                </a:solidFill>
              </a:rPr>
              <a:t>Scope of Catena-X Use Case.</a:t>
            </a:r>
          </a:p>
        </p:txBody>
      </p:sp>
      <p:sp>
        <p:nvSpPr>
          <p:cNvPr id="124" name="Rechteck: abgerundete Ecken 123">
            <a:extLst>
              <a:ext uri="{FF2B5EF4-FFF2-40B4-BE49-F238E27FC236}">
                <a16:creationId xmlns:a16="http://schemas.microsoft.com/office/drawing/2014/main" id="{3671E79C-5190-4E71-A7D6-CF541CEF7C39}"/>
              </a:ext>
            </a:extLst>
          </p:cNvPr>
          <p:cNvSpPr/>
          <p:nvPr/>
        </p:nvSpPr>
        <p:spPr>
          <a:xfrm flipH="1">
            <a:off x="488949" y="1412875"/>
            <a:ext cx="7728392"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9" name="Rechteck: abgerundete Ecken 58">
            <a:extLst>
              <a:ext uri="{FF2B5EF4-FFF2-40B4-BE49-F238E27FC236}">
                <a16:creationId xmlns:a16="http://schemas.microsoft.com/office/drawing/2014/main" id="{7F02476D-1195-45DD-961D-9A4E2BC508F5}"/>
              </a:ext>
            </a:extLst>
          </p:cNvPr>
          <p:cNvSpPr/>
          <p:nvPr/>
        </p:nvSpPr>
        <p:spPr>
          <a:xfrm flipH="1">
            <a:off x="622419" y="1781793"/>
            <a:ext cx="2490988"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60" name="Picture 8">
            <a:extLst>
              <a:ext uri="{FF2B5EF4-FFF2-40B4-BE49-F238E27FC236}">
                <a16:creationId xmlns:a16="http://schemas.microsoft.com/office/drawing/2014/main" id="{0C740AA8-7608-48B9-9C1A-DDC88E97ED03}"/>
              </a:ext>
            </a:extLst>
          </p:cNvPr>
          <p:cNvPicPr>
            <a:picLocks noChangeAspect="1" noChangeArrowheads="1"/>
          </p:cNvPicPr>
          <p:nvPr/>
        </p:nvPicPr>
        <p:blipFill rotWithShape="1">
          <a:blip r:embed="rId3" cstate="print">
            <a:clrChange>
              <a:clrFrom>
                <a:srgbClr val="FCFCFC"/>
              </a:clrFrom>
              <a:clrTo>
                <a:srgbClr val="FCFCFC">
                  <a:alpha val="0"/>
                </a:srgbClr>
              </a:clrTo>
            </a:clrChange>
            <a:biLevel thresh="50000"/>
            <a:extLst>
              <a:ext uri="{28A0092B-C50C-407E-A947-70E740481C1C}">
                <a14:useLocalDpi xmlns:a14="http://schemas.microsoft.com/office/drawing/2010/main" val="0"/>
              </a:ext>
            </a:extLst>
          </a:blip>
          <a:srcRect/>
          <a:stretch/>
        </p:blipFill>
        <p:spPr bwMode="auto">
          <a:xfrm flipH="1">
            <a:off x="951376" y="2211607"/>
            <a:ext cx="353001" cy="4036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2">
            <a:extLst>
              <a:ext uri="{FF2B5EF4-FFF2-40B4-BE49-F238E27FC236}">
                <a16:creationId xmlns:a16="http://schemas.microsoft.com/office/drawing/2014/main" id="{9CC8CEDF-534D-4B7E-9C14-29FADCC32A23}"/>
              </a:ext>
            </a:extLst>
          </p:cNvPr>
          <p:cNvPicPr>
            <a:picLocks noChangeAspect="1" noChangeArrowheads="1"/>
          </p:cNvPicPr>
          <p:nvPr/>
        </p:nvPicPr>
        <p:blipFill rotWithShape="1">
          <a:blip r:embed="rId4" cstate="print">
            <a:clrChange>
              <a:clrFrom>
                <a:srgbClr val="FFFFFF"/>
              </a:clrFrom>
              <a:clrTo>
                <a:srgbClr val="FFFFFF">
                  <a:alpha val="0"/>
                </a:srgbClr>
              </a:clrTo>
            </a:clrChange>
            <a:biLevel thresh="50000"/>
            <a:extLst>
              <a:ext uri="{28A0092B-C50C-407E-A947-70E740481C1C}">
                <a14:useLocalDpi xmlns:a14="http://schemas.microsoft.com/office/drawing/2010/main" val="0"/>
              </a:ext>
            </a:extLst>
          </a:blip>
          <a:srcRect/>
          <a:stretch/>
        </p:blipFill>
        <p:spPr bwMode="auto">
          <a:xfrm flipH="1">
            <a:off x="2344653" y="2235600"/>
            <a:ext cx="271542" cy="355690"/>
          </a:xfrm>
          <a:prstGeom prst="rect">
            <a:avLst/>
          </a:prstGeom>
          <a:noFill/>
          <a:extLst>
            <a:ext uri="{909E8E84-426E-40DD-AFC4-6F175D3DCCD1}">
              <a14:hiddenFill xmlns:a14="http://schemas.microsoft.com/office/drawing/2010/main">
                <a:solidFill>
                  <a:srgbClr val="FFFFFF"/>
                </a:solidFill>
              </a14:hiddenFill>
            </a:ext>
          </a:extLst>
        </p:spPr>
      </p:pic>
      <p:pic>
        <p:nvPicPr>
          <p:cNvPr id="62" name="Grafik 61">
            <a:extLst>
              <a:ext uri="{FF2B5EF4-FFF2-40B4-BE49-F238E27FC236}">
                <a16:creationId xmlns:a16="http://schemas.microsoft.com/office/drawing/2014/main" id="{29C0D55C-AAA3-44B2-8B11-8596053EED62}"/>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flipH="1">
            <a:off x="2318169" y="3236710"/>
            <a:ext cx="325900" cy="355527"/>
          </a:xfrm>
          <a:prstGeom prst="rect">
            <a:avLst/>
          </a:prstGeom>
        </p:spPr>
      </p:pic>
      <p:sp>
        <p:nvSpPr>
          <p:cNvPr id="63" name="Textfeld 62">
            <a:extLst>
              <a:ext uri="{FF2B5EF4-FFF2-40B4-BE49-F238E27FC236}">
                <a16:creationId xmlns:a16="http://schemas.microsoft.com/office/drawing/2014/main" id="{6C0176DF-41B5-425F-AF2E-8A70A79DDFF9}"/>
              </a:ext>
            </a:extLst>
          </p:cNvPr>
          <p:cNvSpPr txBox="1"/>
          <p:nvPr/>
        </p:nvSpPr>
        <p:spPr>
          <a:xfrm flipH="1">
            <a:off x="781403" y="4154794"/>
            <a:ext cx="744673" cy="369332"/>
          </a:xfrm>
          <a:prstGeom prst="rect">
            <a:avLst/>
          </a:prstGeom>
          <a:noFill/>
        </p:spPr>
        <p:txBody>
          <a:bodyPr wrap="square" lIns="0" tIns="0" rIns="0" bIns="0" rtlCol="0">
            <a:spAutoFit/>
          </a:bodyPr>
          <a:lstStyle/>
          <a:p>
            <a:pPr algn="ctr"/>
            <a:r>
              <a:rPr lang="en-US" sz="1200"/>
              <a:t>Material extraction</a:t>
            </a:r>
          </a:p>
        </p:txBody>
      </p:sp>
      <p:pic>
        <p:nvPicPr>
          <p:cNvPr id="64" name="Grafik 63">
            <a:extLst>
              <a:ext uri="{FF2B5EF4-FFF2-40B4-BE49-F238E27FC236}">
                <a16:creationId xmlns:a16="http://schemas.microsoft.com/office/drawing/2014/main" id="{0F5807CF-2AA4-4087-BF51-1130BBE242C7}"/>
              </a:ext>
            </a:extLst>
          </p:cNvPr>
          <p:cNvPicPr>
            <a:picLocks noChangeAspect="1"/>
          </p:cNvPicPr>
          <p:nvPr/>
        </p:nvPicPr>
        <p:blipFill>
          <a:blip r:embed="rId6">
            <a:clrChange>
              <a:clrFrom>
                <a:srgbClr val="FFFFFF"/>
              </a:clrFrom>
              <a:clrTo>
                <a:srgbClr val="FFFFFF">
                  <a:alpha val="0"/>
                </a:srgbClr>
              </a:clrTo>
            </a:clrChange>
          </a:blip>
          <a:stretch>
            <a:fillRect/>
          </a:stretch>
        </p:blipFill>
        <p:spPr>
          <a:xfrm flipH="1">
            <a:off x="951376" y="3244269"/>
            <a:ext cx="404725" cy="340409"/>
          </a:xfrm>
          <a:prstGeom prst="rect">
            <a:avLst/>
          </a:prstGeom>
        </p:spPr>
      </p:pic>
      <p:sp>
        <p:nvSpPr>
          <p:cNvPr id="65" name="Textfeld 64">
            <a:extLst>
              <a:ext uri="{FF2B5EF4-FFF2-40B4-BE49-F238E27FC236}">
                <a16:creationId xmlns:a16="http://schemas.microsoft.com/office/drawing/2014/main" id="{56C77736-56A4-4DC8-A39A-2C90812509D9}"/>
              </a:ext>
            </a:extLst>
          </p:cNvPr>
          <p:cNvSpPr txBox="1"/>
          <p:nvPr/>
        </p:nvSpPr>
        <p:spPr>
          <a:xfrm flipH="1">
            <a:off x="1689384" y="4154793"/>
            <a:ext cx="1311928" cy="369332"/>
          </a:xfrm>
          <a:prstGeom prst="rect">
            <a:avLst/>
          </a:prstGeom>
          <a:noFill/>
        </p:spPr>
        <p:txBody>
          <a:bodyPr wrap="square" lIns="0" tIns="0" rIns="0" bIns="0" rtlCol="0">
            <a:spAutoFit/>
          </a:bodyPr>
          <a:lstStyle/>
          <a:p>
            <a:pPr algn="ctr"/>
            <a:r>
              <a:rPr lang="de-DE" sz="1200" dirty="0"/>
              <a:t>Material </a:t>
            </a:r>
            <a:r>
              <a:rPr lang="de-DE" sz="1200" dirty="0" err="1"/>
              <a:t>smelting</a:t>
            </a:r>
            <a:r>
              <a:rPr lang="de-DE" sz="1200" dirty="0"/>
              <a:t> and </a:t>
            </a:r>
            <a:r>
              <a:rPr lang="de-DE" sz="1200" dirty="0" err="1"/>
              <a:t>processing</a:t>
            </a:r>
            <a:endParaRPr lang="de-DE" sz="1200" dirty="0"/>
          </a:p>
        </p:txBody>
      </p:sp>
      <p:sp>
        <p:nvSpPr>
          <p:cNvPr id="66" name="Textfeld 65">
            <a:extLst>
              <a:ext uri="{FF2B5EF4-FFF2-40B4-BE49-F238E27FC236}">
                <a16:creationId xmlns:a16="http://schemas.microsoft.com/office/drawing/2014/main" id="{91351EEB-F460-4804-97A4-9B7E839E5531}"/>
              </a:ext>
            </a:extLst>
          </p:cNvPr>
          <p:cNvSpPr txBox="1"/>
          <p:nvPr/>
        </p:nvSpPr>
        <p:spPr>
          <a:xfrm flipH="1">
            <a:off x="781402" y="1826909"/>
            <a:ext cx="2316375" cy="215444"/>
          </a:xfrm>
          <a:prstGeom prst="rect">
            <a:avLst/>
          </a:prstGeom>
          <a:noFill/>
        </p:spPr>
        <p:txBody>
          <a:bodyPr wrap="square" lIns="0" tIns="0" rIns="0" bIns="0" rtlCol="0">
            <a:spAutoFit/>
          </a:bodyPr>
          <a:lstStyle/>
          <a:p>
            <a:pPr algn="ctr"/>
            <a:r>
              <a:rPr lang="en-US" sz="1400" dirty="0"/>
              <a:t>(Raw) Materials</a:t>
            </a:r>
          </a:p>
        </p:txBody>
      </p:sp>
      <p:sp>
        <p:nvSpPr>
          <p:cNvPr id="74" name="Textfeld 73">
            <a:extLst>
              <a:ext uri="{FF2B5EF4-FFF2-40B4-BE49-F238E27FC236}">
                <a16:creationId xmlns:a16="http://schemas.microsoft.com/office/drawing/2014/main" id="{D398EEF9-BD14-4E38-90D9-AE532CD43074}"/>
              </a:ext>
            </a:extLst>
          </p:cNvPr>
          <p:cNvSpPr txBox="1"/>
          <p:nvPr/>
        </p:nvSpPr>
        <p:spPr>
          <a:xfrm flipH="1">
            <a:off x="1009469" y="3932994"/>
            <a:ext cx="262892" cy="153888"/>
          </a:xfrm>
          <a:prstGeom prst="rect">
            <a:avLst/>
          </a:prstGeom>
          <a:noFill/>
        </p:spPr>
        <p:txBody>
          <a:bodyPr wrap="none" lIns="0" tIns="0" rIns="0" bIns="0" rtlCol="0">
            <a:spAutoFit/>
          </a:bodyPr>
          <a:lstStyle/>
          <a:p>
            <a:r>
              <a:rPr lang="de-DE" sz="1000" dirty="0"/>
              <a:t>Tier x</a:t>
            </a:r>
          </a:p>
        </p:txBody>
      </p:sp>
      <p:sp>
        <p:nvSpPr>
          <p:cNvPr id="75" name="Textfeld 74">
            <a:extLst>
              <a:ext uri="{FF2B5EF4-FFF2-40B4-BE49-F238E27FC236}">
                <a16:creationId xmlns:a16="http://schemas.microsoft.com/office/drawing/2014/main" id="{59F38D1F-4276-4FCB-BABB-5F2F61745955}"/>
              </a:ext>
            </a:extLst>
          </p:cNvPr>
          <p:cNvSpPr txBox="1"/>
          <p:nvPr/>
        </p:nvSpPr>
        <p:spPr>
          <a:xfrm flipH="1">
            <a:off x="2224092" y="3917607"/>
            <a:ext cx="373500" cy="153888"/>
          </a:xfrm>
          <a:prstGeom prst="rect">
            <a:avLst/>
          </a:prstGeom>
          <a:noFill/>
        </p:spPr>
        <p:txBody>
          <a:bodyPr wrap="none" lIns="0" tIns="0" rIns="0" bIns="0" rtlCol="0">
            <a:spAutoFit/>
          </a:bodyPr>
          <a:lstStyle/>
          <a:p>
            <a:r>
              <a:rPr lang="de-DE" sz="1000" dirty="0"/>
              <a:t>Tier x-1</a:t>
            </a:r>
          </a:p>
        </p:txBody>
      </p:sp>
      <p:sp>
        <p:nvSpPr>
          <p:cNvPr id="77" name="Rechteck: abgerundete Ecken 76">
            <a:extLst>
              <a:ext uri="{FF2B5EF4-FFF2-40B4-BE49-F238E27FC236}">
                <a16:creationId xmlns:a16="http://schemas.microsoft.com/office/drawing/2014/main" id="{2E55602B-6740-43BE-85E2-0B6D79BB31BE}"/>
              </a:ext>
            </a:extLst>
          </p:cNvPr>
          <p:cNvSpPr/>
          <p:nvPr/>
        </p:nvSpPr>
        <p:spPr>
          <a:xfrm flipH="1">
            <a:off x="3586582" y="1781793"/>
            <a:ext cx="4544114" cy="287144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8" name="Textfeld 77">
            <a:extLst>
              <a:ext uri="{FF2B5EF4-FFF2-40B4-BE49-F238E27FC236}">
                <a16:creationId xmlns:a16="http://schemas.microsoft.com/office/drawing/2014/main" id="{FF2EB16D-15DE-4970-A154-0A5EBBD9CF67}"/>
              </a:ext>
            </a:extLst>
          </p:cNvPr>
          <p:cNvSpPr txBox="1"/>
          <p:nvPr/>
        </p:nvSpPr>
        <p:spPr>
          <a:xfrm flipH="1">
            <a:off x="5106968" y="4404885"/>
            <a:ext cx="1460016" cy="184666"/>
          </a:xfrm>
          <a:prstGeom prst="rect">
            <a:avLst/>
          </a:prstGeom>
          <a:noFill/>
        </p:spPr>
        <p:txBody>
          <a:bodyPr wrap="none" lIns="0" tIns="0" rIns="0" bIns="0" rtlCol="0">
            <a:spAutoFit/>
          </a:bodyPr>
          <a:lstStyle/>
          <a:p>
            <a:pPr algn="ctr"/>
            <a:r>
              <a:rPr lang="de-DE" sz="1200" dirty="0"/>
              <a:t>Manufacturing </a:t>
            </a:r>
            <a:r>
              <a:rPr lang="de-DE" sz="1200" dirty="0" err="1"/>
              <a:t>processes</a:t>
            </a:r>
            <a:endParaRPr lang="de-DE" sz="1200" dirty="0"/>
          </a:p>
        </p:txBody>
      </p:sp>
      <p:sp>
        <p:nvSpPr>
          <p:cNvPr id="79" name="Isosceles Triangle 215">
            <a:extLst>
              <a:ext uri="{FF2B5EF4-FFF2-40B4-BE49-F238E27FC236}">
                <a16:creationId xmlns:a16="http://schemas.microsoft.com/office/drawing/2014/main" id="{4B47E2DD-6694-4176-99A4-45C01C7C6842}"/>
              </a:ext>
            </a:extLst>
          </p:cNvPr>
          <p:cNvSpPr>
            <a:spLocks noChangeAspect="1"/>
          </p:cNvSpPr>
          <p:nvPr/>
        </p:nvSpPr>
        <p:spPr>
          <a:xfrm flipH="1">
            <a:off x="7270765"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pic>
        <p:nvPicPr>
          <p:cNvPr id="80" name="Grafik 79">
            <a:extLst>
              <a:ext uri="{FF2B5EF4-FFF2-40B4-BE49-F238E27FC236}">
                <a16:creationId xmlns:a16="http://schemas.microsoft.com/office/drawing/2014/main" id="{8C7256BB-B4A6-4A32-BB68-9422E2986C13}"/>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7480660" y="3286245"/>
            <a:ext cx="271670" cy="289955"/>
          </a:xfrm>
          <a:prstGeom prst="rect">
            <a:avLst/>
          </a:prstGeom>
        </p:spPr>
      </p:pic>
      <p:sp>
        <p:nvSpPr>
          <p:cNvPr id="81" name="Textfeld 80">
            <a:extLst>
              <a:ext uri="{FF2B5EF4-FFF2-40B4-BE49-F238E27FC236}">
                <a16:creationId xmlns:a16="http://schemas.microsoft.com/office/drawing/2014/main" id="{4032AD6C-B730-425A-9BCD-4E39020A306A}"/>
              </a:ext>
            </a:extLst>
          </p:cNvPr>
          <p:cNvSpPr txBox="1"/>
          <p:nvPr/>
        </p:nvSpPr>
        <p:spPr>
          <a:xfrm flipH="1">
            <a:off x="7474681" y="4150786"/>
            <a:ext cx="294953" cy="153888"/>
          </a:xfrm>
          <a:prstGeom prst="rect">
            <a:avLst/>
          </a:prstGeom>
          <a:noFill/>
        </p:spPr>
        <p:txBody>
          <a:bodyPr wrap="none" lIns="0" tIns="0" rIns="0" bIns="0" rtlCol="0">
            <a:spAutoFit/>
          </a:bodyPr>
          <a:lstStyle/>
          <a:p>
            <a:r>
              <a:rPr lang="de-DE" sz="1000" dirty="0"/>
              <a:t>Tier 1</a:t>
            </a:r>
          </a:p>
        </p:txBody>
      </p:sp>
      <p:sp>
        <p:nvSpPr>
          <p:cNvPr id="82" name="Isosceles Triangle 215">
            <a:extLst>
              <a:ext uri="{FF2B5EF4-FFF2-40B4-BE49-F238E27FC236}">
                <a16:creationId xmlns:a16="http://schemas.microsoft.com/office/drawing/2014/main" id="{3971B11A-1E42-4339-8D6E-A9C50EFA96E9}"/>
              </a:ext>
            </a:extLst>
          </p:cNvPr>
          <p:cNvSpPr>
            <a:spLocks noChangeAspect="1"/>
          </p:cNvSpPr>
          <p:nvPr/>
        </p:nvSpPr>
        <p:spPr>
          <a:xfrm flipH="1">
            <a:off x="3786730" y="3204510"/>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3" name="Isosceles Triangle 215">
            <a:extLst>
              <a:ext uri="{FF2B5EF4-FFF2-40B4-BE49-F238E27FC236}">
                <a16:creationId xmlns:a16="http://schemas.microsoft.com/office/drawing/2014/main" id="{F9E39A3C-3C5D-45D7-B644-B9662CEA642A}"/>
              </a:ext>
            </a:extLst>
          </p:cNvPr>
          <p:cNvSpPr>
            <a:spLocks noChangeAspect="1"/>
          </p:cNvSpPr>
          <p:nvPr/>
        </p:nvSpPr>
        <p:spPr>
          <a:xfrm flipH="1">
            <a:off x="5485584" y="3201262"/>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84" name="Textfeld 83">
            <a:extLst>
              <a:ext uri="{FF2B5EF4-FFF2-40B4-BE49-F238E27FC236}">
                <a16:creationId xmlns:a16="http://schemas.microsoft.com/office/drawing/2014/main" id="{41B43474-FF1D-4D28-B7BB-455EC388AE8D}"/>
              </a:ext>
            </a:extLst>
          </p:cNvPr>
          <p:cNvSpPr txBox="1"/>
          <p:nvPr/>
        </p:nvSpPr>
        <p:spPr>
          <a:xfrm flipH="1">
            <a:off x="5689499" y="4148664"/>
            <a:ext cx="294953" cy="153888"/>
          </a:xfrm>
          <a:prstGeom prst="rect">
            <a:avLst/>
          </a:prstGeom>
          <a:noFill/>
        </p:spPr>
        <p:txBody>
          <a:bodyPr wrap="none" lIns="0" tIns="0" rIns="0" bIns="0" rtlCol="0">
            <a:spAutoFit/>
          </a:bodyPr>
          <a:lstStyle/>
          <a:p>
            <a:r>
              <a:rPr lang="de-DE" sz="1000" dirty="0"/>
              <a:t>Tier 2</a:t>
            </a:r>
          </a:p>
        </p:txBody>
      </p:sp>
      <p:sp>
        <p:nvSpPr>
          <p:cNvPr id="85" name="Textfeld 84">
            <a:extLst>
              <a:ext uri="{FF2B5EF4-FFF2-40B4-BE49-F238E27FC236}">
                <a16:creationId xmlns:a16="http://schemas.microsoft.com/office/drawing/2014/main" id="{1E66693C-AF92-412A-A7BF-16748CBBA34A}"/>
              </a:ext>
            </a:extLst>
          </p:cNvPr>
          <p:cNvSpPr txBox="1"/>
          <p:nvPr/>
        </p:nvSpPr>
        <p:spPr>
          <a:xfrm flipH="1">
            <a:off x="4023508" y="4133567"/>
            <a:ext cx="275717" cy="153888"/>
          </a:xfrm>
          <a:prstGeom prst="rect">
            <a:avLst/>
          </a:prstGeom>
          <a:noFill/>
        </p:spPr>
        <p:txBody>
          <a:bodyPr wrap="none" lIns="0" tIns="0" rIns="0" bIns="0" rtlCol="0">
            <a:spAutoFit/>
          </a:bodyPr>
          <a:lstStyle/>
          <a:p>
            <a:r>
              <a:rPr lang="de-DE" sz="1000" dirty="0"/>
              <a:t>Tier n</a:t>
            </a:r>
          </a:p>
        </p:txBody>
      </p:sp>
      <p:pic>
        <p:nvPicPr>
          <p:cNvPr id="90" name="Grafik 89">
            <a:extLst>
              <a:ext uri="{FF2B5EF4-FFF2-40B4-BE49-F238E27FC236}">
                <a16:creationId xmlns:a16="http://schemas.microsoft.com/office/drawing/2014/main" id="{DACEFB9E-F9AA-4E89-9046-5392E004141A}"/>
              </a:ext>
            </a:extLst>
          </p:cNvPr>
          <p:cNvPicPr>
            <a:picLocks noChangeAspect="1"/>
          </p:cNvPicPr>
          <p:nvPr/>
        </p:nvPicPr>
        <p:blipFill>
          <a:blip r:embed="rId8" cstate="print">
            <a:clrChange>
              <a:clrFrom>
                <a:srgbClr val="000000">
                  <a:alpha val="0"/>
                </a:srgbClr>
              </a:clrFrom>
              <a:clrTo>
                <a:srgbClr val="000000">
                  <a:alpha val="0"/>
                </a:srgbClr>
              </a:clrTo>
            </a:clrChange>
            <a:grayscl/>
            <a:extLst>
              <a:ext uri="{28A0092B-C50C-407E-A947-70E740481C1C}">
                <a14:useLocalDpi xmlns:a14="http://schemas.microsoft.com/office/drawing/2010/main" val="0"/>
              </a:ext>
            </a:extLst>
          </a:blip>
          <a:stretch>
            <a:fillRect/>
          </a:stretch>
        </p:blipFill>
        <p:spPr>
          <a:xfrm flipH="1">
            <a:off x="5884815" y="3338298"/>
            <a:ext cx="211334" cy="211334"/>
          </a:xfrm>
          <a:prstGeom prst="rect">
            <a:avLst/>
          </a:prstGeom>
          <a:noFill/>
        </p:spPr>
      </p:pic>
      <p:pic>
        <p:nvPicPr>
          <p:cNvPr id="91" name="Grafik 90">
            <a:extLst>
              <a:ext uri="{FF2B5EF4-FFF2-40B4-BE49-F238E27FC236}">
                <a16:creationId xmlns:a16="http://schemas.microsoft.com/office/drawing/2014/main" id="{14FBE0F1-671C-4CAC-B871-7C404E510F76}"/>
              </a:ext>
            </a:extLst>
          </p:cNvPr>
          <p:cNvPicPr>
            <a:picLocks noChangeAspect="1"/>
          </p:cNvPicPr>
          <p:nvPr/>
        </p:nvPicPr>
        <p:blipFill rotWithShape="1">
          <a:blip r:embed="rId9">
            <a:clrChange>
              <a:clrFrom>
                <a:srgbClr val="FFFFFF"/>
              </a:clrFrom>
              <a:clrTo>
                <a:srgbClr val="FFFFFF">
                  <a:alpha val="0"/>
                </a:srgbClr>
              </a:clrTo>
            </a:clrChange>
            <a:biLevel thresh="75000"/>
          </a:blip>
          <a:srcRect l="56014" t="12657" r="37651" b="77043"/>
          <a:stretch/>
        </p:blipFill>
        <p:spPr>
          <a:xfrm flipH="1">
            <a:off x="4065845" y="3335237"/>
            <a:ext cx="181971" cy="192406"/>
          </a:xfrm>
          <a:prstGeom prst="rect">
            <a:avLst/>
          </a:prstGeom>
          <a:solidFill>
            <a:schemeClr val="bg1">
              <a:lumMod val="75000"/>
              <a:alpha val="0"/>
            </a:schemeClr>
          </a:solidFill>
        </p:spPr>
      </p:pic>
      <p:sp>
        <p:nvSpPr>
          <p:cNvPr id="92" name="Textfeld 91">
            <a:extLst>
              <a:ext uri="{FF2B5EF4-FFF2-40B4-BE49-F238E27FC236}">
                <a16:creationId xmlns:a16="http://schemas.microsoft.com/office/drawing/2014/main" id="{E9B0BC60-ACE4-4F50-97C1-2509D65C0214}"/>
              </a:ext>
            </a:extLst>
          </p:cNvPr>
          <p:cNvSpPr txBox="1"/>
          <p:nvPr/>
        </p:nvSpPr>
        <p:spPr>
          <a:xfrm flipH="1">
            <a:off x="4150861" y="1826909"/>
            <a:ext cx="3464490" cy="215444"/>
          </a:xfrm>
          <a:prstGeom prst="rect">
            <a:avLst/>
          </a:prstGeom>
          <a:noFill/>
        </p:spPr>
        <p:txBody>
          <a:bodyPr wrap="square" lIns="0" tIns="0" rIns="0" bIns="0" rtlCol="0">
            <a:spAutoFit/>
          </a:bodyPr>
          <a:lstStyle/>
          <a:p>
            <a:pPr algn="ctr"/>
            <a:r>
              <a:rPr lang="en-US" sz="1400" dirty="0"/>
              <a:t>Part / component manufacturing</a:t>
            </a:r>
          </a:p>
        </p:txBody>
      </p:sp>
      <p:sp>
        <p:nvSpPr>
          <p:cNvPr id="95" name="Isosceles Triangle 215">
            <a:extLst>
              <a:ext uri="{FF2B5EF4-FFF2-40B4-BE49-F238E27FC236}">
                <a16:creationId xmlns:a16="http://schemas.microsoft.com/office/drawing/2014/main" id="{07804839-FB91-4C4E-9152-EF35A8EA78D1}"/>
              </a:ext>
            </a:extLst>
          </p:cNvPr>
          <p:cNvSpPr>
            <a:spLocks noChangeAspect="1"/>
          </p:cNvSpPr>
          <p:nvPr/>
        </p:nvSpPr>
        <p:spPr>
          <a:xfrm flipH="1">
            <a:off x="5485584" y="2164524"/>
            <a:ext cx="702784" cy="363610"/>
          </a:xfrm>
          <a:custGeom>
            <a:avLst/>
            <a:gdLst/>
            <a:ahLst/>
            <a:cxnLst/>
            <a:rect l="l" t="t" r="r" b="b"/>
            <a:pathLst>
              <a:path w="500012" h="302687">
                <a:moveTo>
                  <a:pt x="0" y="0"/>
                </a:moveTo>
                <a:lnTo>
                  <a:pt x="162281" y="106978"/>
                </a:lnTo>
                <a:lnTo>
                  <a:pt x="162412" y="106978"/>
                </a:lnTo>
                <a:lnTo>
                  <a:pt x="162412" y="0"/>
                </a:lnTo>
                <a:lnTo>
                  <a:pt x="324693" y="106978"/>
                </a:lnTo>
                <a:lnTo>
                  <a:pt x="331096" y="106978"/>
                </a:lnTo>
                <a:lnTo>
                  <a:pt x="331096" y="0"/>
                </a:lnTo>
                <a:lnTo>
                  <a:pt x="493377" y="106978"/>
                </a:lnTo>
                <a:lnTo>
                  <a:pt x="500012" y="106978"/>
                </a:lnTo>
                <a:lnTo>
                  <a:pt x="500012" y="111352"/>
                </a:lnTo>
                <a:lnTo>
                  <a:pt x="500012" y="302687"/>
                </a:lnTo>
                <a:lnTo>
                  <a:pt x="0" y="302687"/>
                </a:lnTo>
                <a:lnTo>
                  <a:pt x="0" y="111352"/>
                </a:lnTo>
                <a:lnTo>
                  <a:pt x="0" y="106978"/>
                </a:lnTo>
                <a:close/>
              </a:path>
            </a:pathLst>
          </a:custGeom>
          <a:solidFill>
            <a:schemeClr val="bg1">
              <a:lumMod val="75000"/>
            </a:schemeClr>
          </a:solidFill>
          <a:ln>
            <a:solidFill>
              <a:schemeClr val="tx2"/>
            </a:solidFill>
            <a:headEnd/>
            <a:tailEnd/>
          </a:ln>
          <a:effectLst/>
        </p:spPr>
        <p:style>
          <a:lnRef idx="1">
            <a:schemeClr val="accent1"/>
          </a:lnRef>
          <a:fillRef idx="3">
            <a:schemeClr val="accent1"/>
          </a:fillRef>
          <a:effectRef idx="2">
            <a:schemeClr val="accent1"/>
          </a:effectRef>
          <a:fontRef idx="minor">
            <a:schemeClr val="lt1"/>
          </a:fontRef>
        </p:style>
        <p:txBody>
          <a:bodyPr vert="horz" wrap="none" lIns="71920" tIns="35960" rIns="71920" bIns="35960" numCol="1" anchor="b" anchorCtr="0" compatLnSpc="1">
            <a:prstTxWarp prst="textNoShape">
              <a:avLst/>
            </a:prstTxWarp>
          </a:bodyPr>
          <a:lstStyle/>
          <a:p>
            <a:pPr algn="ctr" fontAlgn="base">
              <a:lnSpc>
                <a:spcPct val="85000"/>
              </a:lnSpc>
              <a:spcBef>
                <a:spcPct val="0"/>
              </a:spcBef>
              <a:spcAft>
                <a:spcPct val="0"/>
              </a:spcAft>
            </a:pPr>
            <a:endParaRPr lang="de-DE" sz="1000" b="1" dirty="0">
              <a:solidFill>
                <a:prstClr val="black"/>
              </a:solidFill>
            </a:endParaRPr>
          </a:p>
        </p:txBody>
      </p:sp>
      <p:sp>
        <p:nvSpPr>
          <p:cNvPr id="96" name="Textfeld 95">
            <a:extLst>
              <a:ext uri="{FF2B5EF4-FFF2-40B4-BE49-F238E27FC236}">
                <a16:creationId xmlns:a16="http://schemas.microsoft.com/office/drawing/2014/main" id="{9CD781A0-202F-4CF3-B598-540C2D5C9A69}"/>
              </a:ext>
            </a:extLst>
          </p:cNvPr>
          <p:cNvSpPr txBox="1"/>
          <p:nvPr/>
        </p:nvSpPr>
        <p:spPr>
          <a:xfrm flipH="1">
            <a:off x="4875167" y="3962720"/>
            <a:ext cx="357791" cy="369332"/>
          </a:xfrm>
          <a:prstGeom prst="rect">
            <a:avLst/>
          </a:prstGeom>
          <a:noFill/>
        </p:spPr>
        <p:txBody>
          <a:bodyPr wrap="none" rtlCol="0" anchor="ctr">
            <a:spAutoFit/>
          </a:bodyPr>
          <a:lstStyle/>
          <a:p>
            <a:r>
              <a:rPr lang="de-DE" dirty="0"/>
              <a:t>...</a:t>
            </a:r>
          </a:p>
        </p:txBody>
      </p:sp>
      <p:pic>
        <p:nvPicPr>
          <p:cNvPr id="97" name="Grafik 96">
            <a:extLst>
              <a:ext uri="{FF2B5EF4-FFF2-40B4-BE49-F238E27FC236}">
                <a16:creationId xmlns:a16="http://schemas.microsoft.com/office/drawing/2014/main" id="{CECFA864-4BED-478B-A7B0-066B3439966D}"/>
              </a:ext>
            </a:extLst>
          </p:cNvPr>
          <p:cNvPicPr>
            <a:picLocks noChangeAspect="1"/>
          </p:cNvPicPr>
          <p:nvPr/>
        </p:nvPicPr>
        <p:blipFill>
          <a:blip r:embed="rId7">
            <a:clrChange>
              <a:clrFrom>
                <a:srgbClr val="FFFFFF"/>
              </a:clrFrom>
              <a:clrTo>
                <a:srgbClr val="FFFFFF">
                  <a:alpha val="0"/>
                </a:srgbClr>
              </a:clrTo>
            </a:clrChange>
            <a:grayscl/>
          </a:blip>
          <a:stretch>
            <a:fillRect/>
          </a:stretch>
        </p:blipFill>
        <p:spPr>
          <a:xfrm flipH="1">
            <a:off x="5845518" y="2239681"/>
            <a:ext cx="271670" cy="289955"/>
          </a:xfrm>
          <a:prstGeom prst="rect">
            <a:avLst/>
          </a:prstGeom>
        </p:spPr>
      </p:pic>
      <p:sp>
        <p:nvSpPr>
          <p:cNvPr id="98" name="Textfeld 97">
            <a:extLst>
              <a:ext uri="{FF2B5EF4-FFF2-40B4-BE49-F238E27FC236}">
                <a16:creationId xmlns:a16="http://schemas.microsoft.com/office/drawing/2014/main" id="{4419376E-D358-4039-B204-12B7B0EBBE2C}"/>
              </a:ext>
            </a:extLst>
          </p:cNvPr>
          <p:cNvSpPr txBox="1"/>
          <p:nvPr/>
        </p:nvSpPr>
        <p:spPr>
          <a:xfrm flipH="1">
            <a:off x="4861366" y="2142646"/>
            <a:ext cx="357791" cy="369332"/>
          </a:xfrm>
          <a:prstGeom prst="rect">
            <a:avLst/>
          </a:prstGeom>
          <a:noFill/>
        </p:spPr>
        <p:txBody>
          <a:bodyPr wrap="none" rtlCol="0" anchor="ctr">
            <a:spAutoFit/>
          </a:bodyPr>
          <a:lstStyle/>
          <a:p>
            <a:r>
              <a:rPr lang="de-DE" dirty="0"/>
              <a:t>...</a:t>
            </a:r>
          </a:p>
        </p:txBody>
      </p:sp>
      <p:sp>
        <p:nvSpPr>
          <p:cNvPr id="99" name="Textfeld 98">
            <a:extLst>
              <a:ext uri="{FF2B5EF4-FFF2-40B4-BE49-F238E27FC236}">
                <a16:creationId xmlns:a16="http://schemas.microsoft.com/office/drawing/2014/main" id="{FD73D2AC-C713-4B9D-8890-3DD780B450AC}"/>
              </a:ext>
            </a:extLst>
          </p:cNvPr>
          <p:cNvSpPr txBox="1"/>
          <p:nvPr/>
        </p:nvSpPr>
        <p:spPr>
          <a:xfrm flipH="1">
            <a:off x="7323427" y="3592237"/>
            <a:ext cx="496931" cy="153888"/>
          </a:xfrm>
          <a:prstGeom prst="rect">
            <a:avLst/>
          </a:prstGeom>
          <a:noFill/>
        </p:spPr>
        <p:txBody>
          <a:bodyPr wrap="none" lIns="0" tIns="0" rIns="0" bIns="0" rtlCol="0">
            <a:spAutoFit/>
          </a:bodyPr>
          <a:lstStyle/>
          <a:p>
            <a:r>
              <a:rPr lang="de-DE" sz="1000" dirty="0"/>
              <a:t>Supplier A</a:t>
            </a:r>
          </a:p>
        </p:txBody>
      </p:sp>
      <p:sp>
        <p:nvSpPr>
          <p:cNvPr id="100" name="Textfeld 99">
            <a:extLst>
              <a:ext uri="{FF2B5EF4-FFF2-40B4-BE49-F238E27FC236}">
                <a16:creationId xmlns:a16="http://schemas.microsoft.com/office/drawing/2014/main" id="{8C5EDA16-1E73-4397-B045-43D66D293143}"/>
              </a:ext>
            </a:extLst>
          </p:cNvPr>
          <p:cNvSpPr txBox="1"/>
          <p:nvPr/>
        </p:nvSpPr>
        <p:spPr>
          <a:xfrm flipH="1">
            <a:off x="3870421" y="3592237"/>
            <a:ext cx="501740" cy="153888"/>
          </a:xfrm>
          <a:prstGeom prst="rect">
            <a:avLst/>
          </a:prstGeom>
          <a:noFill/>
        </p:spPr>
        <p:txBody>
          <a:bodyPr wrap="none" lIns="0" tIns="0" rIns="0" bIns="0" rtlCol="0">
            <a:spAutoFit/>
          </a:bodyPr>
          <a:lstStyle/>
          <a:p>
            <a:r>
              <a:rPr lang="de-DE" sz="1000" dirty="0"/>
              <a:t>Supplier D</a:t>
            </a:r>
          </a:p>
        </p:txBody>
      </p:sp>
      <p:sp>
        <p:nvSpPr>
          <p:cNvPr id="101" name="Textfeld 100">
            <a:extLst>
              <a:ext uri="{FF2B5EF4-FFF2-40B4-BE49-F238E27FC236}">
                <a16:creationId xmlns:a16="http://schemas.microsoft.com/office/drawing/2014/main" id="{7111DADB-F03F-4897-ADD1-9206AD2D292C}"/>
              </a:ext>
            </a:extLst>
          </p:cNvPr>
          <p:cNvSpPr txBox="1"/>
          <p:nvPr/>
        </p:nvSpPr>
        <p:spPr>
          <a:xfrm flipH="1">
            <a:off x="5571679" y="2551124"/>
            <a:ext cx="501740" cy="153888"/>
          </a:xfrm>
          <a:prstGeom prst="rect">
            <a:avLst/>
          </a:prstGeom>
          <a:noFill/>
        </p:spPr>
        <p:txBody>
          <a:bodyPr wrap="none" lIns="0" tIns="0" rIns="0" bIns="0" rtlCol="0">
            <a:spAutoFit/>
          </a:bodyPr>
          <a:lstStyle/>
          <a:p>
            <a:r>
              <a:rPr lang="de-DE" sz="1000" dirty="0"/>
              <a:t>Supplier C</a:t>
            </a:r>
          </a:p>
        </p:txBody>
      </p:sp>
      <p:sp>
        <p:nvSpPr>
          <p:cNvPr id="102" name="Textfeld 101">
            <a:extLst>
              <a:ext uri="{FF2B5EF4-FFF2-40B4-BE49-F238E27FC236}">
                <a16:creationId xmlns:a16="http://schemas.microsoft.com/office/drawing/2014/main" id="{5ED5A826-95A2-4037-82D1-A0FC3FA7F54E}"/>
              </a:ext>
            </a:extLst>
          </p:cNvPr>
          <p:cNvSpPr txBox="1"/>
          <p:nvPr/>
        </p:nvSpPr>
        <p:spPr>
          <a:xfrm flipH="1">
            <a:off x="5571679" y="3583280"/>
            <a:ext cx="501740" cy="153888"/>
          </a:xfrm>
          <a:prstGeom prst="rect">
            <a:avLst/>
          </a:prstGeom>
          <a:noFill/>
        </p:spPr>
        <p:txBody>
          <a:bodyPr wrap="none" lIns="0" tIns="0" rIns="0" bIns="0" rtlCol="0">
            <a:spAutoFit/>
          </a:bodyPr>
          <a:lstStyle/>
          <a:p>
            <a:r>
              <a:rPr lang="de-DE" sz="1000" dirty="0"/>
              <a:t>Supplier B</a:t>
            </a:r>
          </a:p>
        </p:txBody>
      </p:sp>
      <p:sp>
        <p:nvSpPr>
          <p:cNvPr id="126" name="Textfeld 125">
            <a:extLst>
              <a:ext uri="{FF2B5EF4-FFF2-40B4-BE49-F238E27FC236}">
                <a16:creationId xmlns:a16="http://schemas.microsoft.com/office/drawing/2014/main" id="{C91CD31F-2108-4AC5-8F04-40FFE2A10FF6}"/>
              </a:ext>
            </a:extLst>
          </p:cNvPr>
          <p:cNvSpPr txBox="1"/>
          <p:nvPr/>
        </p:nvSpPr>
        <p:spPr>
          <a:xfrm flipH="1">
            <a:off x="3768326" y="1454686"/>
            <a:ext cx="1195479" cy="246221"/>
          </a:xfrm>
          <a:prstGeom prst="rect">
            <a:avLst/>
          </a:prstGeom>
          <a:noFill/>
        </p:spPr>
        <p:txBody>
          <a:bodyPr wrap="square" lIns="0" tIns="0" rIns="0" bIns="0" rtlCol="0">
            <a:spAutoFit/>
          </a:bodyPr>
          <a:lstStyle/>
          <a:p>
            <a:pPr algn="ctr"/>
            <a:r>
              <a:rPr lang="de-DE" sz="1600" b="1" dirty="0"/>
              <a:t>Supply Chain</a:t>
            </a:r>
          </a:p>
        </p:txBody>
      </p:sp>
      <p:sp>
        <p:nvSpPr>
          <p:cNvPr id="128" name="Rechteck: abgerundete Ecken 127">
            <a:extLst>
              <a:ext uri="{FF2B5EF4-FFF2-40B4-BE49-F238E27FC236}">
                <a16:creationId xmlns:a16="http://schemas.microsoft.com/office/drawing/2014/main" id="{20B61520-0BE9-4F2B-873D-C59FEB93876B}"/>
              </a:ext>
            </a:extLst>
          </p:cNvPr>
          <p:cNvSpPr/>
          <p:nvPr/>
        </p:nvSpPr>
        <p:spPr>
          <a:xfrm flipH="1">
            <a:off x="8885870" y="1412875"/>
            <a:ext cx="2829879" cy="335872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2" name="Textfeld 111">
            <a:extLst>
              <a:ext uri="{FF2B5EF4-FFF2-40B4-BE49-F238E27FC236}">
                <a16:creationId xmlns:a16="http://schemas.microsoft.com/office/drawing/2014/main" id="{25413B9E-7EEA-46AA-B361-F0C54C744DC6}"/>
              </a:ext>
            </a:extLst>
          </p:cNvPr>
          <p:cNvSpPr txBox="1"/>
          <p:nvPr/>
        </p:nvSpPr>
        <p:spPr>
          <a:xfrm flipH="1">
            <a:off x="9136580" y="4154793"/>
            <a:ext cx="835998" cy="369332"/>
          </a:xfrm>
          <a:prstGeom prst="rect">
            <a:avLst/>
          </a:prstGeom>
          <a:noFill/>
        </p:spPr>
        <p:txBody>
          <a:bodyPr wrap="none" lIns="0" tIns="0" rIns="0" bIns="0" rtlCol="0">
            <a:spAutoFit/>
          </a:bodyPr>
          <a:lstStyle/>
          <a:p>
            <a:pPr algn="ctr"/>
            <a:r>
              <a:rPr lang="de-DE" sz="1200" dirty="0"/>
              <a:t>Vehicle</a:t>
            </a:r>
            <a:br>
              <a:rPr lang="de-DE" sz="1200" dirty="0"/>
            </a:br>
            <a:r>
              <a:rPr lang="de-DE" sz="1200" dirty="0" err="1"/>
              <a:t>manufacturing</a:t>
            </a:r>
            <a:endParaRPr lang="de-DE" sz="1200" dirty="0"/>
          </a:p>
        </p:txBody>
      </p:sp>
      <p:sp>
        <p:nvSpPr>
          <p:cNvPr id="113" name="Textfeld 112">
            <a:extLst>
              <a:ext uri="{FF2B5EF4-FFF2-40B4-BE49-F238E27FC236}">
                <a16:creationId xmlns:a16="http://schemas.microsoft.com/office/drawing/2014/main" id="{931E7FBC-C661-4F47-BA68-175B225C331D}"/>
              </a:ext>
            </a:extLst>
          </p:cNvPr>
          <p:cNvSpPr txBox="1"/>
          <p:nvPr/>
        </p:nvSpPr>
        <p:spPr>
          <a:xfrm flipH="1">
            <a:off x="10679167" y="4154793"/>
            <a:ext cx="657231" cy="369332"/>
          </a:xfrm>
          <a:prstGeom prst="rect">
            <a:avLst/>
          </a:prstGeom>
          <a:noFill/>
        </p:spPr>
        <p:txBody>
          <a:bodyPr wrap="none" lIns="0" tIns="0" rIns="0" bIns="0" rtlCol="0">
            <a:spAutoFit/>
          </a:bodyPr>
          <a:lstStyle/>
          <a:p>
            <a:pPr algn="ctr"/>
            <a:r>
              <a:rPr lang="de-DE" sz="1200" dirty="0"/>
              <a:t>Vehicle</a:t>
            </a:r>
          </a:p>
          <a:p>
            <a:pPr algn="ctr"/>
            <a:r>
              <a:rPr lang="de-DE" sz="1200" dirty="0" err="1"/>
              <a:t>distribution</a:t>
            </a:r>
            <a:endParaRPr lang="de-DE" sz="1200" dirty="0"/>
          </a:p>
        </p:txBody>
      </p:sp>
      <p:sp>
        <p:nvSpPr>
          <p:cNvPr id="120" name="Freeform 7">
            <a:extLst>
              <a:ext uri="{FF2B5EF4-FFF2-40B4-BE49-F238E27FC236}">
                <a16:creationId xmlns:a16="http://schemas.microsoft.com/office/drawing/2014/main" id="{F8D7E72C-7A6C-4C0C-BC8D-E0E1FB0A5C5A}"/>
              </a:ext>
            </a:extLst>
          </p:cNvPr>
          <p:cNvSpPr>
            <a:spLocks/>
          </p:cNvSpPr>
          <p:nvPr/>
        </p:nvSpPr>
        <p:spPr bwMode="auto">
          <a:xfrm flipH="1">
            <a:off x="9160931" y="2966501"/>
            <a:ext cx="677872" cy="636031"/>
          </a:xfrm>
          <a:custGeom>
            <a:avLst/>
            <a:gdLst/>
            <a:ahLst/>
            <a:cxnLst>
              <a:cxn ang="0">
                <a:pos x="1053" y="921"/>
              </a:cxn>
              <a:cxn ang="0">
                <a:pos x="1053" y="676"/>
              </a:cxn>
              <a:cxn ang="0">
                <a:pos x="599" y="676"/>
              </a:cxn>
              <a:cxn ang="0">
                <a:pos x="599" y="522"/>
              </a:cxn>
              <a:cxn ang="0">
                <a:pos x="99" y="522"/>
              </a:cxn>
              <a:cxn ang="0">
                <a:pos x="99" y="562"/>
              </a:cxn>
              <a:cxn ang="0">
                <a:pos x="559" y="562"/>
              </a:cxn>
              <a:cxn ang="0">
                <a:pos x="559" y="717"/>
              </a:cxn>
              <a:cxn ang="0">
                <a:pos x="1013" y="717"/>
              </a:cxn>
              <a:cxn ang="0">
                <a:pos x="1013" y="921"/>
              </a:cxn>
              <a:cxn ang="0">
                <a:pos x="1" y="921"/>
              </a:cxn>
              <a:cxn ang="0">
                <a:pos x="0" y="440"/>
              </a:cxn>
              <a:cxn ang="0">
                <a:pos x="139" y="439"/>
              </a:cxn>
              <a:cxn ang="0">
                <a:pos x="165" y="0"/>
              </a:cxn>
              <a:cxn ang="0">
                <a:pos x="255" y="0"/>
              </a:cxn>
              <a:cxn ang="0">
                <a:pos x="274" y="439"/>
              </a:cxn>
              <a:cxn ang="0">
                <a:pos x="381" y="439"/>
              </a:cxn>
              <a:cxn ang="0">
                <a:pos x="408" y="0"/>
              </a:cxn>
              <a:cxn ang="0">
                <a:pos x="496" y="0"/>
              </a:cxn>
              <a:cxn ang="0">
                <a:pos x="517" y="443"/>
              </a:cxn>
              <a:cxn ang="0">
                <a:pos x="822" y="375"/>
              </a:cxn>
              <a:cxn ang="0">
                <a:pos x="822" y="445"/>
              </a:cxn>
              <a:cxn ang="0">
                <a:pos x="1098" y="371"/>
              </a:cxn>
              <a:cxn ang="0">
                <a:pos x="1098" y="445"/>
              </a:cxn>
              <a:cxn ang="0">
                <a:pos x="1369" y="368"/>
              </a:cxn>
              <a:cxn ang="0">
                <a:pos x="1370" y="921"/>
              </a:cxn>
              <a:cxn ang="0">
                <a:pos x="1053" y="921"/>
              </a:cxn>
            </a:cxnLst>
            <a:rect l="0" t="0" r="r" b="b"/>
            <a:pathLst>
              <a:path w="1370" h="921">
                <a:moveTo>
                  <a:pt x="1053" y="921"/>
                </a:moveTo>
                <a:lnTo>
                  <a:pt x="1053" y="676"/>
                </a:lnTo>
                <a:lnTo>
                  <a:pt x="599" y="676"/>
                </a:lnTo>
                <a:lnTo>
                  <a:pt x="599" y="522"/>
                </a:lnTo>
                <a:lnTo>
                  <a:pt x="99" y="522"/>
                </a:lnTo>
                <a:lnTo>
                  <a:pt x="99" y="562"/>
                </a:lnTo>
                <a:lnTo>
                  <a:pt x="559" y="562"/>
                </a:lnTo>
                <a:lnTo>
                  <a:pt x="559" y="717"/>
                </a:lnTo>
                <a:lnTo>
                  <a:pt x="1013" y="717"/>
                </a:lnTo>
                <a:lnTo>
                  <a:pt x="1013" y="921"/>
                </a:lnTo>
                <a:lnTo>
                  <a:pt x="1" y="921"/>
                </a:lnTo>
                <a:lnTo>
                  <a:pt x="0" y="440"/>
                </a:lnTo>
                <a:lnTo>
                  <a:pt x="139" y="439"/>
                </a:lnTo>
                <a:lnTo>
                  <a:pt x="165" y="0"/>
                </a:lnTo>
                <a:lnTo>
                  <a:pt x="255" y="0"/>
                </a:lnTo>
                <a:lnTo>
                  <a:pt x="274" y="439"/>
                </a:lnTo>
                <a:lnTo>
                  <a:pt x="381" y="439"/>
                </a:lnTo>
                <a:lnTo>
                  <a:pt x="408" y="0"/>
                </a:lnTo>
                <a:lnTo>
                  <a:pt x="496" y="0"/>
                </a:lnTo>
                <a:lnTo>
                  <a:pt x="517" y="443"/>
                </a:lnTo>
                <a:lnTo>
                  <a:pt x="822" y="375"/>
                </a:lnTo>
                <a:lnTo>
                  <a:pt x="822" y="445"/>
                </a:lnTo>
                <a:lnTo>
                  <a:pt x="1098" y="371"/>
                </a:lnTo>
                <a:lnTo>
                  <a:pt x="1098" y="445"/>
                </a:lnTo>
                <a:lnTo>
                  <a:pt x="1369" y="368"/>
                </a:lnTo>
                <a:lnTo>
                  <a:pt x="1370" y="921"/>
                </a:lnTo>
                <a:lnTo>
                  <a:pt x="1053" y="921"/>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
        <p:nvSpPr>
          <p:cNvPr id="129" name="Textfeld 128">
            <a:extLst>
              <a:ext uri="{FF2B5EF4-FFF2-40B4-BE49-F238E27FC236}">
                <a16:creationId xmlns:a16="http://schemas.microsoft.com/office/drawing/2014/main" id="{AF0D561A-4E10-4046-837F-ABCBAC881E6C}"/>
              </a:ext>
            </a:extLst>
          </p:cNvPr>
          <p:cNvSpPr txBox="1"/>
          <p:nvPr/>
        </p:nvSpPr>
        <p:spPr>
          <a:xfrm flipH="1">
            <a:off x="9592958" y="1454686"/>
            <a:ext cx="1195479" cy="246221"/>
          </a:xfrm>
          <a:prstGeom prst="rect">
            <a:avLst/>
          </a:prstGeom>
          <a:noFill/>
        </p:spPr>
        <p:txBody>
          <a:bodyPr wrap="square" lIns="0" tIns="0" rIns="0" bIns="0" rtlCol="0">
            <a:spAutoFit/>
          </a:bodyPr>
          <a:lstStyle/>
          <a:p>
            <a:pPr algn="ctr"/>
            <a:r>
              <a:rPr lang="de-DE" sz="1600" b="1" dirty="0"/>
              <a:t>OEM</a:t>
            </a:r>
          </a:p>
        </p:txBody>
      </p:sp>
      <p:sp>
        <p:nvSpPr>
          <p:cNvPr id="67" name="Textfeld 66">
            <a:extLst>
              <a:ext uri="{FF2B5EF4-FFF2-40B4-BE49-F238E27FC236}">
                <a16:creationId xmlns:a16="http://schemas.microsoft.com/office/drawing/2014/main" id="{02EEF6B1-5868-46DB-81B4-63FC9F076EDC}"/>
              </a:ext>
            </a:extLst>
          </p:cNvPr>
          <p:cNvSpPr txBox="1"/>
          <p:nvPr/>
        </p:nvSpPr>
        <p:spPr>
          <a:xfrm flipH="1">
            <a:off x="8897616" y="1824792"/>
            <a:ext cx="2838853" cy="215444"/>
          </a:xfrm>
          <a:prstGeom prst="rect">
            <a:avLst/>
          </a:prstGeom>
          <a:noFill/>
        </p:spPr>
        <p:txBody>
          <a:bodyPr wrap="square" lIns="0" tIns="0" rIns="0" bIns="0" rtlCol="0">
            <a:spAutoFit/>
          </a:bodyPr>
          <a:lstStyle/>
          <a:p>
            <a:pPr algn="ctr"/>
            <a:r>
              <a:rPr lang="en-US" sz="1400" dirty="0"/>
              <a:t>Vehicle manufacturing and distribution</a:t>
            </a:r>
          </a:p>
        </p:txBody>
      </p:sp>
      <p:sp>
        <p:nvSpPr>
          <p:cNvPr id="72" name="Conclusion on the bottom">
            <a:extLst>
              <a:ext uri="{FF2B5EF4-FFF2-40B4-BE49-F238E27FC236}">
                <a16:creationId xmlns:a16="http://schemas.microsoft.com/office/drawing/2014/main" id="{41075D84-8BE6-40F7-A8DE-954C9581DE87}"/>
              </a:ext>
            </a:extLst>
          </p:cNvPr>
          <p:cNvSpPr/>
          <p:nvPr>
            <p:custDataLst>
              <p:tags r:id="rId1"/>
            </p:custDataLst>
          </p:nvPr>
        </p:nvSpPr>
        <p:spPr>
          <a:xfrm>
            <a:off x="0" y="5598254"/>
            <a:ext cx="12192000" cy="699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9900" tIns="72009" rIns="469900" bIns="72009" rtlCol="0" anchor="b">
            <a:spAutoFit/>
          </a:bodyPr>
          <a:lstStyle/>
          <a:p>
            <a:pPr eaLnBrk="1" fontAlgn="auto" hangingPunct="1"/>
            <a:r>
              <a:rPr lang="en-US" dirty="0">
                <a:solidFill>
                  <a:srgbClr val="000000"/>
                </a:solidFill>
                <a:latin typeface="BMW Group Condensed" panose="020B0606020202020204" pitchFamily="34" charset="0"/>
              </a:rPr>
              <a:t>In each node of the supply chain, the PCF is calculated from the respective direct and indirect emissions. The PCF value is passed on from the supplier to the customer and is then again incorporated into the customers PCF calculation.</a:t>
            </a:r>
            <a:endParaRPr lang="en-GB" dirty="0">
              <a:solidFill>
                <a:srgbClr val="000000"/>
              </a:solidFill>
              <a:latin typeface="BMW Group Condensed" panose="020B0606020202020204" pitchFamily="34" charset="0"/>
            </a:endParaRPr>
          </a:p>
        </p:txBody>
      </p:sp>
      <p:sp>
        <p:nvSpPr>
          <p:cNvPr id="6" name="Textfeld 5">
            <a:extLst>
              <a:ext uri="{FF2B5EF4-FFF2-40B4-BE49-F238E27FC236}">
                <a16:creationId xmlns:a16="http://schemas.microsoft.com/office/drawing/2014/main" id="{4EB51AE4-28A6-4E99-957B-923BDC605F68}"/>
              </a:ext>
            </a:extLst>
          </p:cNvPr>
          <p:cNvSpPr txBox="1"/>
          <p:nvPr/>
        </p:nvSpPr>
        <p:spPr>
          <a:xfrm>
            <a:off x="1064548" y="4944943"/>
            <a:ext cx="2374048" cy="153888"/>
          </a:xfrm>
          <a:prstGeom prst="rect">
            <a:avLst/>
          </a:prstGeom>
          <a:noFill/>
        </p:spPr>
        <p:txBody>
          <a:bodyPr wrap="none" lIns="0" tIns="0" rIns="0" bIns="0" rtlCol="0">
            <a:spAutoFit/>
          </a:bodyPr>
          <a:lstStyle/>
          <a:p>
            <a:r>
              <a:rPr lang="de-DE" sz="1000" dirty="0" err="1">
                <a:solidFill>
                  <a:srgbClr val="000000"/>
                </a:solidFill>
                <a:latin typeface="BMW Group Condensed" panose="020B0606020202020204" pitchFamily="34" charset="0"/>
              </a:rPr>
              <a:t>direct</a:t>
            </a:r>
            <a:r>
              <a:rPr lang="de-DE" sz="1000" dirty="0">
                <a:solidFill>
                  <a:srgbClr val="000000"/>
                </a:solidFill>
                <a:latin typeface="BMW Group Condensed" panose="020B0606020202020204" pitchFamily="34" charset="0"/>
              </a:rPr>
              <a:t> </a:t>
            </a:r>
            <a:r>
              <a:rPr lang="de-DE" sz="1000" dirty="0" err="1">
                <a:solidFill>
                  <a:srgbClr val="000000"/>
                </a:solidFill>
                <a:latin typeface="BMW Group Condensed" panose="020B0606020202020204" pitchFamily="34" charset="0"/>
              </a:rPr>
              <a:t>emissions</a:t>
            </a:r>
            <a:r>
              <a:rPr lang="de-DE" sz="1000" dirty="0">
                <a:solidFill>
                  <a:srgbClr val="000000"/>
                </a:solidFill>
                <a:latin typeface="BMW Group Condensed" panose="020B0606020202020204" pitchFamily="34" charset="0"/>
              </a:rPr>
              <a:t> </a:t>
            </a:r>
            <a:r>
              <a:rPr lang="en-US" sz="1000" dirty="0">
                <a:solidFill>
                  <a:srgbClr val="000000"/>
                </a:solidFill>
                <a:latin typeface="BMW Group Condensed" panose="020B0606020202020204" pitchFamily="34" charset="0"/>
              </a:rPr>
              <a:t>from sources within own borders</a:t>
            </a:r>
            <a:endParaRPr lang="de-DE" sz="1000" dirty="0"/>
          </a:p>
        </p:txBody>
      </p:sp>
      <p:sp>
        <p:nvSpPr>
          <p:cNvPr id="86" name="Textfeld 85">
            <a:extLst>
              <a:ext uri="{FF2B5EF4-FFF2-40B4-BE49-F238E27FC236}">
                <a16:creationId xmlns:a16="http://schemas.microsoft.com/office/drawing/2014/main" id="{57494C12-F0E3-49F3-98B3-05CE6363A627}"/>
              </a:ext>
            </a:extLst>
          </p:cNvPr>
          <p:cNvSpPr txBox="1"/>
          <p:nvPr/>
        </p:nvSpPr>
        <p:spPr>
          <a:xfrm>
            <a:off x="1064548" y="5134786"/>
            <a:ext cx="4299254" cy="153888"/>
          </a:xfrm>
          <a:prstGeom prst="rect">
            <a:avLst/>
          </a:prstGeom>
          <a:noFill/>
        </p:spPr>
        <p:txBody>
          <a:bodyPr wrap="none" lIns="0" tIns="0" rIns="0" bIns="0" rtlCol="0">
            <a:spAutoFit/>
          </a:bodyPr>
          <a:lstStyle/>
          <a:p>
            <a:r>
              <a:rPr lang="de-DE" sz="1000" dirty="0" err="1">
                <a:solidFill>
                  <a:srgbClr val="000000"/>
                </a:solidFill>
                <a:latin typeface="BMW Group Condensed" panose="020B0606020202020204" pitchFamily="34" charset="0"/>
              </a:rPr>
              <a:t>indirect</a:t>
            </a:r>
            <a:r>
              <a:rPr lang="de-DE" sz="1000" dirty="0">
                <a:solidFill>
                  <a:srgbClr val="000000"/>
                </a:solidFill>
                <a:latin typeface="BMW Group Condensed" panose="020B0606020202020204" pitchFamily="34" charset="0"/>
              </a:rPr>
              <a:t> </a:t>
            </a:r>
            <a:r>
              <a:rPr lang="de-DE" sz="1000" dirty="0" err="1">
                <a:solidFill>
                  <a:srgbClr val="000000"/>
                </a:solidFill>
                <a:latin typeface="BMW Group Condensed" panose="020B0606020202020204" pitchFamily="34" charset="0"/>
              </a:rPr>
              <a:t>emissions</a:t>
            </a:r>
            <a:r>
              <a:rPr lang="de-DE" sz="1000" dirty="0">
                <a:solidFill>
                  <a:srgbClr val="000000"/>
                </a:solidFill>
                <a:latin typeface="BMW Group Condensed" panose="020B0606020202020204" pitchFamily="34" charset="0"/>
              </a:rPr>
              <a:t> </a:t>
            </a:r>
            <a:r>
              <a:rPr lang="en-US" sz="1000" dirty="0">
                <a:solidFill>
                  <a:srgbClr val="000000"/>
                </a:solidFill>
                <a:latin typeface="BMW Group Condensed" panose="020B0606020202020204" pitchFamily="34" charset="0"/>
              </a:rPr>
              <a:t>from outside generated and purchased electricity, steam, heat and cold</a:t>
            </a:r>
            <a:endParaRPr lang="de-DE" sz="1000" dirty="0">
              <a:solidFill>
                <a:srgbClr val="000000"/>
              </a:solidFill>
              <a:latin typeface="BMW Group Condensed" panose="020B0606020202020204" pitchFamily="34" charset="0"/>
            </a:endParaRPr>
          </a:p>
        </p:txBody>
      </p:sp>
      <p:sp>
        <p:nvSpPr>
          <p:cNvPr id="104" name="Textfeld 103">
            <a:extLst>
              <a:ext uri="{FF2B5EF4-FFF2-40B4-BE49-F238E27FC236}">
                <a16:creationId xmlns:a16="http://schemas.microsoft.com/office/drawing/2014/main" id="{769EEF19-2D07-4A7B-A8E7-6287CB88434A}"/>
              </a:ext>
            </a:extLst>
          </p:cNvPr>
          <p:cNvSpPr txBox="1"/>
          <p:nvPr/>
        </p:nvSpPr>
        <p:spPr>
          <a:xfrm>
            <a:off x="1064548" y="5330720"/>
            <a:ext cx="2680221" cy="153888"/>
          </a:xfrm>
          <a:prstGeom prst="rect">
            <a:avLst/>
          </a:prstGeom>
          <a:noFill/>
        </p:spPr>
        <p:txBody>
          <a:bodyPr wrap="none" lIns="0" tIns="0" rIns="0" bIns="0" rtlCol="0">
            <a:spAutoFit/>
          </a:bodyPr>
          <a:lstStyle/>
          <a:p>
            <a:r>
              <a:rPr lang="en-US" sz="1000" dirty="0"/>
              <a:t>all other indirect emissions in the upstream supply chain</a:t>
            </a:r>
          </a:p>
        </p:txBody>
      </p:sp>
      <p:sp>
        <p:nvSpPr>
          <p:cNvPr id="135" name="Pfeil: nach rechts 134">
            <a:extLst>
              <a:ext uri="{FF2B5EF4-FFF2-40B4-BE49-F238E27FC236}">
                <a16:creationId xmlns:a16="http://schemas.microsoft.com/office/drawing/2014/main" id="{1D5A537C-F5A2-4394-A04D-C6444D8D5047}"/>
              </a:ext>
            </a:extLst>
          </p:cNvPr>
          <p:cNvSpPr/>
          <p:nvPr/>
        </p:nvSpPr>
        <p:spPr>
          <a:xfrm>
            <a:off x="5183669" y="2286245"/>
            <a:ext cx="301314" cy="174322"/>
          </a:xfrm>
          <a:prstGeom prst="rightArrow">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36" name="Pfeil: nach rechts 135">
            <a:extLst>
              <a:ext uri="{FF2B5EF4-FFF2-40B4-BE49-F238E27FC236}">
                <a16:creationId xmlns:a16="http://schemas.microsoft.com/office/drawing/2014/main" id="{333BF603-4895-4B51-99C5-6743B540FD3F}"/>
              </a:ext>
            </a:extLst>
          </p:cNvPr>
          <p:cNvSpPr/>
          <p:nvPr/>
        </p:nvSpPr>
        <p:spPr>
          <a:xfrm>
            <a:off x="5773347" y="4922348"/>
            <a:ext cx="301314" cy="174322"/>
          </a:xfrm>
          <a:prstGeom prst="rightArrow">
            <a:avLst/>
          </a:prstGeom>
          <a:solidFill>
            <a:srgbClr val="FEC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37" name="Textfeld 136">
            <a:extLst>
              <a:ext uri="{FF2B5EF4-FFF2-40B4-BE49-F238E27FC236}">
                <a16:creationId xmlns:a16="http://schemas.microsoft.com/office/drawing/2014/main" id="{36B866B0-A4D2-43E5-923E-7EA47FBA9CF1}"/>
              </a:ext>
            </a:extLst>
          </p:cNvPr>
          <p:cNvSpPr txBox="1"/>
          <p:nvPr/>
        </p:nvSpPr>
        <p:spPr>
          <a:xfrm>
            <a:off x="6168127" y="4932565"/>
            <a:ext cx="2067874" cy="153888"/>
          </a:xfrm>
          <a:prstGeom prst="rect">
            <a:avLst/>
          </a:prstGeom>
          <a:noFill/>
        </p:spPr>
        <p:txBody>
          <a:bodyPr wrap="none" lIns="0" tIns="0" rIns="0" bIns="0" rtlCol="0">
            <a:spAutoFit/>
          </a:bodyPr>
          <a:lstStyle/>
          <a:p>
            <a:r>
              <a:rPr lang="de-DE" sz="1000" dirty="0" err="1"/>
              <a:t>Resulting</a:t>
            </a:r>
            <a:r>
              <a:rPr lang="de-DE" sz="1000" dirty="0"/>
              <a:t> PCF (               +                +                )</a:t>
            </a:r>
          </a:p>
        </p:txBody>
      </p:sp>
      <p:grpSp>
        <p:nvGrpSpPr>
          <p:cNvPr id="10" name="Gruppieren 9">
            <a:extLst>
              <a:ext uri="{FF2B5EF4-FFF2-40B4-BE49-F238E27FC236}">
                <a16:creationId xmlns:a16="http://schemas.microsoft.com/office/drawing/2014/main" id="{EB59CFD4-18D2-4D69-B9FC-4F4D60A112C6}"/>
              </a:ext>
            </a:extLst>
          </p:cNvPr>
          <p:cNvGrpSpPr/>
          <p:nvPr/>
        </p:nvGrpSpPr>
        <p:grpSpPr>
          <a:xfrm>
            <a:off x="1042529" y="2703719"/>
            <a:ext cx="170694" cy="180000"/>
            <a:chOff x="8496568" y="633417"/>
            <a:chExt cx="170694" cy="180000"/>
          </a:xfrm>
        </p:grpSpPr>
        <p:sp>
          <p:nvSpPr>
            <p:cNvPr id="9" name="Rechteck 8">
              <a:extLst>
                <a:ext uri="{FF2B5EF4-FFF2-40B4-BE49-F238E27FC236}">
                  <a16:creationId xmlns:a16="http://schemas.microsoft.com/office/drawing/2014/main" id="{367F5677-295F-4EF4-BEA2-BCB9C5F37665}"/>
                </a:ext>
              </a:extLst>
            </p:cNvPr>
            <p:cNvSpPr/>
            <p:nvPr/>
          </p:nvSpPr>
          <p:spPr>
            <a:xfrm>
              <a:off x="8589108" y="633417"/>
              <a:ext cx="78154" cy="180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44" name="Rechteck 143">
              <a:extLst>
                <a:ext uri="{FF2B5EF4-FFF2-40B4-BE49-F238E27FC236}">
                  <a16:creationId xmlns:a16="http://schemas.microsoft.com/office/drawing/2014/main" id="{0C91DCB4-C9CE-4261-8862-A5D6D8FF5C33}"/>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45" name="Gruppieren 144">
            <a:extLst>
              <a:ext uri="{FF2B5EF4-FFF2-40B4-BE49-F238E27FC236}">
                <a16:creationId xmlns:a16="http://schemas.microsoft.com/office/drawing/2014/main" id="{2F482E76-69E6-4229-B2CC-940CA1821036}"/>
              </a:ext>
            </a:extLst>
          </p:cNvPr>
          <p:cNvGrpSpPr/>
          <p:nvPr/>
        </p:nvGrpSpPr>
        <p:grpSpPr>
          <a:xfrm>
            <a:off x="2382096" y="2633354"/>
            <a:ext cx="170694" cy="253093"/>
            <a:chOff x="8496568" y="560324"/>
            <a:chExt cx="170694" cy="253093"/>
          </a:xfrm>
        </p:grpSpPr>
        <p:sp>
          <p:nvSpPr>
            <p:cNvPr id="146" name="Rechteck 145">
              <a:extLst>
                <a:ext uri="{FF2B5EF4-FFF2-40B4-BE49-F238E27FC236}">
                  <a16:creationId xmlns:a16="http://schemas.microsoft.com/office/drawing/2014/main" id="{1F85BC1A-EE6A-4912-9266-D8CC8CC3A1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47" name="Rechteck 146">
              <a:extLst>
                <a:ext uri="{FF2B5EF4-FFF2-40B4-BE49-F238E27FC236}">
                  <a16:creationId xmlns:a16="http://schemas.microsoft.com/office/drawing/2014/main" id="{7F40CD4D-ACD9-49E6-B5DA-EAC2D196A599}"/>
                </a:ext>
              </a:extLst>
            </p:cNvPr>
            <p:cNvSpPr/>
            <p:nvPr/>
          </p:nvSpPr>
          <p:spPr>
            <a:xfrm>
              <a:off x="8496568" y="705417"/>
              <a:ext cx="78154"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48" name="Gruppieren 147">
            <a:extLst>
              <a:ext uri="{FF2B5EF4-FFF2-40B4-BE49-F238E27FC236}">
                <a16:creationId xmlns:a16="http://schemas.microsoft.com/office/drawing/2014/main" id="{5A0AC9B8-8780-4E23-99ED-6B715DBE82A7}"/>
              </a:ext>
            </a:extLst>
          </p:cNvPr>
          <p:cNvGrpSpPr/>
          <p:nvPr/>
        </p:nvGrpSpPr>
        <p:grpSpPr>
          <a:xfrm>
            <a:off x="1042529" y="3678405"/>
            <a:ext cx="170694" cy="152400"/>
            <a:chOff x="8496568" y="661017"/>
            <a:chExt cx="170694" cy="152400"/>
          </a:xfrm>
        </p:grpSpPr>
        <p:sp>
          <p:nvSpPr>
            <p:cNvPr id="149" name="Rechteck 148">
              <a:extLst>
                <a:ext uri="{FF2B5EF4-FFF2-40B4-BE49-F238E27FC236}">
                  <a16:creationId xmlns:a16="http://schemas.microsoft.com/office/drawing/2014/main" id="{5739FB0D-7DF1-40DD-9104-9DDDCB0792E8}"/>
                </a:ext>
              </a:extLst>
            </p:cNvPr>
            <p:cNvSpPr/>
            <p:nvPr/>
          </p:nvSpPr>
          <p:spPr>
            <a:xfrm>
              <a:off x="8589108" y="669417"/>
              <a:ext cx="78154" cy="144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0" name="Rechteck 149">
              <a:extLst>
                <a:ext uri="{FF2B5EF4-FFF2-40B4-BE49-F238E27FC236}">
                  <a16:creationId xmlns:a16="http://schemas.microsoft.com/office/drawing/2014/main" id="{59F6ADDC-74AC-4B13-9FD1-C13B1F619FCA}"/>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1" name="Gruppieren 150">
            <a:extLst>
              <a:ext uri="{FF2B5EF4-FFF2-40B4-BE49-F238E27FC236}">
                <a16:creationId xmlns:a16="http://schemas.microsoft.com/office/drawing/2014/main" id="{0E7DDDBD-86A5-406F-B7CB-699976792F25}"/>
              </a:ext>
            </a:extLst>
          </p:cNvPr>
          <p:cNvGrpSpPr/>
          <p:nvPr/>
        </p:nvGrpSpPr>
        <p:grpSpPr>
          <a:xfrm>
            <a:off x="2405985" y="3576265"/>
            <a:ext cx="170694" cy="253093"/>
            <a:chOff x="8496568" y="560324"/>
            <a:chExt cx="170694" cy="253093"/>
          </a:xfrm>
        </p:grpSpPr>
        <p:sp>
          <p:nvSpPr>
            <p:cNvPr id="152" name="Rechteck 151">
              <a:extLst>
                <a:ext uri="{FF2B5EF4-FFF2-40B4-BE49-F238E27FC236}">
                  <a16:creationId xmlns:a16="http://schemas.microsoft.com/office/drawing/2014/main" id="{E70FE792-30BA-492F-B1FE-2312D4EC79C8}"/>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3" name="Rechteck 152">
              <a:extLst>
                <a:ext uri="{FF2B5EF4-FFF2-40B4-BE49-F238E27FC236}">
                  <a16:creationId xmlns:a16="http://schemas.microsoft.com/office/drawing/2014/main" id="{1C7EABE7-8A73-42D0-AA62-7882B376313B}"/>
                </a:ext>
              </a:extLst>
            </p:cNvPr>
            <p:cNvSpPr/>
            <p:nvPr/>
          </p:nvSpPr>
          <p:spPr>
            <a:xfrm>
              <a:off x="8496568" y="741417"/>
              <a:ext cx="78154" cy="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4" name="Gruppieren 153">
            <a:extLst>
              <a:ext uri="{FF2B5EF4-FFF2-40B4-BE49-F238E27FC236}">
                <a16:creationId xmlns:a16="http://schemas.microsoft.com/office/drawing/2014/main" id="{12D51276-387B-49B7-BE30-122D98E695BC}"/>
              </a:ext>
            </a:extLst>
          </p:cNvPr>
          <p:cNvGrpSpPr/>
          <p:nvPr/>
        </p:nvGrpSpPr>
        <p:grpSpPr>
          <a:xfrm>
            <a:off x="4035944" y="3770014"/>
            <a:ext cx="170694" cy="253093"/>
            <a:chOff x="8496568" y="560324"/>
            <a:chExt cx="170694" cy="253093"/>
          </a:xfrm>
        </p:grpSpPr>
        <p:sp>
          <p:nvSpPr>
            <p:cNvPr id="155" name="Rechteck 154">
              <a:extLst>
                <a:ext uri="{FF2B5EF4-FFF2-40B4-BE49-F238E27FC236}">
                  <a16:creationId xmlns:a16="http://schemas.microsoft.com/office/drawing/2014/main" id="{996D007E-6D29-4A3C-91BC-80FDA85F79D0}"/>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6" name="Rechteck 155">
              <a:extLst>
                <a:ext uri="{FF2B5EF4-FFF2-40B4-BE49-F238E27FC236}">
                  <a16:creationId xmlns:a16="http://schemas.microsoft.com/office/drawing/2014/main" id="{235F7ABC-3691-4503-B268-D21C994066C6}"/>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57" name="Gruppieren 156">
            <a:extLst>
              <a:ext uri="{FF2B5EF4-FFF2-40B4-BE49-F238E27FC236}">
                <a16:creationId xmlns:a16="http://schemas.microsoft.com/office/drawing/2014/main" id="{C573EA09-B4B1-4E38-ABBB-0C0201FBB87B}"/>
              </a:ext>
            </a:extLst>
          </p:cNvPr>
          <p:cNvGrpSpPr/>
          <p:nvPr/>
        </p:nvGrpSpPr>
        <p:grpSpPr>
          <a:xfrm>
            <a:off x="5773292" y="3758628"/>
            <a:ext cx="170694" cy="253093"/>
            <a:chOff x="8496568" y="560324"/>
            <a:chExt cx="170694" cy="253093"/>
          </a:xfrm>
        </p:grpSpPr>
        <p:sp>
          <p:nvSpPr>
            <p:cNvPr id="158" name="Rechteck 157">
              <a:extLst>
                <a:ext uri="{FF2B5EF4-FFF2-40B4-BE49-F238E27FC236}">
                  <a16:creationId xmlns:a16="http://schemas.microsoft.com/office/drawing/2014/main" id="{36D678F3-C493-4771-8EDE-D5943F6E3C3D}"/>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59" name="Rechteck 158">
              <a:extLst>
                <a:ext uri="{FF2B5EF4-FFF2-40B4-BE49-F238E27FC236}">
                  <a16:creationId xmlns:a16="http://schemas.microsoft.com/office/drawing/2014/main" id="{AE002483-F16D-4261-8661-E11D36BEB915}"/>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60" name="Gruppieren 159">
            <a:extLst>
              <a:ext uri="{FF2B5EF4-FFF2-40B4-BE49-F238E27FC236}">
                <a16:creationId xmlns:a16="http://schemas.microsoft.com/office/drawing/2014/main" id="{990B1FE1-35C2-402A-8326-C33EB78E2BF0}"/>
              </a:ext>
            </a:extLst>
          </p:cNvPr>
          <p:cNvGrpSpPr/>
          <p:nvPr/>
        </p:nvGrpSpPr>
        <p:grpSpPr>
          <a:xfrm>
            <a:off x="7510640" y="3762162"/>
            <a:ext cx="170694" cy="253093"/>
            <a:chOff x="8496568" y="560324"/>
            <a:chExt cx="170694" cy="253093"/>
          </a:xfrm>
        </p:grpSpPr>
        <p:sp>
          <p:nvSpPr>
            <p:cNvPr id="161" name="Rechteck 160">
              <a:extLst>
                <a:ext uri="{FF2B5EF4-FFF2-40B4-BE49-F238E27FC236}">
                  <a16:creationId xmlns:a16="http://schemas.microsoft.com/office/drawing/2014/main" id="{02AC18DC-ABAC-48B2-B648-C6FE38706DCE}"/>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62" name="Rechteck 161">
              <a:extLst>
                <a:ext uri="{FF2B5EF4-FFF2-40B4-BE49-F238E27FC236}">
                  <a16:creationId xmlns:a16="http://schemas.microsoft.com/office/drawing/2014/main" id="{AE718FE9-E809-4048-8DA1-B2882F766771}"/>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grpSp>
        <p:nvGrpSpPr>
          <p:cNvPr id="163" name="Gruppieren 162">
            <a:extLst>
              <a:ext uri="{FF2B5EF4-FFF2-40B4-BE49-F238E27FC236}">
                <a16:creationId xmlns:a16="http://schemas.microsoft.com/office/drawing/2014/main" id="{D31D9E7A-F899-45FE-A1A9-FF2FFBC8DD35}"/>
              </a:ext>
            </a:extLst>
          </p:cNvPr>
          <p:cNvGrpSpPr/>
          <p:nvPr/>
        </p:nvGrpSpPr>
        <p:grpSpPr>
          <a:xfrm>
            <a:off x="5751628" y="2723420"/>
            <a:ext cx="170694" cy="253093"/>
            <a:chOff x="8496568" y="560324"/>
            <a:chExt cx="170694" cy="253093"/>
          </a:xfrm>
        </p:grpSpPr>
        <p:sp>
          <p:nvSpPr>
            <p:cNvPr id="164" name="Rechteck 163">
              <a:extLst>
                <a:ext uri="{FF2B5EF4-FFF2-40B4-BE49-F238E27FC236}">
                  <a16:creationId xmlns:a16="http://schemas.microsoft.com/office/drawing/2014/main" id="{2E0FB794-7153-425F-8E3B-B8864AB659F7}"/>
                </a:ext>
              </a:extLst>
            </p:cNvPr>
            <p:cNvSpPr/>
            <p:nvPr/>
          </p:nvSpPr>
          <p:spPr>
            <a:xfrm>
              <a:off x="8589108" y="560324"/>
              <a:ext cx="78154" cy="25309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65" name="Rechteck 164">
              <a:extLst>
                <a:ext uri="{FF2B5EF4-FFF2-40B4-BE49-F238E27FC236}">
                  <a16:creationId xmlns:a16="http://schemas.microsoft.com/office/drawing/2014/main" id="{6AE4317D-E8C1-475C-A3FB-EF295F9DF520}"/>
                </a:ext>
              </a:extLst>
            </p:cNvPr>
            <p:cNvSpPr/>
            <p:nvPr/>
          </p:nvSpPr>
          <p:spPr>
            <a:xfrm>
              <a:off x="8496568" y="661017"/>
              <a:ext cx="78154"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grpSp>
      <p:sp>
        <p:nvSpPr>
          <p:cNvPr id="168" name="Pfeil: nach rechts 167">
            <a:extLst>
              <a:ext uri="{FF2B5EF4-FFF2-40B4-BE49-F238E27FC236}">
                <a16:creationId xmlns:a16="http://schemas.microsoft.com/office/drawing/2014/main" id="{CF601188-F7AE-4F7D-B508-E3B8AD708310}"/>
              </a:ext>
            </a:extLst>
          </p:cNvPr>
          <p:cNvSpPr/>
          <p:nvPr/>
        </p:nvSpPr>
        <p:spPr>
          <a:xfrm>
            <a:off x="1414155" y="2391355"/>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69" name="Pfeil: nach rechts 168">
            <a:extLst>
              <a:ext uri="{FF2B5EF4-FFF2-40B4-BE49-F238E27FC236}">
                <a16:creationId xmlns:a16="http://schemas.microsoft.com/office/drawing/2014/main" id="{80016641-6C4A-4006-AB44-2F2DACF96BBE}"/>
              </a:ext>
            </a:extLst>
          </p:cNvPr>
          <p:cNvSpPr/>
          <p:nvPr/>
        </p:nvSpPr>
        <p:spPr>
          <a:xfrm>
            <a:off x="1408662" y="3353321"/>
            <a:ext cx="824537" cy="15976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0" name="Pfeil: nach rechts 169">
            <a:extLst>
              <a:ext uri="{FF2B5EF4-FFF2-40B4-BE49-F238E27FC236}">
                <a16:creationId xmlns:a16="http://schemas.microsoft.com/office/drawing/2014/main" id="{B1550D27-44DD-4265-8041-BC2AE35CCA72}"/>
              </a:ext>
            </a:extLst>
          </p:cNvPr>
          <p:cNvSpPr/>
          <p:nvPr/>
        </p:nvSpPr>
        <p:spPr>
          <a:xfrm>
            <a:off x="2812805" y="3360873"/>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1" name="Pfeil: nach rechts 170">
            <a:extLst>
              <a:ext uri="{FF2B5EF4-FFF2-40B4-BE49-F238E27FC236}">
                <a16:creationId xmlns:a16="http://schemas.microsoft.com/office/drawing/2014/main" id="{E660A342-2335-4513-9B76-82D3AED8BBC0}"/>
              </a:ext>
            </a:extLst>
          </p:cNvPr>
          <p:cNvSpPr/>
          <p:nvPr/>
        </p:nvSpPr>
        <p:spPr>
          <a:xfrm>
            <a:off x="2828592" y="2398921"/>
            <a:ext cx="885709" cy="194513"/>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2" name="Pfeil: nach rechts 171">
            <a:extLst>
              <a:ext uri="{FF2B5EF4-FFF2-40B4-BE49-F238E27FC236}">
                <a16:creationId xmlns:a16="http://schemas.microsoft.com/office/drawing/2014/main" id="{986B21F2-3B36-4B52-8699-3427D0B580D0}"/>
              </a:ext>
            </a:extLst>
          </p:cNvPr>
          <p:cNvSpPr/>
          <p:nvPr/>
        </p:nvSpPr>
        <p:spPr>
          <a:xfrm>
            <a:off x="6346856" y="3302483"/>
            <a:ext cx="824537" cy="273717"/>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3" name="Pfeil: nach rechts 172">
            <a:extLst>
              <a:ext uri="{FF2B5EF4-FFF2-40B4-BE49-F238E27FC236}">
                <a16:creationId xmlns:a16="http://schemas.microsoft.com/office/drawing/2014/main" id="{A792EBF1-16D1-4819-857B-245AAFF7F14D}"/>
              </a:ext>
            </a:extLst>
          </p:cNvPr>
          <p:cNvSpPr/>
          <p:nvPr/>
        </p:nvSpPr>
        <p:spPr>
          <a:xfrm>
            <a:off x="8058516" y="3213375"/>
            <a:ext cx="824537" cy="420209"/>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74" name="Pfeil: nach oben gebogen 173">
            <a:extLst>
              <a:ext uri="{FF2B5EF4-FFF2-40B4-BE49-F238E27FC236}">
                <a16:creationId xmlns:a16="http://schemas.microsoft.com/office/drawing/2014/main" id="{9931966E-FA3D-4DA1-9A0C-239AC250315B}"/>
              </a:ext>
            </a:extLst>
          </p:cNvPr>
          <p:cNvSpPr/>
          <p:nvPr/>
        </p:nvSpPr>
        <p:spPr>
          <a:xfrm rot="10800000" flipH="1">
            <a:off x="6349707" y="2315398"/>
            <a:ext cx="1392862" cy="663881"/>
          </a:xfrm>
          <a:prstGeom prst="bentUpArrow">
            <a:avLst>
              <a:gd name="adj1" fmla="val 19058"/>
              <a:gd name="adj2" fmla="val 21721"/>
              <a:gd name="adj3" fmla="val 30324"/>
            </a:avLst>
          </a:prstGeom>
          <a:gradFill>
            <a:gsLst>
              <a:gs pos="31000">
                <a:srgbClr val="FFC000"/>
              </a:gs>
              <a:gs pos="71000">
                <a:srgbClr val="B1C3B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Textfeld 10">
            <a:extLst>
              <a:ext uri="{FF2B5EF4-FFF2-40B4-BE49-F238E27FC236}">
                <a16:creationId xmlns:a16="http://schemas.microsoft.com/office/drawing/2014/main" id="{49A4D7B0-724B-49A3-A58A-4AA1C8703F4E}"/>
              </a:ext>
            </a:extLst>
          </p:cNvPr>
          <p:cNvSpPr txBox="1"/>
          <p:nvPr/>
        </p:nvSpPr>
        <p:spPr>
          <a:xfrm>
            <a:off x="1745460" y="2272762"/>
            <a:ext cx="208390" cy="153888"/>
          </a:xfrm>
          <a:prstGeom prst="rect">
            <a:avLst/>
          </a:prstGeom>
          <a:noFill/>
        </p:spPr>
        <p:txBody>
          <a:bodyPr wrap="none" lIns="0" tIns="0" rIns="0" bIns="0" rtlCol="0">
            <a:spAutoFit/>
          </a:bodyPr>
          <a:lstStyle/>
          <a:p>
            <a:r>
              <a:rPr lang="de-DE" sz="1000" dirty="0"/>
              <a:t>PCF</a:t>
            </a:r>
          </a:p>
        </p:txBody>
      </p:sp>
      <p:sp>
        <p:nvSpPr>
          <p:cNvPr id="175" name="Textfeld 174">
            <a:extLst>
              <a:ext uri="{FF2B5EF4-FFF2-40B4-BE49-F238E27FC236}">
                <a16:creationId xmlns:a16="http://schemas.microsoft.com/office/drawing/2014/main" id="{0225F509-0532-4CFA-8B04-D4E8B66680D0}"/>
              </a:ext>
            </a:extLst>
          </p:cNvPr>
          <p:cNvSpPr txBox="1"/>
          <p:nvPr/>
        </p:nvSpPr>
        <p:spPr>
          <a:xfrm>
            <a:off x="1717656" y="3228609"/>
            <a:ext cx="208390" cy="153888"/>
          </a:xfrm>
          <a:prstGeom prst="rect">
            <a:avLst/>
          </a:prstGeom>
          <a:noFill/>
        </p:spPr>
        <p:txBody>
          <a:bodyPr wrap="none" lIns="0" tIns="0" rIns="0" bIns="0" rtlCol="0">
            <a:spAutoFit/>
          </a:bodyPr>
          <a:lstStyle/>
          <a:p>
            <a:r>
              <a:rPr lang="de-DE" sz="1000" dirty="0"/>
              <a:t>PCF</a:t>
            </a:r>
          </a:p>
        </p:txBody>
      </p:sp>
      <p:sp>
        <p:nvSpPr>
          <p:cNvPr id="176" name="Textfeld 175">
            <a:extLst>
              <a:ext uri="{FF2B5EF4-FFF2-40B4-BE49-F238E27FC236}">
                <a16:creationId xmlns:a16="http://schemas.microsoft.com/office/drawing/2014/main" id="{8235028E-1A65-427F-9C3C-84C981E01C13}"/>
              </a:ext>
            </a:extLst>
          </p:cNvPr>
          <p:cNvSpPr txBox="1"/>
          <p:nvPr/>
        </p:nvSpPr>
        <p:spPr>
          <a:xfrm>
            <a:off x="3228634" y="2301594"/>
            <a:ext cx="208390" cy="153888"/>
          </a:xfrm>
          <a:prstGeom prst="rect">
            <a:avLst/>
          </a:prstGeom>
          <a:noFill/>
        </p:spPr>
        <p:txBody>
          <a:bodyPr wrap="none" lIns="0" tIns="0" rIns="0" bIns="0" rtlCol="0">
            <a:spAutoFit/>
          </a:bodyPr>
          <a:lstStyle/>
          <a:p>
            <a:r>
              <a:rPr lang="de-DE" sz="1000" dirty="0"/>
              <a:t>PCF</a:t>
            </a:r>
          </a:p>
        </p:txBody>
      </p:sp>
      <p:sp>
        <p:nvSpPr>
          <p:cNvPr id="177" name="Textfeld 176">
            <a:extLst>
              <a:ext uri="{FF2B5EF4-FFF2-40B4-BE49-F238E27FC236}">
                <a16:creationId xmlns:a16="http://schemas.microsoft.com/office/drawing/2014/main" id="{A4B4C792-4657-431E-BF93-0D5F8C6BEEB9}"/>
              </a:ext>
            </a:extLst>
          </p:cNvPr>
          <p:cNvSpPr txBox="1"/>
          <p:nvPr/>
        </p:nvSpPr>
        <p:spPr>
          <a:xfrm>
            <a:off x="6625371" y="3224202"/>
            <a:ext cx="208390" cy="153888"/>
          </a:xfrm>
          <a:prstGeom prst="rect">
            <a:avLst/>
          </a:prstGeom>
          <a:noFill/>
        </p:spPr>
        <p:txBody>
          <a:bodyPr wrap="none" lIns="0" tIns="0" rIns="0" bIns="0" rtlCol="0">
            <a:spAutoFit/>
          </a:bodyPr>
          <a:lstStyle/>
          <a:p>
            <a:r>
              <a:rPr lang="de-DE" sz="1000" dirty="0"/>
              <a:t>PCF</a:t>
            </a:r>
          </a:p>
        </p:txBody>
      </p:sp>
      <p:sp>
        <p:nvSpPr>
          <p:cNvPr id="178" name="Textfeld 177">
            <a:extLst>
              <a:ext uri="{FF2B5EF4-FFF2-40B4-BE49-F238E27FC236}">
                <a16:creationId xmlns:a16="http://schemas.microsoft.com/office/drawing/2014/main" id="{98282D77-4191-41C9-BCA0-7CB2855E5224}"/>
              </a:ext>
            </a:extLst>
          </p:cNvPr>
          <p:cNvSpPr txBox="1"/>
          <p:nvPr/>
        </p:nvSpPr>
        <p:spPr>
          <a:xfrm>
            <a:off x="8253198" y="3113994"/>
            <a:ext cx="350673" cy="246221"/>
          </a:xfrm>
          <a:prstGeom prst="rect">
            <a:avLst/>
          </a:prstGeom>
          <a:noFill/>
        </p:spPr>
        <p:txBody>
          <a:bodyPr wrap="none" lIns="0" tIns="0" rIns="0" bIns="0" rtlCol="0">
            <a:spAutoFit/>
          </a:bodyPr>
          <a:lstStyle/>
          <a:p>
            <a:r>
              <a:rPr lang="de-DE" sz="1600" b="1" dirty="0"/>
              <a:t>PCF</a:t>
            </a:r>
          </a:p>
        </p:txBody>
      </p:sp>
      <p:sp>
        <p:nvSpPr>
          <p:cNvPr id="179" name="Textfeld 178">
            <a:extLst>
              <a:ext uri="{FF2B5EF4-FFF2-40B4-BE49-F238E27FC236}">
                <a16:creationId xmlns:a16="http://schemas.microsoft.com/office/drawing/2014/main" id="{3EA18FD0-636C-4D31-8996-5B84FF9B197D}"/>
              </a:ext>
            </a:extLst>
          </p:cNvPr>
          <p:cNvSpPr txBox="1"/>
          <p:nvPr/>
        </p:nvSpPr>
        <p:spPr>
          <a:xfrm>
            <a:off x="3202699" y="3254550"/>
            <a:ext cx="208390" cy="153888"/>
          </a:xfrm>
          <a:prstGeom prst="rect">
            <a:avLst/>
          </a:prstGeom>
          <a:noFill/>
        </p:spPr>
        <p:txBody>
          <a:bodyPr wrap="none" lIns="0" tIns="0" rIns="0" bIns="0" rtlCol="0">
            <a:spAutoFit/>
          </a:bodyPr>
          <a:lstStyle/>
          <a:p>
            <a:r>
              <a:rPr lang="de-DE" sz="1000" dirty="0"/>
              <a:t>PCF</a:t>
            </a:r>
          </a:p>
        </p:txBody>
      </p:sp>
      <p:sp>
        <p:nvSpPr>
          <p:cNvPr id="180" name="Textfeld 179">
            <a:extLst>
              <a:ext uri="{FF2B5EF4-FFF2-40B4-BE49-F238E27FC236}">
                <a16:creationId xmlns:a16="http://schemas.microsoft.com/office/drawing/2014/main" id="{EB4EC8CA-EB23-4139-BE34-F46C5CA9BACF}"/>
              </a:ext>
            </a:extLst>
          </p:cNvPr>
          <p:cNvSpPr txBox="1"/>
          <p:nvPr/>
        </p:nvSpPr>
        <p:spPr>
          <a:xfrm>
            <a:off x="6940123" y="2165697"/>
            <a:ext cx="208390" cy="153888"/>
          </a:xfrm>
          <a:prstGeom prst="rect">
            <a:avLst/>
          </a:prstGeom>
          <a:noFill/>
        </p:spPr>
        <p:txBody>
          <a:bodyPr wrap="none" lIns="0" tIns="0" rIns="0" bIns="0" rtlCol="0">
            <a:spAutoFit/>
          </a:bodyPr>
          <a:lstStyle/>
          <a:p>
            <a:r>
              <a:rPr lang="de-DE" sz="1000" dirty="0"/>
              <a:t>PCF</a:t>
            </a:r>
          </a:p>
        </p:txBody>
      </p:sp>
      <p:sp>
        <p:nvSpPr>
          <p:cNvPr id="182" name="Pfeil: nach rechts 181">
            <a:extLst>
              <a:ext uri="{FF2B5EF4-FFF2-40B4-BE49-F238E27FC236}">
                <a16:creationId xmlns:a16="http://schemas.microsoft.com/office/drawing/2014/main" id="{156C2F25-54A4-4934-AB5A-23A40717DDA6}"/>
              </a:ext>
            </a:extLst>
          </p:cNvPr>
          <p:cNvSpPr/>
          <p:nvPr/>
        </p:nvSpPr>
        <p:spPr>
          <a:xfrm>
            <a:off x="4550272" y="3371195"/>
            <a:ext cx="885709" cy="184950"/>
          </a:xfrm>
          <a:prstGeom prst="rightArrow">
            <a:avLst/>
          </a:prstGeom>
          <a:gradFill flip="none" rotWithShape="1">
            <a:gsLst>
              <a:gs pos="31000">
                <a:srgbClr val="FFC000"/>
              </a:gs>
              <a:gs pos="71000">
                <a:srgbClr val="B1C3B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sp>
        <p:nvSpPr>
          <p:cNvPr id="183" name="Textfeld 182">
            <a:extLst>
              <a:ext uri="{FF2B5EF4-FFF2-40B4-BE49-F238E27FC236}">
                <a16:creationId xmlns:a16="http://schemas.microsoft.com/office/drawing/2014/main" id="{05C98137-9F5D-41B8-9C37-485BEE82DF30}"/>
              </a:ext>
            </a:extLst>
          </p:cNvPr>
          <p:cNvSpPr txBox="1"/>
          <p:nvPr/>
        </p:nvSpPr>
        <p:spPr>
          <a:xfrm flipH="1">
            <a:off x="4790161" y="3210205"/>
            <a:ext cx="357791" cy="369332"/>
          </a:xfrm>
          <a:prstGeom prst="rect">
            <a:avLst/>
          </a:prstGeom>
          <a:solidFill>
            <a:schemeClr val="bg1"/>
          </a:solidFill>
        </p:spPr>
        <p:txBody>
          <a:bodyPr wrap="square" rtlCol="0" anchor="ctr">
            <a:spAutoFit/>
          </a:bodyPr>
          <a:lstStyle/>
          <a:p>
            <a:pPr algn="ctr"/>
            <a:r>
              <a:rPr lang="de-DE" dirty="0"/>
              <a:t>...</a:t>
            </a:r>
          </a:p>
        </p:txBody>
      </p:sp>
      <p:sp>
        <p:nvSpPr>
          <p:cNvPr id="181" name="Textfeld 180">
            <a:extLst>
              <a:ext uri="{FF2B5EF4-FFF2-40B4-BE49-F238E27FC236}">
                <a16:creationId xmlns:a16="http://schemas.microsoft.com/office/drawing/2014/main" id="{87DC64F1-EBB6-455F-91AE-245115520625}"/>
              </a:ext>
            </a:extLst>
          </p:cNvPr>
          <p:cNvSpPr txBox="1"/>
          <p:nvPr/>
        </p:nvSpPr>
        <p:spPr>
          <a:xfrm>
            <a:off x="5156230" y="3232427"/>
            <a:ext cx="210223" cy="153888"/>
          </a:xfrm>
          <a:prstGeom prst="rect">
            <a:avLst/>
          </a:prstGeom>
          <a:noFill/>
        </p:spPr>
        <p:txBody>
          <a:bodyPr wrap="square" lIns="0" tIns="0" rIns="0" bIns="0" rtlCol="0">
            <a:spAutoFit/>
          </a:bodyPr>
          <a:lstStyle/>
          <a:p>
            <a:r>
              <a:rPr lang="de-DE" sz="1000" dirty="0"/>
              <a:t>PCF</a:t>
            </a:r>
          </a:p>
        </p:txBody>
      </p:sp>
      <p:sp>
        <p:nvSpPr>
          <p:cNvPr id="184" name="Textfeld 183">
            <a:extLst>
              <a:ext uri="{FF2B5EF4-FFF2-40B4-BE49-F238E27FC236}">
                <a16:creationId xmlns:a16="http://schemas.microsoft.com/office/drawing/2014/main" id="{06C63EAE-CE18-4CAE-9BC7-70058B08818F}"/>
              </a:ext>
            </a:extLst>
          </p:cNvPr>
          <p:cNvSpPr txBox="1"/>
          <p:nvPr/>
        </p:nvSpPr>
        <p:spPr>
          <a:xfrm>
            <a:off x="5183669" y="2181121"/>
            <a:ext cx="210223" cy="153888"/>
          </a:xfrm>
          <a:prstGeom prst="rect">
            <a:avLst/>
          </a:prstGeom>
          <a:noFill/>
        </p:spPr>
        <p:txBody>
          <a:bodyPr wrap="square" lIns="0" tIns="0" rIns="0" bIns="0" rtlCol="0">
            <a:spAutoFit/>
          </a:bodyPr>
          <a:lstStyle/>
          <a:p>
            <a:r>
              <a:rPr lang="de-DE" sz="1000" dirty="0"/>
              <a:t>PCF</a:t>
            </a:r>
          </a:p>
        </p:txBody>
      </p:sp>
      <p:sp>
        <p:nvSpPr>
          <p:cNvPr id="185" name="Textfeld 184">
            <a:extLst>
              <a:ext uri="{FF2B5EF4-FFF2-40B4-BE49-F238E27FC236}">
                <a16:creationId xmlns:a16="http://schemas.microsoft.com/office/drawing/2014/main" id="{A29CE999-AE14-4C6D-9810-4C8C810B9B1A}"/>
              </a:ext>
            </a:extLst>
          </p:cNvPr>
          <p:cNvSpPr txBox="1"/>
          <p:nvPr/>
        </p:nvSpPr>
        <p:spPr>
          <a:xfrm flipH="1">
            <a:off x="9142471" y="3707633"/>
            <a:ext cx="764633" cy="153888"/>
          </a:xfrm>
          <a:prstGeom prst="rect">
            <a:avLst/>
          </a:prstGeom>
          <a:noFill/>
        </p:spPr>
        <p:txBody>
          <a:bodyPr wrap="none" lIns="0" tIns="0" rIns="0" bIns="0" rtlCol="0">
            <a:spAutoFit/>
          </a:bodyPr>
          <a:lstStyle/>
          <a:p>
            <a:r>
              <a:rPr lang="de-DE" sz="1000" dirty="0"/>
              <a:t>&lt; not in </a:t>
            </a:r>
            <a:r>
              <a:rPr lang="de-DE" sz="1000" dirty="0" err="1"/>
              <a:t>scope</a:t>
            </a:r>
            <a:r>
              <a:rPr lang="de-DE" sz="1000" dirty="0"/>
              <a:t> &gt;</a:t>
            </a:r>
          </a:p>
        </p:txBody>
      </p:sp>
      <p:sp>
        <p:nvSpPr>
          <p:cNvPr id="186" name="Textfeld 185">
            <a:extLst>
              <a:ext uri="{FF2B5EF4-FFF2-40B4-BE49-F238E27FC236}">
                <a16:creationId xmlns:a16="http://schemas.microsoft.com/office/drawing/2014/main" id="{6CBD95DE-4519-448F-B82A-40CFE9F4C746}"/>
              </a:ext>
            </a:extLst>
          </p:cNvPr>
          <p:cNvSpPr txBox="1"/>
          <p:nvPr/>
        </p:nvSpPr>
        <p:spPr>
          <a:xfrm flipH="1">
            <a:off x="10656387" y="3702811"/>
            <a:ext cx="764633" cy="153888"/>
          </a:xfrm>
          <a:prstGeom prst="rect">
            <a:avLst/>
          </a:prstGeom>
          <a:noFill/>
        </p:spPr>
        <p:txBody>
          <a:bodyPr wrap="none" lIns="0" tIns="0" rIns="0" bIns="0" rtlCol="0">
            <a:spAutoFit/>
          </a:bodyPr>
          <a:lstStyle/>
          <a:p>
            <a:r>
              <a:rPr lang="de-DE" sz="1000" dirty="0"/>
              <a:t>&lt; not in </a:t>
            </a:r>
            <a:r>
              <a:rPr lang="de-DE" sz="1000" dirty="0" err="1"/>
              <a:t>scope</a:t>
            </a:r>
            <a:r>
              <a:rPr lang="de-DE" sz="1000" dirty="0"/>
              <a:t> &gt;</a:t>
            </a:r>
          </a:p>
        </p:txBody>
      </p:sp>
      <p:sp>
        <p:nvSpPr>
          <p:cNvPr id="5" name="Rechteck 4">
            <a:extLst>
              <a:ext uri="{FF2B5EF4-FFF2-40B4-BE49-F238E27FC236}">
                <a16:creationId xmlns:a16="http://schemas.microsoft.com/office/drawing/2014/main" id="{76CD0931-80F1-4762-926F-EED92A6894E5}"/>
              </a:ext>
            </a:extLst>
          </p:cNvPr>
          <p:cNvSpPr/>
          <p:nvPr/>
        </p:nvSpPr>
        <p:spPr>
          <a:xfrm>
            <a:off x="668235" y="4975730"/>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3" name="Rechteck 102">
            <a:extLst>
              <a:ext uri="{FF2B5EF4-FFF2-40B4-BE49-F238E27FC236}">
                <a16:creationId xmlns:a16="http://schemas.microsoft.com/office/drawing/2014/main" id="{9BB7140C-66E3-4B7E-9BEE-7B2570A585A9}"/>
              </a:ext>
            </a:extLst>
          </p:cNvPr>
          <p:cNvSpPr/>
          <p:nvPr/>
        </p:nvSpPr>
        <p:spPr>
          <a:xfrm>
            <a:off x="668235" y="5157730"/>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5" name="Rechteck 104">
            <a:extLst>
              <a:ext uri="{FF2B5EF4-FFF2-40B4-BE49-F238E27FC236}">
                <a16:creationId xmlns:a16="http://schemas.microsoft.com/office/drawing/2014/main" id="{ADDA3F3E-7229-439D-A50A-5A2D34328F43}"/>
              </a:ext>
            </a:extLst>
          </p:cNvPr>
          <p:cNvSpPr/>
          <p:nvPr/>
        </p:nvSpPr>
        <p:spPr>
          <a:xfrm>
            <a:off x="6939297" y="4955509"/>
            <a:ext cx="288000" cy="1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6" name="Rechteck 105">
            <a:extLst>
              <a:ext uri="{FF2B5EF4-FFF2-40B4-BE49-F238E27FC236}">
                <a16:creationId xmlns:a16="http://schemas.microsoft.com/office/drawing/2014/main" id="{B64B9336-EC53-481C-AC57-39309A71548B}"/>
              </a:ext>
            </a:extLst>
          </p:cNvPr>
          <p:cNvSpPr/>
          <p:nvPr/>
        </p:nvSpPr>
        <p:spPr>
          <a:xfrm>
            <a:off x="7382762" y="4955509"/>
            <a:ext cx="288000" cy="108000"/>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7" name="Rechteck 106">
            <a:extLst>
              <a:ext uri="{FF2B5EF4-FFF2-40B4-BE49-F238E27FC236}">
                <a16:creationId xmlns:a16="http://schemas.microsoft.com/office/drawing/2014/main" id="{8E4B00C4-C8DD-40DB-A128-78998C9BFC5C}"/>
              </a:ext>
            </a:extLst>
          </p:cNvPr>
          <p:cNvSpPr/>
          <p:nvPr/>
        </p:nvSpPr>
        <p:spPr>
          <a:xfrm>
            <a:off x="7831536" y="4955509"/>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sp>
        <p:nvSpPr>
          <p:cNvPr id="108" name="Rechteck 107">
            <a:extLst>
              <a:ext uri="{FF2B5EF4-FFF2-40B4-BE49-F238E27FC236}">
                <a16:creationId xmlns:a16="http://schemas.microsoft.com/office/drawing/2014/main" id="{73E3F405-B175-48E2-BA5B-7DC929B98331}"/>
              </a:ext>
            </a:extLst>
          </p:cNvPr>
          <p:cNvSpPr/>
          <p:nvPr/>
        </p:nvSpPr>
        <p:spPr>
          <a:xfrm>
            <a:off x="663376" y="5356648"/>
            <a:ext cx="288000" cy="108000"/>
          </a:xfrm>
          <a:prstGeom prst="rect">
            <a:avLst/>
          </a:prstGeom>
          <a:solidFill>
            <a:srgbClr val="B1C3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dirty="0">
              <a:solidFill>
                <a:schemeClr val="tx1"/>
              </a:solidFill>
            </a:endParaRPr>
          </a:p>
        </p:txBody>
      </p:sp>
      <p:pic>
        <p:nvPicPr>
          <p:cNvPr id="1026" name="Picture 2" descr="Fahrzeugmontage - Kostenlose industrie Icons">
            <a:extLst>
              <a:ext uri="{FF2B5EF4-FFF2-40B4-BE49-F238E27FC236}">
                <a16:creationId xmlns:a16="http://schemas.microsoft.com/office/drawing/2014/main" id="{66E896DB-62CC-3F3A-347A-DC2A4097D818}"/>
              </a:ext>
            </a:extLst>
          </p:cNvPr>
          <p:cNvPicPr>
            <a:picLocks noChangeAspect="1" noChangeArrowheads="1"/>
          </p:cNvPicPr>
          <p:nvPr/>
        </p:nvPicPr>
        <p:blipFill>
          <a:blip r:embed="rId10">
            <a:alphaModFix/>
            <a:extLst>
              <a:ext uri="{28A0092B-C50C-407E-A947-70E740481C1C}">
                <a14:useLocalDpi xmlns:a14="http://schemas.microsoft.com/office/drawing/2010/main" val="0"/>
              </a:ext>
            </a:extLst>
          </a:blip>
          <a:srcRect/>
          <a:stretch>
            <a:fillRect/>
          </a:stretch>
        </p:blipFill>
        <p:spPr bwMode="auto">
          <a:xfrm>
            <a:off x="9596597" y="3367280"/>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uck Transporting Cars - Auto Transport Truck Png, Transparent Png ,  Transparent Png Image - PNGitem">
            <a:extLst>
              <a:ext uri="{FF2B5EF4-FFF2-40B4-BE49-F238E27FC236}">
                <a16:creationId xmlns:a16="http://schemas.microsoft.com/office/drawing/2014/main" id="{F4443EDC-F4BD-88B9-38B6-D3A0B4425796}"/>
              </a:ext>
            </a:extLst>
          </p:cNvPr>
          <p:cNvPicPr>
            <a:picLocks noChangeAspect="1" noChangeArrowheads="1"/>
          </p:cNvPicPr>
          <p:nvPr/>
        </p:nvPicPr>
        <p:blipFill rotWithShape="1">
          <a:blip r:embed="rId11">
            <a:clrChange>
              <a:clrFrom>
                <a:srgbClr val="F6F6F6"/>
              </a:clrFrom>
              <a:clrTo>
                <a:srgbClr val="F6F6F6">
                  <a:alpha val="0"/>
                </a:srgbClr>
              </a:clrTo>
            </a:clrChange>
            <a:biLevel thresh="75000"/>
            <a:extLst>
              <a:ext uri="{28A0092B-C50C-407E-A947-70E740481C1C}">
                <a14:useLocalDpi xmlns:a14="http://schemas.microsoft.com/office/drawing/2010/main" val="0"/>
              </a:ext>
            </a:extLst>
          </a:blip>
          <a:srcRect l="883" t="23583" r="-883" b="22874"/>
          <a:stretch/>
        </p:blipFill>
        <p:spPr bwMode="auto">
          <a:xfrm flipH="1">
            <a:off x="10504246" y="3346741"/>
            <a:ext cx="964737" cy="28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42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hteck: abgerundete Ecken 115">
            <a:extLst>
              <a:ext uri="{FF2B5EF4-FFF2-40B4-BE49-F238E27FC236}">
                <a16:creationId xmlns:a16="http://schemas.microsoft.com/office/drawing/2014/main" id="{F496C78B-906A-4B7B-9EB9-81EE7437CCDD}"/>
              </a:ext>
            </a:extLst>
          </p:cNvPr>
          <p:cNvSpPr/>
          <p:nvPr/>
        </p:nvSpPr>
        <p:spPr>
          <a:xfrm>
            <a:off x="5398299" y="2218099"/>
            <a:ext cx="2598407" cy="3233932"/>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tx1"/>
              </a:solidFill>
            </a:endParaRPr>
          </a:p>
        </p:txBody>
      </p:sp>
      <p:grpSp>
        <p:nvGrpSpPr>
          <p:cNvPr id="6" name="Gruppieren 5">
            <a:extLst>
              <a:ext uri="{FF2B5EF4-FFF2-40B4-BE49-F238E27FC236}">
                <a16:creationId xmlns:a16="http://schemas.microsoft.com/office/drawing/2014/main" id="{A0E02595-A609-4A32-A5AC-5B39245C4AC8}"/>
              </a:ext>
            </a:extLst>
          </p:cNvPr>
          <p:cNvGrpSpPr/>
          <p:nvPr/>
        </p:nvGrpSpPr>
        <p:grpSpPr>
          <a:xfrm>
            <a:off x="862957" y="4777119"/>
            <a:ext cx="391133" cy="579531"/>
            <a:chOff x="3009804" y="4421104"/>
            <a:chExt cx="391133" cy="579531"/>
          </a:xfrm>
        </p:grpSpPr>
        <p:pic>
          <p:nvPicPr>
            <p:cNvPr id="4" name="Picture 2" descr="Datenbank Kostenlos Symbol von Streamline free icons">
              <a:extLst>
                <a:ext uri="{FF2B5EF4-FFF2-40B4-BE49-F238E27FC236}">
                  <a16:creationId xmlns:a16="http://schemas.microsoft.com/office/drawing/2014/main" id="{CB96FC1D-8471-408F-B0DF-2532125E0F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5" name="Textfeld 4">
              <a:extLst>
                <a:ext uri="{FF2B5EF4-FFF2-40B4-BE49-F238E27FC236}">
                  <a16:creationId xmlns:a16="http://schemas.microsoft.com/office/drawing/2014/main" id="{276AE090-FD7F-4155-A569-BDB18F8875A8}"/>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t>material</a:t>
              </a:r>
              <a:br>
                <a:rPr lang="de-DE" sz="1000" dirty="0"/>
              </a:br>
              <a:r>
                <a:rPr lang="de-DE" sz="1000" dirty="0" err="1"/>
                <a:t>data</a:t>
              </a:r>
              <a:endParaRPr lang="de-DE" sz="1000" baseline="30000" dirty="0"/>
            </a:p>
          </p:txBody>
        </p:sp>
      </p:grpSp>
      <p:grpSp>
        <p:nvGrpSpPr>
          <p:cNvPr id="10" name="Gruppieren 9">
            <a:extLst>
              <a:ext uri="{FF2B5EF4-FFF2-40B4-BE49-F238E27FC236}">
                <a16:creationId xmlns:a16="http://schemas.microsoft.com/office/drawing/2014/main" id="{FD4592D8-4A8B-45F5-8591-4CD8A431D298}"/>
              </a:ext>
            </a:extLst>
          </p:cNvPr>
          <p:cNvGrpSpPr/>
          <p:nvPr/>
        </p:nvGrpSpPr>
        <p:grpSpPr>
          <a:xfrm>
            <a:off x="1561417" y="4777119"/>
            <a:ext cx="410369" cy="425642"/>
            <a:chOff x="3000188" y="4421104"/>
            <a:chExt cx="410369" cy="425642"/>
          </a:xfrm>
        </p:grpSpPr>
        <p:pic>
          <p:nvPicPr>
            <p:cNvPr id="11" name="Picture 2" descr="Datenbank Kostenlos Symbol von Streamline free icons">
              <a:extLst>
                <a:ext uri="{FF2B5EF4-FFF2-40B4-BE49-F238E27FC236}">
                  <a16:creationId xmlns:a16="http://schemas.microsoft.com/office/drawing/2014/main" id="{A0960251-C316-44B8-BA99-C5619FCCE6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2" name="Textfeld 11">
              <a:extLst>
                <a:ext uri="{FF2B5EF4-FFF2-40B4-BE49-F238E27FC236}">
                  <a16:creationId xmlns:a16="http://schemas.microsoft.com/office/drawing/2014/main" id="{B40AFBE3-53AB-4F0D-84CA-5A8D168719A9}"/>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t>eco</a:t>
              </a:r>
              <a:r>
                <a:rPr lang="de-DE" sz="1000" dirty="0"/>
                <a:t> </a:t>
              </a:r>
              <a:r>
                <a:rPr lang="de-DE" sz="1000" dirty="0" err="1"/>
                <a:t>data</a:t>
              </a:r>
              <a:endParaRPr lang="de-DE" sz="1000" baseline="30000" dirty="0"/>
            </a:p>
          </p:txBody>
        </p:sp>
      </p:grpSp>
      <p:sp>
        <p:nvSpPr>
          <p:cNvPr id="34" name="Titel 1">
            <a:extLst>
              <a:ext uri="{FF2B5EF4-FFF2-40B4-BE49-F238E27FC236}">
                <a16:creationId xmlns:a16="http://schemas.microsoft.com/office/drawing/2014/main" id="{67029676-C01F-46AD-B860-6F4AAD14279E}"/>
              </a:ext>
            </a:extLst>
          </p:cNvPr>
          <p:cNvSpPr>
            <a:spLocks noGrp="1"/>
          </p:cNvSpPr>
          <p:nvPr>
            <p:ph type="title"/>
          </p:nvPr>
        </p:nvSpPr>
        <p:spPr>
          <a:xfrm>
            <a:off x="488950" y="347663"/>
            <a:ext cx="11225213" cy="701675"/>
          </a:xfrm>
        </p:spPr>
        <p:txBody>
          <a:bodyPr/>
          <a:lstStyle/>
          <a:p>
            <a:r>
              <a:rPr lang="en-US" cap="none" dirty="0">
                <a:solidFill>
                  <a:schemeClr val="tx1"/>
                </a:solidFill>
              </a:rPr>
              <a:t>PCF data exchange along the supply chain.</a:t>
            </a:r>
            <a:br>
              <a:rPr lang="de-DE" cap="none" dirty="0">
                <a:solidFill>
                  <a:schemeClr val="tx1"/>
                </a:solidFill>
              </a:rPr>
            </a:br>
            <a:r>
              <a:rPr lang="de-DE" cap="none" dirty="0">
                <a:solidFill>
                  <a:schemeClr val="tx1"/>
                </a:solidFill>
              </a:rPr>
              <a:t>PCF Request and PCF Response.</a:t>
            </a:r>
          </a:p>
        </p:txBody>
      </p:sp>
      <p:sp>
        <p:nvSpPr>
          <p:cNvPr id="41" name="Rechteck: abgerundete Ecken 40">
            <a:extLst>
              <a:ext uri="{FF2B5EF4-FFF2-40B4-BE49-F238E27FC236}">
                <a16:creationId xmlns:a16="http://schemas.microsoft.com/office/drawing/2014/main" id="{2C4D25B9-67C4-459A-9C13-E581CB6B4A8B}"/>
              </a:ext>
            </a:extLst>
          </p:cNvPr>
          <p:cNvSpPr/>
          <p:nvPr/>
        </p:nvSpPr>
        <p:spPr>
          <a:xfrm>
            <a:off x="3572524" y="2501139"/>
            <a:ext cx="1267525" cy="16083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grpSp>
        <p:nvGrpSpPr>
          <p:cNvPr id="22" name="Gruppieren 21">
            <a:extLst>
              <a:ext uri="{FF2B5EF4-FFF2-40B4-BE49-F238E27FC236}">
                <a16:creationId xmlns:a16="http://schemas.microsoft.com/office/drawing/2014/main" id="{00095CA6-4657-4452-81A7-EF238CD785C3}"/>
              </a:ext>
            </a:extLst>
          </p:cNvPr>
          <p:cNvGrpSpPr/>
          <p:nvPr/>
        </p:nvGrpSpPr>
        <p:grpSpPr>
          <a:xfrm>
            <a:off x="1904383" y="2705665"/>
            <a:ext cx="850264" cy="1014016"/>
            <a:chOff x="8417245" y="4342634"/>
            <a:chExt cx="850264" cy="1014016"/>
          </a:xfrm>
        </p:grpSpPr>
        <p:sp>
          <p:nvSpPr>
            <p:cNvPr id="21" name="Rechteck: abgerundete Ecken 20">
              <a:extLst>
                <a:ext uri="{FF2B5EF4-FFF2-40B4-BE49-F238E27FC236}">
                  <a16:creationId xmlns:a16="http://schemas.microsoft.com/office/drawing/2014/main" id="{72ED266D-E43B-4D63-A0FC-C5F56A3ACDC7}"/>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0242" name="Picture 2" descr="System Icons – Free Vector Download, PNG, SVG, GIF">
              <a:extLst>
                <a:ext uri="{FF2B5EF4-FFF2-40B4-BE49-F238E27FC236}">
                  <a16:creationId xmlns:a16="http://schemas.microsoft.com/office/drawing/2014/main" id="{2D822DAF-C1E1-4078-B8C5-8EBFBC24ACF1}"/>
                </a:ext>
              </a:extLst>
            </p:cNvPr>
            <p:cNvPicPr>
              <a:picLocks noChangeAspect="1" noChangeArrowheads="1"/>
            </p:cNvPicPr>
            <p:nvPr/>
          </p:nvPicPr>
          <p:blipFill>
            <a:blip r:embed="rId5"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40" name="Textfeld 39">
              <a:extLst>
                <a:ext uri="{FF2B5EF4-FFF2-40B4-BE49-F238E27FC236}">
                  <a16:creationId xmlns:a16="http://schemas.microsoft.com/office/drawing/2014/main" id="{D853186E-41A7-42A0-AC93-EAC547BDC029}"/>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t>PCF data</a:t>
              </a:r>
              <a:br>
                <a:rPr lang="en-US" sz="1000" dirty="0"/>
              </a:br>
              <a:r>
                <a:rPr lang="en-US" sz="1000" dirty="0"/>
                <a:t>exchange app</a:t>
              </a:r>
              <a:endParaRPr lang="en-US" sz="1000" baseline="30000" dirty="0"/>
            </a:p>
          </p:txBody>
        </p:sp>
      </p:grpSp>
      <p:sp>
        <p:nvSpPr>
          <p:cNvPr id="77" name="Rechteck: abgerundete Ecken 76">
            <a:extLst>
              <a:ext uri="{FF2B5EF4-FFF2-40B4-BE49-F238E27FC236}">
                <a16:creationId xmlns:a16="http://schemas.microsoft.com/office/drawing/2014/main" id="{08570FFC-D059-4708-8781-2286709A80D4}"/>
              </a:ext>
            </a:extLst>
          </p:cNvPr>
          <p:cNvSpPr/>
          <p:nvPr/>
        </p:nvSpPr>
        <p:spPr>
          <a:xfrm>
            <a:off x="488950" y="2218099"/>
            <a:ext cx="2598407" cy="3233932"/>
          </a:xfrm>
          <a:prstGeom prst="roundRect">
            <a:avLst/>
          </a:prstGeom>
          <a:grp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b="1" dirty="0">
              <a:solidFill>
                <a:schemeClr val="tx1"/>
              </a:solidFill>
            </a:endParaRPr>
          </a:p>
        </p:txBody>
      </p:sp>
      <p:grpSp>
        <p:nvGrpSpPr>
          <p:cNvPr id="89" name="Gruppieren 88">
            <a:extLst>
              <a:ext uri="{FF2B5EF4-FFF2-40B4-BE49-F238E27FC236}">
                <a16:creationId xmlns:a16="http://schemas.microsoft.com/office/drawing/2014/main" id="{2298F28B-7AF9-4DE9-8332-C1130826D26D}"/>
              </a:ext>
            </a:extLst>
          </p:cNvPr>
          <p:cNvGrpSpPr/>
          <p:nvPr/>
        </p:nvGrpSpPr>
        <p:grpSpPr>
          <a:xfrm>
            <a:off x="2270095" y="4777119"/>
            <a:ext cx="450443" cy="579531"/>
            <a:chOff x="2980154" y="4421104"/>
            <a:chExt cx="450443" cy="579531"/>
          </a:xfrm>
        </p:grpSpPr>
        <p:pic>
          <p:nvPicPr>
            <p:cNvPr id="90" name="Picture 2" descr="Datenbank Kostenlos Symbol von Streamline free icons">
              <a:extLst>
                <a:ext uri="{FF2B5EF4-FFF2-40B4-BE49-F238E27FC236}">
                  <a16:creationId xmlns:a16="http://schemas.microsoft.com/office/drawing/2014/main" id="{BF359B9F-4E42-4173-96F7-64D0D8FD87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91" name="Textfeld 90">
              <a:extLst>
                <a:ext uri="{FF2B5EF4-FFF2-40B4-BE49-F238E27FC236}">
                  <a16:creationId xmlns:a16="http://schemas.microsoft.com/office/drawing/2014/main" id="{2BB3C84A-F627-4D18-A66F-62FD77126C92}"/>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t>any</a:t>
              </a:r>
              <a:r>
                <a:rPr lang="de-DE" sz="1000" dirty="0"/>
                <a:t> </a:t>
              </a:r>
              <a:r>
                <a:rPr lang="de-DE" sz="1000" dirty="0" err="1"/>
                <a:t>other</a:t>
              </a:r>
              <a:br>
                <a:rPr lang="de-DE" sz="1000" dirty="0"/>
              </a:br>
              <a:r>
                <a:rPr lang="de-DE" sz="1000" dirty="0" err="1"/>
                <a:t>data</a:t>
              </a:r>
              <a:r>
                <a:rPr lang="de-DE" sz="1000" dirty="0"/>
                <a:t> …</a:t>
              </a:r>
              <a:endParaRPr lang="de-DE" sz="1000" baseline="30000" dirty="0"/>
            </a:p>
          </p:txBody>
        </p:sp>
      </p:grpSp>
      <p:grpSp>
        <p:nvGrpSpPr>
          <p:cNvPr id="2" name="Gruppieren 1">
            <a:extLst>
              <a:ext uri="{FF2B5EF4-FFF2-40B4-BE49-F238E27FC236}">
                <a16:creationId xmlns:a16="http://schemas.microsoft.com/office/drawing/2014/main" id="{1E1D4062-FFF8-4DAA-8786-A94974B17DEB}"/>
              </a:ext>
            </a:extLst>
          </p:cNvPr>
          <p:cNvGrpSpPr/>
          <p:nvPr/>
        </p:nvGrpSpPr>
        <p:grpSpPr>
          <a:xfrm>
            <a:off x="930738" y="3726875"/>
            <a:ext cx="520976" cy="846919"/>
            <a:chOff x="1678266" y="2943397"/>
            <a:chExt cx="520976" cy="846919"/>
          </a:xfrm>
        </p:grpSpPr>
        <p:pic>
          <p:nvPicPr>
            <p:cNvPr id="96" name="Picture 2" descr="System Icons – Free Vector Download, PNG, SVG, GIF">
              <a:extLst>
                <a:ext uri="{FF2B5EF4-FFF2-40B4-BE49-F238E27FC236}">
                  <a16:creationId xmlns:a16="http://schemas.microsoft.com/office/drawing/2014/main" id="{385EBD13-AC57-4914-BF7D-1D7EA5E4E5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97" name="Textfeld 96">
              <a:extLst>
                <a:ext uri="{FF2B5EF4-FFF2-40B4-BE49-F238E27FC236}">
                  <a16:creationId xmlns:a16="http://schemas.microsoft.com/office/drawing/2014/main" id="{22DCFF90-4F7C-4934-B739-2F87AEC01D1E}"/>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t>PCF</a:t>
              </a:r>
              <a:br>
                <a:rPr lang="de-DE" sz="1000" dirty="0"/>
              </a:br>
              <a:r>
                <a:rPr lang="de-DE" sz="1000" dirty="0" err="1"/>
                <a:t>calculation</a:t>
              </a:r>
              <a:br>
                <a:rPr lang="de-DE" sz="1000" dirty="0"/>
              </a:br>
              <a:r>
                <a:rPr lang="de-DE" sz="1000" dirty="0" err="1"/>
                <a:t>tool</a:t>
              </a:r>
              <a:endParaRPr lang="de-DE" sz="1000" baseline="30000" dirty="0"/>
            </a:p>
          </p:txBody>
        </p:sp>
      </p:grpSp>
      <p:sp>
        <p:nvSpPr>
          <p:cNvPr id="7" name="Textfeld 6">
            <a:extLst>
              <a:ext uri="{FF2B5EF4-FFF2-40B4-BE49-F238E27FC236}">
                <a16:creationId xmlns:a16="http://schemas.microsoft.com/office/drawing/2014/main" id="{CF4B1079-8171-4DC8-910E-702357D27265}"/>
              </a:ext>
            </a:extLst>
          </p:cNvPr>
          <p:cNvSpPr txBox="1"/>
          <p:nvPr/>
        </p:nvSpPr>
        <p:spPr>
          <a:xfrm>
            <a:off x="3544315" y="4309638"/>
            <a:ext cx="1456165" cy="769441"/>
          </a:xfrm>
          <a:prstGeom prst="rect">
            <a:avLst/>
          </a:prstGeom>
          <a:noFill/>
        </p:spPr>
        <p:txBody>
          <a:bodyPr wrap="square" lIns="0" tIns="0" rIns="0" bIns="0" rtlCol="0">
            <a:spAutoFit/>
          </a:bodyPr>
          <a:lstStyle/>
          <a:p>
            <a:r>
              <a:rPr lang="de-DE" sz="1000" dirty="0" err="1"/>
              <a:t>Using</a:t>
            </a:r>
            <a:r>
              <a:rPr lang="de-DE" sz="1000" dirty="0"/>
              <a:t> CX </a:t>
            </a:r>
            <a:r>
              <a:rPr lang="de-DE" sz="1000" dirty="0" err="1"/>
              <a:t>infrastructure</a:t>
            </a:r>
            <a:r>
              <a:rPr lang="de-DE" sz="1000" dirty="0"/>
              <a:t> </a:t>
            </a:r>
            <a:r>
              <a:rPr lang="de-DE" sz="1000" dirty="0" err="1"/>
              <a:t>for</a:t>
            </a:r>
            <a:r>
              <a:rPr lang="de-DE" sz="1000" dirty="0"/>
              <a:t> </a:t>
            </a:r>
            <a:r>
              <a:rPr lang="de-DE" sz="1000" dirty="0" err="1"/>
              <a:t>identity</a:t>
            </a:r>
            <a:r>
              <a:rPr lang="de-DE" sz="1000" dirty="0"/>
              <a:t> </a:t>
            </a:r>
            <a:r>
              <a:rPr lang="de-DE" sz="1000" dirty="0" err="1"/>
              <a:t>management</a:t>
            </a:r>
            <a:r>
              <a:rPr lang="de-DE" sz="1000" dirty="0"/>
              <a:t>, </a:t>
            </a:r>
            <a:r>
              <a:rPr lang="de-DE" sz="1000" dirty="0" err="1"/>
              <a:t>authorization</a:t>
            </a:r>
            <a:r>
              <a:rPr lang="de-DE" sz="1000" dirty="0"/>
              <a:t>, digital </a:t>
            </a:r>
            <a:r>
              <a:rPr lang="de-DE" sz="1000" dirty="0" err="1"/>
              <a:t>asset</a:t>
            </a:r>
            <a:r>
              <a:rPr lang="de-DE" sz="1000" dirty="0"/>
              <a:t> </a:t>
            </a:r>
            <a:r>
              <a:rPr lang="de-DE" sz="1000" dirty="0" err="1"/>
              <a:t>management</a:t>
            </a:r>
            <a:r>
              <a:rPr lang="de-DE" sz="1000" dirty="0"/>
              <a:t>, </a:t>
            </a:r>
            <a:r>
              <a:rPr lang="de-DE" sz="1000" dirty="0" err="1"/>
              <a:t>data</a:t>
            </a:r>
            <a:r>
              <a:rPr lang="de-DE" sz="1000" dirty="0"/>
              <a:t> </a:t>
            </a:r>
            <a:r>
              <a:rPr lang="de-DE" sz="1000" dirty="0" err="1"/>
              <a:t>exchange</a:t>
            </a:r>
            <a:r>
              <a:rPr lang="de-DE" sz="1000" dirty="0"/>
              <a:t>, …</a:t>
            </a:r>
          </a:p>
        </p:txBody>
      </p:sp>
      <p:grpSp>
        <p:nvGrpSpPr>
          <p:cNvPr id="13" name="Gruppieren 12">
            <a:extLst>
              <a:ext uri="{FF2B5EF4-FFF2-40B4-BE49-F238E27FC236}">
                <a16:creationId xmlns:a16="http://schemas.microsoft.com/office/drawing/2014/main" id="{D8284D07-1E0D-43BA-931B-5A89A6A8AAF6}"/>
              </a:ext>
            </a:extLst>
          </p:cNvPr>
          <p:cNvGrpSpPr/>
          <p:nvPr/>
        </p:nvGrpSpPr>
        <p:grpSpPr>
          <a:xfrm>
            <a:off x="785684" y="1447422"/>
            <a:ext cx="1961833" cy="695894"/>
            <a:chOff x="3333371" y="5621100"/>
            <a:chExt cx="1961833" cy="695894"/>
          </a:xfrm>
        </p:grpSpPr>
        <p:sp>
          <p:nvSpPr>
            <p:cNvPr id="9" name="Textfeld 8">
              <a:extLst>
                <a:ext uri="{FF2B5EF4-FFF2-40B4-BE49-F238E27FC236}">
                  <a16:creationId xmlns:a16="http://schemas.microsoft.com/office/drawing/2014/main" id="{B070BE1D-D564-4AD1-B2C7-88DBE17BD319}"/>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t>PCF Controller</a:t>
              </a:r>
            </a:p>
            <a:p>
              <a:pPr algn="ctr"/>
              <a:r>
                <a:rPr lang="de-DE" b="1" dirty="0"/>
                <a:t>@customer</a:t>
              </a:r>
            </a:p>
          </p:txBody>
        </p:sp>
        <p:pic>
          <p:nvPicPr>
            <p:cNvPr id="54" name="Kontakt">
              <a:extLst>
                <a:ext uri="{FF2B5EF4-FFF2-40B4-BE49-F238E27FC236}">
                  <a16:creationId xmlns:a16="http://schemas.microsoft.com/office/drawing/2014/main" id="{C3433C18-BFCE-4B29-BA73-526E5A9C8A28}"/>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grpSp>
        <p:nvGrpSpPr>
          <p:cNvPr id="56" name="Gruppieren 55">
            <a:extLst>
              <a:ext uri="{FF2B5EF4-FFF2-40B4-BE49-F238E27FC236}">
                <a16:creationId xmlns:a16="http://schemas.microsoft.com/office/drawing/2014/main" id="{3267398E-D2EB-49A0-BE4D-8109F485597E}"/>
              </a:ext>
            </a:extLst>
          </p:cNvPr>
          <p:cNvGrpSpPr/>
          <p:nvPr/>
        </p:nvGrpSpPr>
        <p:grpSpPr>
          <a:xfrm>
            <a:off x="5695033" y="1441085"/>
            <a:ext cx="1961833" cy="695894"/>
            <a:chOff x="3333371" y="5621100"/>
            <a:chExt cx="1961833" cy="695894"/>
          </a:xfrm>
        </p:grpSpPr>
        <p:sp>
          <p:nvSpPr>
            <p:cNvPr id="57" name="Textfeld 56">
              <a:extLst>
                <a:ext uri="{FF2B5EF4-FFF2-40B4-BE49-F238E27FC236}">
                  <a16:creationId xmlns:a16="http://schemas.microsoft.com/office/drawing/2014/main" id="{3C73545D-8017-46F2-A8FB-F5591DE3DC27}"/>
                </a:ext>
              </a:extLst>
            </p:cNvPr>
            <p:cNvSpPr txBox="1"/>
            <p:nvPr/>
          </p:nvSpPr>
          <p:spPr>
            <a:xfrm>
              <a:off x="4010685" y="5692048"/>
              <a:ext cx="1284519" cy="553998"/>
            </a:xfrm>
            <a:prstGeom prst="rect">
              <a:avLst/>
            </a:prstGeom>
            <a:noFill/>
          </p:spPr>
          <p:txBody>
            <a:bodyPr wrap="none" lIns="0" tIns="0" rIns="0" bIns="0" rtlCol="0">
              <a:spAutoFit/>
            </a:bodyPr>
            <a:lstStyle/>
            <a:p>
              <a:r>
                <a:rPr lang="de-DE" dirty="0"/>
                <a:t>PCF Controller</a:t>
              </a:r>
            </a:p>
            <a:p>
              <a:pPr algn="ctr"/>
              <a:r>
                <a:rPr lang="de-DE" b="1" dirty="0"/>
                <a:t>@supplier</a:t>
              </a:r>
            </a:p>
          </p:txBody>
        </p:sp>
        <p:pic>
          <p:nvPicPr>
            <p:cNvPr id="58" name="Kontakt">
              <a:extLst>
                <a:ext uri="{FF2B5EF4-FFF2-40B4-BE49-F238E27FC236}">
                  <a16:creationId xmlns:a16="http://schemas.microsoft.com/office/drawing/2014/main" id="{9E96E7CE-9F8E-4E5A-B1DC-7153377939F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333371" y="5621100"/>
              <a:ext cx="695894" cy="695894"/>
            </a:xfrm>
            <a:prstGeom prst="rect">
              <a:avLst/>
            </a:prstGeom>
          </p:spPr>
        </p:pic>
      </p:grpSp>
      <p:sp>
        <p:nvSpPr>
          <p:cNvPr id="15" name="Textfeld 14">
            <a:extLst>
              <a:ext uri="{FF2B5EF4-FFF2-40B4-BE49-F238E27FC236}">
                <a16:creationId xmlns:a16="http://schemas.microsoft.com/office/drawing/2014/main" id="{3774342E-A47F-49E7-ABB3-6C4DE6D8200D}"/>
              </a:ext>
            </a:extLst>
          </p:cNvPr>
          <p:cNvSpPr txBox="1"/>
          <p:nvPr/>
        </p:nvSpPr>
        <p:spPr>
          <a:xfrm>
            <a:off x="1411076" y="5645943"/>
            <a:ext cx="506870" cy="276999"/>
          </a:xfrm>
          <a:prstGeom prst="rect">
            <a:avLst/>
          </a:prstGeom>
          <a:noFill/>
        </p:spPr>
        <p:txBody>
          <a:bodyPr wrap="none" lIns="0" tIns="0" rIns="0" bIns="0" rtlCol="0">
            <a:spAutoFit/>
          </a:bodyPr>
          <a:lstStyle/>
          <a:p>
            <a:r>
              <a:rPr lang="de-DE" dirty="0"/>
              <a:t>Tier n</a:t>
            </a:r>
          </a:p>
        </p:txBody>
      </p:sp>
      <p:sp>
        <p:nvSpPr>
          <p:cNvPr id="83" name="Textfeld 82">
            <a:extLst>
              <a:ext uri="{FF2B5EF4-FFF2-40B4-BE49-F238E27FC236}">
                <a16:creationId xmlns:a16="http://schemas.microsoft.com/office/drawing/2014/main" id="{FCFB7063-7E47-4486-86A7-B4B6BF3BD84F}"/>
              </a:ext>
            </a:extLst>
          </p:cNvPr>
          <p:cNvSpPr txBox="1"/>
          <p:nvPr/>
        </p:nvSpPr>
        <p:spPr>
          <a:xfrm>
            <a:off x="6438164" y="5620945"/>
            <a:ext cx="740908" cy="276999"/>
          </a:xfrm>
          <a:prstGeom prst="rect">
            <a:avLst/>
          </a:prstGeom>
          <a:noFill/>
        </p:spPr>
        <p:txBody>
          <a:bodyPr wrap="none" lIns="0" tIns="0" rIns="0" bIns="0" rtlCol="0">
            <a:spAutoFit/>
          </a:bodyPr>
          <a:lstStyle/>
          <a:p>
            <a:r>
              <a:rPr lang="de-DE" dirty="0"/>
              <a:t>Tier n+1</a:t>
            </a:r>
          </a:p>
        </p:txBody>
      </p:sp>
      <p:grpSp>
        <p:nvGrpSpPr>
          <p:cNvPr id="18" name="Gruppieren 17">
            <a:extLst>
              <a:ext uri="{FF2B5EF4-FFF2-40B4-BE49-F238E27FC236}">
                <a16:creationId xmlns:a16="http://schemas.microsoft.com/office/drawing/2014/main" id="{17377D55-5901-4279-9B6F-C112B2355B8B}"/>
              </a:ext>
            </a:extLst>
          </p:cNvPr>
          <p:cNvGrpSpPr/>
          <p:nvPr/>
        </p:nvGrpSpPr>
        <p:grpSpPr>
          <a:xfrm>
            <a:off x="2762911" y="2813319"/>
            <a:ext cx="2965211" cy="286336"/>
            <a:chOff x="2285912" y="5831400"/>
            <a:chExt cx="2965211" cy="286336"/>
          </a:xfrm>
        </p:grpSpPr>
        <p:sp>
          <p:nvSpPr>
            <p:cNvPr id="16" name="Pfeil: nach rechts 15">
              <a:extLst>
                <a:ext uri="{FF2B5EF4-FFF2-40B4-BE49-F238E27FC236}">
                  <a16:creationId xmlns:a16="http://schemas.microsoft.com/office/drawing/2014/main" id="{43E93DDF-46A5-46FD-8C73-6D587986BDA9}"/>
                </a:ext>
              </a:extLst>
            </p:cNvPr>
            <p:cNvSpPr/>
            <p:nvPr/>
          </p:nvSpPr>
          <p:spPr>
            <a:xfrm>
              <a:off x="2285912" y="5831400"/>
              <a:ext cx="2965211"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78" name="Textfeld 77">
              <a:extLst>
                <a:ext uri="{FF2B5EF4-FFF2-40B4-BE49-F238E27FC236}">
                  <a16:creationId xmlns:a16="http://schemas.microsoft.com/office/drawing/2014/main" id="{984F1F60-B781-47F9-B59D-6B7DEA2C3AE7}"/>
                </a:ext>
              </a:extLst>
            </p:cNvPr>
            <p:cNvSpPr txBox="1"/>
            <p:nvPr/>
          </p:nvSpPr>
          <p:spPr>
            <a:xfrm>
              <a:off x="2523453" y="5897624"/>
              <a:ext cx="234038" cy="153888"/>
            </a:xfrm>
            <a:prstGeom prst="rect">
              <a:avLst/>
            </a:prstGeom>
            <a:noFill/>
          </p:spPr>
          <p:txBody>
            <a:bodyPr wrap="none" lIns="0" tIns="0" rIns="0" bIns="0" rtlCol="0">
              <a:spAutoFit/>
            </a:bodyPr>
            <a:lstStyle/>
            <a:p>
              <a:r>
                <a:rPr lang="de-DE" sz="1000" dirty="0"/>
                <a:t>send</a:t>
              </a:r>
            </a:p>
          </p:txBody>
        </p:sp>
        <p:sp>
          <p:nvSpPr>
            <p:cNvPr id="86" name="Textfeld 85">
              <a:extLst>
                <a:ext uri="{FF2B5EF4-FFF2-40B4-BE49-F238E27FC236}">
                  <a16:creationId xmlns:a16="http://schemas.microsoft.com/office/drawing/2014/main" id="{E6317A76-127F-42D2-ADF3-AD23A273FD72}"/>
                </a:ext>
              </a:extLst>
            </p:cNvPr>
            <p:cNvSpPr txBox="1"/>
            <p:nvPr/>
          </p:nvSpPr>
          <p:spPr>
            <a:xfrm>
              <a:off x="4763891" y="5897624"/>
              <a:ext cx="347852" cy="153888"/>
            </a:xfrm>
            <a:prstGeom prst="rect">
              <a:avLst/>
            </a:prstGeom>
            <a:noFill/>
          </p:spPr>
          <p:txBody>
            <a:bodyPr wrap="none" lIns="0" tIns="0" rIns="0" bIns="0" rtlCol="0">
              <a:spAutoFit/>
            </a:bodyPr>
            <a:lstStyle/>
            <a:p>
              <a:r>
                <a:rPr lang="de-DE" sz="1000" dirty="0" err="1"/>
                <a:t>receive</a:t>
              </a:r>
              <a:endParaRPr lang="de-DE" sz="1000" dirty="0"/>
            </a:p>
          </p:txBody>
        </p:sp>
        <p:sp>
          <p:nvSpPr>
            <p:cNvPr id="87" name="Textfeld 86">
              <a:extLst>
                <a:ext uri="{FF2B5EF4-FFF2-40B4-BE49-F238E27FC236}">
                  <a16:creationId xmlns:a16="http://schemas.microsoft.com/office/drawing/2014/main" id="{DC00F03A-3419-45F2-AB4C-9098B3679012}"/>
                </a:ext>
              </a:extLst>
            </p:cNvPr>
            <p:cNvSpPr txBox="1"/>
            <p:nvPr/>
          </p:nvSpPr>
          <p:spPr>
            <a:xfrm>
              <a:off x="3356534" y="5897624"/>
              <a:ext cx="815929" cy="153888"/>
            </a:xfrm>
            <a:prstGeom prst="rect">
              <a:avLst/>
            </a:prstGeom>
            <a:noFill/>
          </p:spPr>
          <p:txBody>
            <a:bodyPr wrap="none" lIns="0" tIns="0" rIns="0" bIns="0" rtlCol="0">
              <a:spAutoFit/>
            </a:bodyPr>
            <a:lstStyle/>
            <a:p>
              <a:r>
                <a:rPr lang="de-DE" sz="1000" b="1" dirty="0"/>
                <a:t>1) PCF Request</a:t>
              </a:r>
            </a:p>
          </p:txBody>
        </p:sp>
      </p:grpSp>
      <p:grpSp>
        <p:nvGrpSpPr>
          <p:cNvPr id="8" name="Gruppieren 7">
            <a:extLst>
              <a:ext uri="{FF2B5EF4-FFF2-40B4-BE49-F238E27FC236}">
                <a16:creationId xmlns:a16="http://schemas.microsoft.com/office/drawing/2014/main" id="{0825C366-DC14-4113-ABF7-65CDA5092E0A}"/>
              </a:ext>
            </a:extLst>
          </p:cNvPr>
          <p:cNvGrpSpPr/>
          <p:nvPr/>
        </p:nvGrpSpPr>
        <p:grpSpPr>
          <a:xfrm>
            <a:off x="2754646" y="3381520"/>
            <a:ext cx="2965212" cy="286336"/>
            <a:chOff x="2475226" y="5836652"/>
            <a:chExt cx="2965212" cy="286336"/>
          </a:xfrm>
        </p:grpSpPr>
        <p:sp>
          <p:nvSpPr>
            <p:cNvPr id="88" name="Pfeil: nach rechts 87">
              <a:extLst>
                <a:ext uri="{FF2B5EF4-FFF2-40B4-BE49-F238E27FC236}">
                  <a16:creationId xmlns:a16="http://schemas.microsoft.com/office/drawing/2014/main" id="{CE624471-6970-45D5-96DE-A32EA8959641}"/>
                </a:ext>
              </a:extLst>
            </p:cNvPr>
            <p:cNvSpPr/>
            <p:nvPr/>
          </p:nvSpPr>
          <p:spPr>
            <a:xfrm rot="10800000">
              <a:off x="2475226" y="5836652"/>
              <a:ext cx="2965212" cy="28633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92" name="Textfeld 91">
              <a:extLst>
                <a:ext uri="{FF2B5EF4-FFF2-40B4-BE49-F238E27FC236}">
                  <a16:creationId xmlns:a16="http://schemas.microsoft.com/office/drawing/2014/main" id="{FE0F9542-492B-4200-B247-D747BDFB5234}"/>
                </a:ext>
              </a:extLst>
            </p:cNvPr>
            <p:cNvSpPr txBox="1"/>
            <p:nvPr/>
          </p:nvSpPr>
          <p:spPr>
            <a:xfrm>
              <a:off x="2720327" y="5902876"/>
              <a:ext cx="347852" cy="153888"/>
            </a:xfrm>
            <a:prstGeom prst="rect">
              <a:avLst/>
            </a:prstGeom>
            <a:noFill/>
          </p:spPr>
          <p:txBody>
            <a:bodyPr wrap="none" lIns="0" tIns="0" rIns="0" bIns="0" rtlCol="0">
              <a:spAutoFit/>
            </a:bodyPr>
            <a:lstStyle/>
            <a:p>
              <a:r>
                <a:rPr lang="de-DE" sz="1000" dirty="0" err="1"/>
                <a:t>receive</a:t>
              </a:r>
              <a:endParaRPr lang="de-DE" sz="1000" dirty="0"/>
            </a:p>
          </p:txBody>
        </p:sp>
        <p:sp>
          <p:nvSpPr>
            <p:cNvPr id="93" name="Textfeld 92">
              <a:extLst>
                <a:ext uri="{FF2B5EF4-FFF2-40B4-BE49-F238E27FC236}">
                  <a16:creationId xmlns:a16="http://schemas.microsoft.com/office/drawing/2014/main" id="{850B30C5-214F-4449-8AC8-A601ADBE82A4}"/>
                </a:ext>
              </a:extLst>
            </p:cNvPr>
            <p:cNvSpPr txBox="1"/>
            <p:nvPr/>
          </p:nvSpPr>
          <p:spPr>
            <a:xfrm>
              <a:off x="5006024" y="5902876"/>
              <a:ext cx="234038" cy="153888"/>
            </a:xfrm>
            <a:prstGeom prst="rect">
              <a:avLst/>
            </a:prstGeom>
            <a:noFill/>
          </p:spPr>
          <p:txBody>
            <a:bodyPr wrap="none" lIns="0" tIns="0" rIns="0" bIns="0" rtlCol="0">
              <a:spAutoFit/>
            </a:bodyPr>
            <a:lstStyle/>
            <a:p>
              <a:r>
                <a:rPr lang="de-DE" sz="1000" dirty="0"/>
                <a:t>send</a:t>
              </a:r>
            </a:p>
          </p:txBody>
        </p:sp>
        <p:sp>
          <p:nvSpPr>
            <p:cNvPr id="94" name="Textfeld 93">
              <a:extLst>
                <a:ext uri="{FF2B5EF4-FFF2-40B4-BE49-F238E27FC236}">
                  <a16:creationId xmlns:a16="http://schemas.microsoft.com/office/drawing/2014/main" id="{4CAED04C-1D98-4947-9226-6E3AC1C61513}"/>
                </a:ext>
              </a:extLst>
            </p:cNvPr>
            <p:cNvSpPr txBox="1"/>
            <p:nvPr/>
          </p:nvSpPr>
          <p:spPr>
            <a:xfrm>
              <a:off x="3553406" y="5902876"/>
              <a:ext cx="899285" cy="153888"/>
            </a:xfrm>
            <a:prstGeom prst="rect">
              <a:avLst/>
            </a:prstGeom>
            <a:noFill/>
          </p:spPr>
          <p:txBody>
            <a:bodyPr wrap="none" lIns="0" tIns="0" rIns="0" bIns="0" rtlCol="0">
              <a:spAutoFit/>
            </a:bodyPr>
            <a:lstStyle/>
            <a:p>
              <a:r>
                <a:rPr lang="de-DE" sz="1000" b="1" dirty="0"/>
                <a:t>3) PCF Response</a:t>
              </a:r>
            </a:p>
          </p:txBody>
        </p:sp>
      </p:grpSp>
      <p:cxnSp>
        <p:nvCxnSpPr>
          <p:cNvPr id="95" name="Gerader Verbinder 94">
            <a:extLst>
              <a:ext uri="{FF2B5EF4-FFF2-40B4-BE49-F238E27FC236}">
                <a16:creationId xmlns:a16="http://schemas.microsoft.com/office/drawing/2014/main" id="{64993530-186E-44AD-A848-3720E23453B9}"/>
              </a:ext>
            </a:extLst>
          </p:cNvPr>
          <p:cNvCxnSpPr>
            <a:cxnSpLocks/>
            <a:stCxn id="121" idx="0"/>
            <a:endCxn id="113" idx="3"/>
          </p:cNvCxnSpPr>
          <p:nvPr/>
        </p:nvCxnSpPr>
        <p:spPr>
          <a:xfrm flipH="1" flipV="1">
            <a:off x="6577584" y="3212673"/>
            <a:ext cx="601859" cy="511567"/>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106" name="Gruppieren 105">
            <a:extLst>
              <a:ext uri="{FF2B5EF4-FFF2-40B4-BE49-F238E27FC236}">
                <a16:creationId xmlns:a16="http://schemas.microsoft.com/office/drawing/2014/main" id="{0F91496F-B446-4E7E-819E-FCA28100C991}"/>
              </a:ext>
            </a:extLst>
          </p:cNvPr>
          <p:cNvGrpSpPr/>
          <p:nvPr/>
        </p:nvGrpSpPr>
        <p:grpSpPr>
          <a:xfrm>
            <a:off x="5772306" y="4777119"/>
            <a:ext cx="391133" cy="579531"/>
            <a:chOff x="3009804" y="4421104"/>
            <a:chExt cx="391133" cy="579531"/>
          </a:xfrm>
        </p:grpSpPr>
        <p:pic>
          <p:nvPicPr>
            <p:cNvPr id="107" name="Picture 2" descr="Datenbank Kostenlos Symbol von Streamline free icons">
              <a:extLst>
                <a:ext uri="{FF2B5EF4-FFF2-40B4-BE49-F238E27FC236}">
                  <a16:creationId xmlns:a16="http://schemas.microsoft.com/office/drawing/2014/main" id="{322CEA48-7111-40BD-82F3-867A2E1C17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08" name="Textfeld 107">
              <a:extLst>
                <a:ext uri="{FF2B5EF4-FFF2-40B4-BE49-F238E27FC236}">
                  <a16:creationId xmlns:a16="http://schemas.microsoft.com/office/drawing/2014/main" id="{762EF1E2-57E4-49A8-BFC6-2B20E698CA5C}"/>
                </a:ext>
              </a:extLst>
            </p:cNvPr>
            <p:cNvSpPr txBox="1"/>
            <p:nvPr/>
          </p:nvSpPr>
          <p:spPr>
            <a:xfrm>
              <a:off x="3009804" y="4692858"/>
              <a:ext cx="391133" cy="307777"/>
            </a:xfrm>
            <a:prstGeom prst="rect">
              <a:avLst/>
            </a:prstGeom>
            <a:noFill/>
          </p:spPr>
          <p:txBody>
            <a:bodyPr wrap="none" lIns="0" tIns="0" rIns="0" bIns="0" rtlCol="0">
              <a:spAutoFit/>
            </a:bodyPr>
            <a:lstStyle/>
            <a:p>
              <a:pPr algn="ctr"/>
              <a:r>
                <a:rPr lang="de-DE" sz="1000" dirty="0"/>
                <a:t>material</a:t>
              </a:r>
              <a:br>
                <a:rPr lang="de-DE" sz="1000" dirty="0"/>
              </a:br>
              <a:r>
                <a:rPr lang="de-DE" sz="1000" dirty="0" err="1"/>
                <a:t>data</a:t>
              </a:r>
              <a:endParaRPr lang="de-DE" sz="1000" baseline="30000" dirty="0"/>
            </a:p>
          </p:txBody>
        </p:sp>
      </p:grpSp>
      <p:grpSp>
        <p:nvGrpSpPr>
          <p:cNvPr id="109" name="Gruppieren 108">
            <a:extLst>
              <a:ext uri="{FF2B5EF4-FFF2-40B4-BE49-F238E27FC236}">
                <a16:creationId xmlns:a16="http://schemas.microsoft.com/office/drawing/2014/main" id="{E12B10DB-4499-4E5E-96BF-C02BBE4BD5A7}"/>
              </a:ext>
            </a:extLst>
          </p:cNvPr>
          <p:cNvGrpSpPr/>
          <p:nvPr/>
        </p:nvGrpSpPr>
        <p:grpSpPr>
          <a:xfrm>
            <a:off x="6470766" y="4777119"/>
            <a:ext cx="410369" cy="425642"/>
            <a:chOff x="3000188" y="4421104"/>
            <a:chExt cx="410369" cy="425642"/>
          </a:xfrm>
        </p:grpSpPr>
        <p:pic>
          <p:nvPicPr>
            <p:cNvPr id="110" name="Picture 2" descr="Datenbank Kostenlos Symbol von Streamline free icons">
              <a:extLst>
                <a:ext uri="{FF2B5EF4-FFF2-40B4-BE49-F238E27FC236}">
                  <a16:creationId xmlns:a16="http://schemas.microsoft.com/office/drawing/2014/main" id="{5342EB9E-F4C2-4902-80E6-B7204A0935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1" name="Textfeld 110">
              <a:extLst>
                <a:ext uri="{FF2B5EF4-FFF2-40B4-BE49-F238E27FC236}">
                  <a16:creationId xmlns:a16="http://schemas.microsoft.com/office/drawing/2014/main" id="{FA6FC64A-E914-4A03-8EBD-A98124D1440D}"/>
                </a:ext>
              </a:extLst>
            </p:cNvPr>
            <p:cNvSpPr txBox="1"/>
            <p:nvPr/>
          </p:nvSpPr>
          <p:spPr>
            <a:xfrm>
              <a:off x="3000188" y="4692858"/>
              <a:ext cx="410369" cy="153888"/>
            </a:xfrm>
            <a:prstGeom prst="rect">
              <a:avLst/>
            </a:prstGeom>
            <a:noFill/>
          </p:spPr>
          <p:txBody>
            <a:bodyPr wrap="none" lIns="0" tIns="0" rIns="0" bIns="0" rtlCol="0">
              <a:spAutoFit/>
            </a:bodyPr>
            <a:lstStyle/>
            <a:p>
              <a:pPr algn="ctr"/>
              <a:r>
                <a:rPr lang="de-DE" sz="1000" dirty="0" err="1"/>
                <a:t>eco</a:t>
              </a:r>
              <a:r>
                <a:rPr lang="de-DE" sz="1000" dirty="0"/>
                <a:t> </a:t>
              </a:r>
              <a:r>
                <a:rPr lang="de-DE" sz="1000" dirty="0" err="1"/>
                <a:t>data</a:t>
              </a:r>
              <a:endParaRPr lang="de-DE" sz="1000" baseline="30000" dirty="0"/>
            </a:p>
          </p:txBody>
        </p:sp>
      </p:grpSp>
      <p:grpSp>
        <p:nvGrpSpPr>
          <p:cNvPr id="112" name="Gruppieren 111">
            <a:extLst>
              <a:ext uri="{FF2B5EF4-FFF2-40B4-BE49-F238E27FC236}">
                <a16:creationId xmlns:a16="http://schemas.microsoft.com/office/drawing/2014/main" id="{BF07B927-26A2-4A14-804B-08C1046C46EC}"/>
              </a:ext>
            </a:extLst>
          </p:cNvPr>
          <p:cNvGrpSpPr/>
          <p:nvPr/>
        </p:nvGrpSpPr>
        <p:grpSpPr>
          <a:xfrm>
            <a:off x="5727320" y="2705665"/>
            <a:ext cx="850264" cy="1014016"/>
            <a:chOff x="8417245" y="4342634"/>
            <a:chExt cx="850264" cy="1014016"/>
          </a:xfrm>
        </p:grpSpPr>
        <p:sp>
          <p:nvSpPr>
            <p:cNvPr id="113" name="Rechteck: abgerundete Ecken 112">
              <a:extLst>
                <a:ext uri="{FF2B5EF4-FFF2-40B4-BE49-F238E27FC236}">
                  <a16:creationId xmlns:a16="http://schemas.microsoft.com/office/drawing/2014/main" id="{A1C377B2-D49F-4A31-AD66-842ADD0A438E}"/>
                </a:ext>
              </a:extLst>
            </p:cNvPr>
            <p:cNvSpPr/>
            <p:nvPr/>
          </p:nvSpPr>
          <p:spPr>
            <a:xfrm>
              <a:off x="8417245" y="4342634"/>
              <a:ext cx="850264" cy="101401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de-DE" dirty="0">
                <a:solidFill>
                  <a:schemeClr val="tx1"/>
                </a:solidFill>
              </a:endParaRPr>
            </a:p>
          </p:txBody>
        </p:sp>
        <p:pic>
          <p:nvPicPr>
            <p:cNvPr id="114" name="Picture 2" descr="System Icons – Free Vector Download, PNG, SVG, GIF">
              <a:extLst>
                <a:ext uri="{FF2B5EF4-FFF2-40B4-BE49-F238E27FC236}">
                  <a16:creationId xmlns:a16="http://schemas.microsoft.com/office/drawing/2014/main" id="{D9A25B41-E685-4E59-ADAC-8C3FC7918B61}"/>
                </a:ext>
              </a:extLst>
            </p:cNvPr>
            <p:cNvPicPr>
              <a:picLocks noChangeAspect="1" noChangeArrowheads="1"/>
            </p:cNvPicPr>
            <p:nvPr/>
          </p:nvPicPr>
          <p:blipFill>
            <a:blip r:embed="rId5" cstate="print">
              <a:alphaModFix/>
              <a:duotone>
                <a:prstClr val="black"/>
                <a:srgbClr val="FF9900">
                  <a:tint val="45000"/>
                  <a:satMod val="400000"/>
                </a:srgbClr>
              </a:duotone>
              <a:extLst>
                <a:ext uri="{28A0092B-C50C-407E-A947-70E740481C1C}">
                  <a14:useLocalDpi xmlns:a14="http://schemas.microsoft.com/office/drawing/2010/main" val="0"/>
                </a:ext>
              </a:extLst>
            </a:blip>
            <a:srcRect/>
            <a:stretch>
              <a:fillRect/>
            </a:stretch>
          </p:blipFill>
          <p:spPr bwMode="auto">
            <a:xfrm>
              <a:off x="8586757" y="4467641"/>
              <a:ext cx="503778" cy="355120"/>
            </a:xfrm>
            <a:prstGeom prst="rect">
              <a:avLst/>
            </a:prstGeom>
            <a:solidFill>
              <a:srgbClr val="FFC000"/>
            </a:solidFill>
            <a:ln>
              <a:noFill/>
            </a:ln>
          </p:spPr>
        </p:pic>
        <p:sp>
          <p:nvSpPr>
            <p:cNvPr id="115" name="Textfeld 114">
              <a:extLst>
                <a:ext uri="{FF2B5EF4-FFF2-40B4-BE49-F238E27FC236}">
                  <a16:creationId xmlns:a16="http://schemas.microsoft.com/office/drawing/2014/main" id="{C27B692C-9C8B-48A9-93A3-D818FE668104}"/>
                </a:ext>
              </a:extLst>
            </p:cNvPr>
            <p:cNvSpPr txBox="1"/>
            <p:nvPr/>
          </p:nvSpPr>
          <p:spPr>
            <a:xfrm>
              <a:off x="8506825" y="4872900"/>
              <a:ext cx="663643" cy="307777"/>
            </a:xfrm>
            <a:prstGeom prst="rect">
              <a:avLst/>
            </a:prstGeom>
            <a:solidFill>
              <a:srgbClr val="FFC000"/>
            </a:solidFill>
            <a:ln>
              <a:noFill/>
            </a:ln>
          </p:spPr>
          <p:txBody>
            <a:bodyPr wrap="none" lIns="0" tIns="0" rIns="0" bIns="0" rtlCol="0">
              <a:spAutoFit/>
            </a:bodyPr>
            <a:lstStyle/>
            <a:p>
              <a:pPr algn="ctr"/>
              <a:r>
                <a:rPr lang="en-US" sz="1000" dirty="0"/>
                <a:t>PCF data</a:t>
              </a:r>
              <a:br>
                <a:rPr lang="en-US" sz="1000" dirty="0"/>
              </a:br>
              <a:r>
                <a:rPr lang="en-US" sz="1000" dirty="0"/>
                <a:t>exchange app</a:t>
              </a:r>
              <a:endParaRPr lang="en-US" sz="1000" baseline="30000" dirty="0"/>
            </a:p>
          </p:txBody>
        </p:sp>
      </p:grpSp>
      <p:grpSp>
        <p:nvGrpSpPr>
          <p:cNvPr id="117" name="Gruppieren 116">
            <a:extLst>
              <a:ext uri="{FF2B5EF4-FFF2-40B4-BE49-F238E27FC236}">
                <a16:creationId xmlns:a16="http://schemas.microsoft.com/office/drawing/2014/main" id="{CB0E58EB-D125-424F-A97A-BACCBFD40EB6}"/>
              </a:ext>
            </a:extLst>
          </p:cNvPr>
          <p:cNvGrpSpPr/>
          <p:nvPr/>
        </p:nvGrpSpPr>
        <p:grpSpPr>
          <a:xfrm>
            <a:off x="7179444" y="4777119"/>
            <a:ext cx="450443" cy="579531"/>
            <a:chOff x="2980154" y="4421104"/>
            <a:chExt cx="450443" cy="579531"/>
          </a:xfrm>
        </p:grpSpPr>
        <p:pic>
          <p:nvPicPr>
            <p:cNvPr id="118" name="Picture 2" descr="Datenbank Kostenlos Symbol von Streamline free icons">
              <a:extLst>
                <a:ext uri="{FF2B5EF4-FFF2-40B4-BE49-F238E27FC236}">
                  <a16:creationId xmlns:a16="http://schemas.microsoft.com/office/drawing/2014/main" id="{5C827B33-F3D0-4B5F-B479-BC08C01749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227" y="4421104"/>
              <a:ext cx="271754" cy="271754"/>
            </a:xfrm>
            <a:prstGeom prst="rect">
              <a:avLst/>
            </a:prstGeom>
            <a:solidFill>
              <a:schemeClr val="bg1"/>
            </a:solidFill>
          </p:spPr>
        </p:pic>
        <p:sp>
          <p:nvSpPr>
            <p:cNvPr id="119" name="Textfeld 118">
              <a:extLst>
                <a:ext uri="{FF2B5EF4-FFF2-40B4-BE49-F238E27FC236}">
                  <a16:creationId xmlns:a16="http://schemas.microsoft.com/office/drawing/2014/main" id="{81F31C80-B2E5-40ED-9192-0EBB09BD787C}"/>
                </a:ext>
              </a:extLst>
            </p:cNvPr>
            <p:cNvSpPr txBox="1"/>
            <p:nvPr/>
          </p:nvSpPr>
          <p:spPr>
            <a:xfrm>
              <a:off x="2980154" y="4692858"/>
              <a:ext cx="450443" cy="307777"/>
            </a:xfrm>
            <a:prstGeom prst="rect">
              <a:avLst/>
            </a:prstGeom>
            <a:noFill/>
          </p:spPr>
          <p:txBody>
            <a:bodyPr wrap="none" lIns="0" tIns="0" rIns="0" bIns="0" rtlCol="0">
              <a:spAutoFit/>
            </a:bodyPr>
            <a:lstStyle/>
            <a:p>
              <a:pPr algn="ctr"/>
              <a:r>
                <a:rPr lang="de-DE" sz="1000" dirty="0" err="1"/>
                <a:t>any</a:t>
              </a:r>
              <a:r>
                <a:rPr lang="de-DE" sz="1000" dirty="0"/>
                <a:t> </a:t>
              </a:r>
              <a:r>
                <a:rPr lang="de-DE" sz="1000" dirty="0" err="1"/>
                <a:t>other</a:t>
              </a:r>
              <a:br>
                <a:rPr lang="de-DE" sz="1000" dirty="0"/>
              </a:br>
              <a:r>
                <a:rPr lang="de-DE" sz="1000" dirty="0" err="1"/>
                <a:t>data</a:t>
              </a:r>
              <a:r>
                <a:rPr lang="de-DE" sz="1000" dirty="0"/>
                <a:t> …</a:t>
              </a:r>
              <a:endParaRPr lang="de-DE" sz="1000" baseline="30000" dirty="0"/>
            </a:p>
          </p:txBody>
        </p:sp>
      </p:grpSp>
      <p:grpSp>
        <p:nvGrpSpPr>
          <p:cNvPr id="120" name="Gruppieren 119">
            <a:extLst>
              <a:ext uri="{FF2B5EF4-FFF2-40B4-BE49-F238E27FC236}">
                <a16:creationId xmlns:a16="http://schemas.microsoft.com/office/drawing/2014/main" id="{02348E4B-C183-4CBC-B1E1-6AE9C363D63D}"/>
              </a:ext>
            </a:extLst>
          </p:cNvPr>
          <p:cNvGrpSpPr/>
          <p:nvPr/>
        </p:nvGrpSpPr>
        <p:grpSpPr>
          <a:xfrm>
            <a:off x="6918956" y="3724240"/>
            <a:ext cx="520976" cy="846919"/>
            <a:chOff x="1678266" y="2943397"/>
            <a:chExt cx="520976" cy="846919"/>
          </a:xfrm>
        </p:grpSpPr>
        <p:pic>
          <p:nvPicPr>
            <p:cNvPr id="121" name="Picture 2" descr="System Icons – Free Vector Download, PNG, SVG, GIF">
              <a:extLst>
                <a:ext uri="{FF2B5EF4-FFF2-40B4-BE49-F238E27FC236}">
                  <a16:creationId xmlns:a16="http://schemas.microsoft.com/office/drawing/2014/main" id="{859136D2-5AC8-42A6-8BF1-3A42C5E1F7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6864" y="2943397"/>
              <a:ext cx="503778" cy="355120"/>
            </a:xfrm>
            <a:prstGeom prst="rect">
              <a:avLst/>
            </a:prstGeom>
            <a:solidFill>
              <a:schemeClr val="bg1"/>
            </a:solidFill>
            <a:ln>
              <a:noFill/>
            </a:ln>
          </p:spPr>
        </p:pic>
        <p:sp>
          <p:nvSpPr>
            <p:cNvPr id="122" name="Textfeld 121">
              <a:extLst>
                <a:ext uri="{FF2B5EF4-FFF2-40B4-BE49-F238E27FC236}">
                  <a16:creationId xmlns:a16="http://schemas.microsoft.com/office/drawing/2014/main" id="{DEA0A8EF-54C0-452B-AE9B-C104FEA588FD}"/>
                </a:ext>
              </a:extLst>
            </p:cNvPr>
            <p:cNvSpPr txBox="1"/>
            <p:nvPr/>
          </p:nvSpPr>
          <p:spPr>
            <a:xfrm>
              <a:off x="1678266" y="3328651"/>
              <a:ext cx="520976" cy="461665"/>
            </a:xfrm>
            <a:prstGeom prst="rect">
              <a:avLst/>
            </a:prstGeom>
            <a:noFill/>
          </p:spPr>
          <p:txBody>
            <a:bodyPr wrap="none" lIns="0" tIns="0" rIns="0" bIns="0" rtlCol="0">
              <a:spAutoFit/>
            </a:bodyPr>
            <a:lstStyle/>
            <a:p>
              <a:pPr algn="ctr"/>
              <a:r>
                <a:rPr lang="de-DE" sz="1000" dirty="0"/>
                <a:t>PCF</a:t>
              </a:r>
              <a:br>
                <a:rPr lang="de-DE" sz="1000" dirty="0"/>
              </a:br>
              <a:r>
                <a:rPr lang="de-DE" sz="1000" dirty="0" err="1"/>
                <a:t>calculation</a:t>
              </a:r>
              <a:br>
                <a:rPr lang="de-DE" sz="1000" dirty="0"/>
              </a:br>
              <a:r>
                <a:rPr lang="de-DE" sz="1000" dirty="0" err="1"/>
                <a:t>tool</a:t>
              </a:r>
              <a:endParaRPr lang="de-DE" sz="1000" baseline="30000" dirty="0"/>
            </a:p>
          </p:txBody>
        </p:sp>
      </p:grpSp>
      <p:sp>
        <p:nvSpPr>
          <p:cNvPr id="123" name="Textfeld 122">
            <a:extLst>
              <a:ext uri="{FF2B5EF4-FFF2-40B4-BE49-F238E27FC236}">
                <a16:creationId xmlns:a16="http://schemas.microsoft.com/office/drawing/2014/main" id="{13B3418E-CE61-492B-B939-78BF98E76450}"/>
              </a:ext>
            </a:extLst>
          </p:cNvPr>
          <p:cNvSpPr txBox="1"/>
          <p:nvPr/>
        </p:nvSpPr>
        <p:spPr>
          <a:xfrm>
            <a:off x="6903421" y="3222361"/>
            <a:ext cx="880049" cy="153888"/>
          </a:xfrm>
          <a:prstGeom prst="rect">
            <a:avLst/>
          </a:prstGeom>
          <a:noFill/>
        </p:spPr>
        <p:txBody>
          <a:bodyPr wrap="none" lIns="0" tIns="0" rIns="0" bIns="0" rtlCol="0">
            <a:spAutoFit/>
          </a:bodyPr>
          <a:lstStyle/>
          <a:p>
            <a:r>
              <a:rPr lang="de-DE" sz="1000" b="1" dirty="0"/>
              <a:t>2) </a:t>
            </a:r>
            <a:r>
              <a:rPr lang="de-DE" sz="1000" b="1" dirty="0" err="1"/>
              <a:t>Calculate</a:t>
            </a:r>
            <a:r>
              <a:rPr lang="de-DE" sz="1000" b="1" dirty="0"/>
              <a:t> PCF</a:t>
            </a:r>
          </a:p>
        </p:txBody>
      </p:sp>
      <p:sp>
        <p:nvSpPr>
          <p:cNvPr id="124" name="Textfeld 123">
            <a:extLst>
              <a:ext uri="{FF2B5EF4-FFF2-40B4-BE49-F238E27FC236}">
                <a16:creationId xmlns:a16="http://schemas.microsoft.com/office/drawing/2014/main" id="{73F28806-E2E6-4888-BE0A-2D7135F54450}"/>
              </a:ext>
            </a:extLst>
          </p:cNvPr>
          <p:cNvSpPr txBox="1"/>
          <p:nvPr/>
        </p:nvSpPr>
        <p:spPr>
          <a:xfrm>
            <a:off x="610938" y="3476162"/>
            <a:ext cx="580287" cy="153888"/>
          </a:xfrm>
          <a:prstGeom prst="rect">
            <a:avLst/>
          </a:prstGeom>
          <a:noFill/>
        </p:spPr>
        <p:txBody>
          <a:bodyPr wrap="none" lIns="0" tIns="0" rIns="0" bIns="0" rtlCol="0">
            <a:spAutoFit/>
          </a:bodyPr>
          <a:lstStyle/>
          <a:p>
            <a:r>
              <a:rPr lang="de-DE" sz="1000" b="1" dirty="0"/>
              <a:t>4) Use PCF</a:t>
            </a:r>
          </a:p>
        </p:txBody>
      </p:sp>
      <p:cxnSp>
        <p:nvCxnSpPr>
          <p:cNvPr id="125" name="Gerader Verbinder 124">
            <a:extLst>
              <a:ext uri="{FF2B5EF4-FFF2-40B4-BE49-F238E27FC236}">
                <a16:creationId xmlns:a16="http://schemas.microsoft.com/office/drawing/2014/main" id="{950B18AD-0EF0-4D40-837F-AF40D88B718B}"/>
              </a:ext>
            </a:extLst>
          </p:cNvPr>
          <p:cNvCxnSpPr>
            <a:cxnSpLocks/>
            <a:stCxn id="96" idx="0"/>
            <a:endCxn id="21" idx="1"/>
          </p:cNvCxnSpPr>
          <p:nvPr/>
        </p:nvCxnSpPr>
        <p:spPr>
          <a:xfrm flipV="1">
            <a:off x="1191225" y="3212673"/>
            <a:ext cx="713158" cy="514202"/>
          </a:xfrm>
          <a:prstGeom prst="line">
            <a:avLst/>
          </a:prstGeom>
          <a:ln w="952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9" name="Pfeil: nach rechts 28">
            <a:extLst>
              <a:ext uri="{FF2B5EF4-FFF2-40B4-BE49-F238E27FC236}">
                <a16:creationId xmlns:a16="http://schemas.microsoft.com/office/drawing/2014/main" id="{9DA71D90-365A-4C59-AB05-5E7A55FA2718}"/>
              </a:ext>
            </a:extLst>
          </p:cNvPr>
          <p:cNvSpPr/>
          <p:nvPr/>
        </p:nvSpPr>
        <p:spPr>
          <a:xfrm>
            <a:off x="8196754" y="3047739"/>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2" name="Pfeil: nach rechts 171">
            <a:extLst>
              <a:ext uri="{FF2B5EF4-FFF2-40B4-BE49-F238E27FC236}">
                <a16:creationId xmlns:a16="http://schemas.microsoft.com/office/drawing/2014/main" id="{77AB48E0-4B6C-405E-8523-ECA8142AB5CD}"/>
              </a:ext>
            </a:extLst>
          </p:cNvPr>
          <p:cNvSpPr/>
          <p:nvPr/>
        </p:nvSpPr>
        <p:spPr>
          <a:xfrm rot="10800000">
            <a:off x="8172961" y="3393695"/>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3" name="Pfeil: nach rechts 172">
            <a:extLst>
              <a:ext uri="{FF2B5EF4-FFF2-40B4-BE49-F238E27FC236}">
                <a16:creationId xmlns:a16="http://schemas.microsoft.com/office/drawing/2014/main" id="{5E580D66-4D8E-4217-BA82-31AE7966E404}"/>
              </a:ext>
            </a:extLst>
          </p:cNvPr>
          <p:cNvSpPr/>
          <p:nvPr/>
        </p:nvSpPr>
        <p:spPr>
          <a:xfrm>
            <a:off x="10802758" y="3321901"/>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174" name="Pfeil: nach rechts 173">
            <a:extLst>
              <a:ext uri="{FF2B5EF4-FFF2-40B4-BE49-F238E27FC236}">
                <a16:creationId xmlns:a16="http://schemas.microsoft.com/office/drawing/2014/main" id="{9146CCF1-BE7B-4B2D-8991-B8BFDC9770EC}"/>
              </a:ext>
            </a:extLst>
          </p:cNvPr>
          <p:cNvSpPr/>
          <p:nvPr/>
        </p:nvSpPr>
        <p:spPr>
          <a:xfrm rot="10800000">
            <a:off x="10778965" y="3667857"/>
            <a:ext cx="443619" cy="16493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1050" dirty="0">
              <a:solidFill>
                <a:schemeClr val="tx1"/>
              </a:solidFill>
            </a:endParaRPr>
          </a:p>
        </p:txBody>
      </p:sp>
      <p:sp>
        <p:nvSpPr>
          <p:cNvPr id="30" name="Textfeld 29">
            <a:extLst>
              <a:ext uri="{FF2B5EF4-FFF2-40B4-BE49-F238E27FC236}">
                <a16:creationId xmlns:a16="http://schemas.microsoft.com/office/drawing/2014/main" id="{8D43CA78-26C4-4935-9DD2-29AFE21C6D98}"/>
              </a:ext>
            </a:extLst>
          </p:cNvPr>
          <p:cNvSpPr txBox="1"/>
          <p:nvPr/>
        </p:nvSpPr>
        <p:spPr>
          <a:xfrm>
            <a:off x="8616580" y="5418860"/>
            <a:ext cx="2677913" cy="553998"/>
          </a:xfrm>
          <a:prstGeom prst="rect">
            <a:avLst/>
          </a:prstGeom>
          <a:noFill/>
        </p:spPr>
        <p:txBody>
          <a:bodyPr wrap="none" lIns="0" tIns="0" rIns="0" bIns="0" rtlCol="0">
            <a:spAutoFit/>
          </a:bodyPr>
          <a:lstStyle/>
          <a:p>
            <a:r>
              <a:rPr lang="en-US" dirty="0"/>
              <a:t>Request/response process can</a:t>
            </a:r>
          </a:p>
          <a:p>
            <a:r>
              <a:rPr lang="en-US" dirty="0"/>
              <a:t>cascade down the supply chain</a:t>
            </a:r>
            <a:endParaRPr lang="de-DE" dirty="0" err="1"/>
          </a:p>
        </p:txBody>
      </p:sp>
      <p:sp>
        <p:nvSpPr>
          <p:cNvPr id="178" name="Textfeld 177">
            <a:extLst>
              <a:ext uri="{FF2B5EF4-FFF2-40B4-BE49-F238E27FC236}">
                <a16:creationId xmlns:a16="http://schemas.microsoft.com/office/drawing/2014/main" id="{DA3A7EE8-67C0-48F6-BE2C-62BBBB0CB140}"/>
              </a:ext>
            </a:extLst>
          </p:cNvPr>
          <p:cNvSpPr txBox="1"/>
          <p:nvPr/>
        </p:nvSpPr>
        <p:spPr>
          <a:xfrm>
            <a:off x="11352957" y="3372496"/>
            <a:ext cx="232436" cy="276999"/>
          </a:xfrm>
          <a:prstGeom prst="rect">
            <a:avLst/>
          </a:prstGeom>
          <a:noFill/>
        </p:spPr>
        <p:txBody>
          <a:bodyPr wrap="none" lIns="0" tIns="0" rIns="0" bIns="0" rtlCol="0">
            <a:spAutoFit/>
          </a:bodyPr>
          <a:lstStyle/>
          <a:p>
            <a:r>
              <a:rPr lang="de-DE" dirty="0"/>
              <a:t>…</a:t>
            </a:r>
          </a:p>
        </p:txBody>
      </p:sp>
      <p:pic>
        <p:nvPicPr>
          <p:cNvPr id="49" name="Grafik 48">
            <a:extLst>
              <a:ext uri="{FF2B5EF4-FFF2-40B4-BE49-F238E27FC236}">
                <a16:creationId xmlns:a16="http://schemas.microsoft.com/office/drawing/2014/main" id="{BBED6E18-C692-8858-4DA3-FCFF9B1D2DD7}"/>
              </a:ext>
            </a:extLst>
          </p:cNvPr>
          <p:cNvPicPr>
            <a:picLocks noChangeAspect="1"/>
          </p:cNvPicPr>
          <p:nvPr/>
        </p:nvPicPr>
        <p:blipFill>
          <a:blip r:embed="rId7"/>
          <a:stretch>
            <a:fillRect/>
          </a:stretch>
        </p:blipFill>
        <p:spPr>
          <a:xfrm>
            <a:off x="8851806" y="2016134"/>
            <a:ext cx="1737716" cy="3055147"/>
          </a:xfrm>
          <a:prstGeom prst="rect">
            <a:avLst/>
          </a:prstGeom>
        </p:spPr>
      </p:pic>
      <p:sp>
        <p:nvSpPr>
          <p:cNvPr id="3" name="Textfeld 2">
            <a:extLst>
              <a:ext uri="{FF2B5EF4-FFF2-40B4-BE49-F238E27FC236}">
                <a16:creationId xmlns:a16="http://schemas.microsoft.com/office/drawing/2014/main" id="{14A04FC4-AE00-373C-2211-E4BFFF3C66B0}"/>
              </a:ext>
            </a:extLst>
          </p:cNvPr>
          <p:cNvSpPr txBox="1"/>
          <p:nvPr/>
        </p:nvSpPr>
        <p:spPr>
          <a:xfrm>
            <a:off x="3741679" y="1974002"/>
            <a:ext cx="1033936" cy="438582"/>
          </a:xfrm>
          <a:prstGeom prst="rect">
            <a:avLst/>
          </a:prstGeom>
          <a:noFill/>
        </p:spPr>
        <p:txBody>
          <a:bodyPr wrap="none" lIns="0" tIns="0" rIns="0" bIns="0" rtlCol="0">
            <a:spAutoFit/>
          </a:bodyPr>
          <a:lstStyle/>
          <a:p>
            <a:pPr algn="ctr"/>
            <a:r>
              <a:rPr lang="de-DE" dirty="0"/>
              <a:t>Catena-X</a:t>
            </a:r>
          </a:p>
          <a:p>
            <a:pPr algn="ctr"/>
            <a:r>
              <a:rPr lang="de-DE" sz="1050" dirty="0"/>
              <a:t>Automotive Network</a:t>
            </a:r>
          </a:p>
        </p:txBody>
      </p:sp>
    </p:spTree>
    <p:extLst>
      <p:ext uri="{BB962C8B-B14F-4D97-AF65-F5344CB8AC3E}">
        <p14:creationId xmlns:p14="http://schemas.microsoft.com/office/powerpoint/2010/main" val="55783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E0F47-CABF-EA96-F7B1-A906B3728870}"/>
              </a:ext>
            </a:extLst>
          </p:cNvPr>
          <p:cNvSpPr>
            <a:spLocks noGrp="1"/>
          </p:cNvSpPr>
          <p:nvPr>
            <p:ph type="title"/>
          </p:nvPr>
        </p:nvSpPr>
        <p:spPr/>
        <p:txBody>
          <a:bodyPr/>
          <a:lstStyle/>
          <a:p>
            <a:r>
              <a:rPr lang="de-DE" dirty="0"/>
              <a:t>Layout für PCF-KIT (Black)</a:t>
            </a:r>
          </a:p>
        </p:txBody>
      </p:sp>
    </p:spTree>
    <p:extLst>
      <p:ext uri="{BB962C8B-B14F-4D97-AF65-F5344CB8AC3E}">
        <p14:creationId xmlns:p14="http://schemas.microsoft.com/office/powerpoint/2010/main" val="1998557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11.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12.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13.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14.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15.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2.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3.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4.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5.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6.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7.xml><?xml version="1.0" encoding="utf-8"?>
<p:tagLst xmlns:a="http://schemas.openxmlformats.org/drawingml/2006/main" xmlns:r="http://schemas.openxmlformats.org/officeDocument/2006/relationships" xmlns:p="http://schemas.openxmlformats.org/presentationml/2006/main">
  <p:tag name="MIO_GUID" val="df6b1b2f-d5fd-48e6-96df-6e0b02303cba"/>
  <p:tag name="MIO_EKGUID" val="de4d1a87-c8f6-4436-af66-b34163ce2aae"/>
  <p:tag name="MIO_UPDATE" val="True"/>
  <p:tag name="MIO_VERSION" val="01.12.2017 16:26:28"/>
  <p:tag name="MIO_DBID" val="917DD09C-76C3-4640-8E0D-382111CB3B69"/>
  <p:tag name="MIO_LASTDOWNLOADED" val="03.02.2022 10:56:19"/>
  <p:tag name="MIO_OBJECTNAME" val="Conclusion on the bottom"/>
  <p:tag name="MIO_LASTEDITORNAME" val="empower enterprise"/>
</p:tagLst>
</file>

<file path=ppt/tags/tag8.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ags/tag9.xml><?xml version="1.0" encoding="utf-8"?>
<p:tagLst xmlns:a="http://schemas.openxmlformats.org/drawingml/2006/main" xmlns:r="http://schemas.openxmlformats.org/officeDocument/2006/relationships" xmlns:p="http://schemas.openxmlformats.org/presentationml/2006/main">
  <p:tag name="MIO_EK" val="2007"/>
  <p:tag name="MIO_GUID" val="9c7c1f0c-1027-4a94-bfc5-a16afd35947a"/>
  <p:tag name="MIO_EKGUID" val="17933e08-aac8-4862-b702-dda95630376d"/>
  <p:tag name="MIO_UPDATE" val="True"/>
  <p:tag name="MIO_VERSION" val="20.11.2015 12:49:22"/>
  <p:tag name="MIO_DBID" val="917DD09C-76C3-4640-8E0D-382111CB3B69"/>
  <p:tag name="MIO_LASTDOWNLOADED" val="02.06.2021 13:53:34"/>
  <p:tag name="MIO_OBJECTNAME" val="Kontakt"/>
  <p:tag name="MIO_LASTEDITORNAME" val="empower enterprise"/>
</p:tagLst>
</file>

<file path=ppt/theme/theme1.xml><?xml version="1.0" encoding="utf-8"?>
<a:theme xmlns:a="http://schemas.openxmlformats.org/drawingml/2006/main" name="BMW Group 16:9 DE">
  <a:themeElements>
    <a:clrScheme name="Benutzerdefiniert 1">
      <a:dk1>
        <a:srgbClr val="000000"/>
      </a:dk1>
      <a:lt1>
        <a:srgbClr val="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enutzerdefiniert 1">
      <a:majorFont>
        <a:latin typeface="BMW Group Condensed"/>
        <a:ea typeface=""/>
        <a:cs typeface=""/>
      </a:majorFont>
      <a:minorFont>
        <a:latin typeface="BMW Group Condensed"/>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lumMod val="75000"/>
            </a:schemeClr>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BMW+MINI_D_16zu9.potx" id="{9E3AC7D9-C50E-4AB0-82FE-1D899FC4F94B}" vid="{BADF1BC4-605B-44C2-8F99-CDCA1EF4E7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BMWGroup_BMW+MINI_D_16zu9</Template>
  <TotalTime>0</TotalTime>
  <Words>1254</Words>
  <Application>Microsoft Office PowerPoint</Application>
  <PresentationFormat>Breitbild</PresentationFormat>
  <Paragraphs>306</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BMW Group Condensed</vt:lpstr>
      <vt:lpstr>Calibri</vt:lpstr>
      <vt:lpstr>Wingdings</vt:lpstr>
      <vt:lpstr>BMW Group 16:9 DE</vt:lpstr>
      <vt:lpstr>Originale</vt:lpstr>
      <vt:lpstr>Product Carbon Footprint (PCF) in the automotive supply chain. Scope of Catena-X Use Case.</vt:lpstr>
      <vt:lpstr>Product Carbon Footprint (PCF) in the automotive supply chain. Scope of Catena-X Use Case.</vt:lpstr>
      <vt:lpstr>PCF data exchange along the supply chain. PCF Request and PCF Response.</vt:lpstr>
      <vt:lpstr>Layout für PCF-KIT (White)</vt:lpstr>
      <vt:lpstr>Product Carbon Footprint (PCF) in the automotive supply chain. Scope of Catena-X Use Case.</vt:lpstr>
      <vt:lpstr>Product Carbon Footprint (PCF) in the automotive supply chain. Scope of Catena-X Use Case.</vt:lpstr>
      <vt:lpstr>PCF data exchange along the supply chain. PCF Request and PCF Response.</vt:lpstr>
      <vt:lpstr>Layout für PCF-KIT (Black)</vt:lpstr>
      <vt:lpstr>Product Carbon Footprint (PCF) in the automotive supply chain. Scope of Catena-X Use Case.</vt:lpstr>
      <vt:lpstr>Product Carbon Footprint (PCF) in the automotive supply chain. Scope of Catena-X Use Case.</vt:lpstr>
      <vt:lpstr>PCF data exchange along the supply chain. PCF Request and PCF Response.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Drabow Markus, MZ-22</dc:creator>
  <cp:lastModifiedBy>Drabow Markus, MZ-D-41</cp:lastModifiedBy>
  <cp:revision>118</cp:revision>
  <dcterms:created xsi:type="dcterms:W3CDTF">2020-12-04T11:54:02Z</dcterms:created>
  <dcterms:modified xsi:type="dcterms:W3CDTF">2024-02-29T06:43:51Z</dcterms:modified>
</cp:coreProperties>
</file>