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96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0643-DE81-41EA-8FE0-662F1E2075D0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EEF9-170F-4208-800C-BB8648C3D5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99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0643-DE81-41EA-8FE0-662F1E2075D0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EEF9-170F-4208-800C-BB8648C3D5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68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0643-DE81-41EA-8FE0-662F1E2075D0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EEF9-170F-4208-800C-BB8648C3D5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29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0643-DE81-41EA-8FE0-662F1E2075D0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EEF9-170F-4208-800C-BB8648C3D5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69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0643-DE81-41EA-8FE0-662F1E2075D0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EEF9-170F-4208-800C-BB8648C3D5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77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0643-DE81-41EA-8FE0-662F1E2075D0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EEF9-170F-4208-800C-BB8648C3D5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76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0643-DE81-41EA-8FE0-662F1E2075D0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EEF9-170F-4208-800C-BB8648C3D5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63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0643-DE81-41EA-8FE0-662F1E2075D0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EEF9-170F-4208-800C-BB8648C3D5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07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0643-DE81-41EA-8FE0-662F1E2075D0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EEF9-170F-4208-800C-BB8648C3D5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58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0643-DE81-41EA-8FE0-662F1E2075D0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EEF9-170F-4208-800C-BB8648C3D5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3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0643-DE81-41EA-8FE0-662F1E2075D0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EEF9-170F-4208-800C-BB8648C3D5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525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C0643-DE81-41EA-8FE0-662F1E2075D0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AEEF9-170F-4208-800C-BB8648C3D5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42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bgerundetes Rechteck 13"/>
          <p:cNvSpPr/>
          <p:nvPr/>
        </p:nvSpPr>
        <p:spPr>
          <a:xfrm>
            <a:off x="34356" y="1806724"/>
            <a:ext cx="9064624" cy="57426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00" rIns="1440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b="1" smtClean="0">
                <a:solidFill>
                  <a:schemeClr val="bg1"/>
                </a:solidFill>
              </a:rPr>
              <a:t>HTTP REST API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34356" y="2176277"/>
            <a:ext cx="9064624" cy="4421075"/>
          </a:xfrm>
          <a:prstGeom prst="roundRect">
            <a:avLst>
              <a:gd name="adj" fmla="val 3125"/>
            </a:avLst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44000" bIns="108000" rtlCol="0" anchor="b"/>
          <a:lstStyle/>
          <a:p>
            <a:pPr algn="ctr"/>
            <a:r>
              <a:rPr lang="de-DE" sz="14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Winery Backend System Components</a:t>
            </a:r>
            <a:endParaRPr lang="en-US" sz="1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25971" y="44624"/>
            <a:ext cx="9073008" cy="1512168"/>
          </a:xfrm>
          <a:prstGeom prst="roundRect">
            <a:avLst>
              <a:gd name="adj" fmla="val 8232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144000" bIns="108000" rtlCol="0" anchor="t"/>
          <a:lstStyle/>
          <a:p>
            <a:pPr algn="ctr"/>
            <a:r>
              <a:rPr lang="de-DE" sz="14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Winery UI Components</a:t>
            </a:r>
            <a:endParaRPr lang="en-US" sz="1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Zylinder 20"/>
          <p:cNvSpPr/>
          <p:nvPr/>
        </p:nvSpPr>
        <p:spPr>
          <a:xfrm>
            <a:off x="197990" y="5157192"/>
            <a:ext cx="1641960" cy="864096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 w="1905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tIns="144000" rtlCol="0" anchor="ctr"/>
          <a:lstStyle/>
          <a:p>
            <a:pPr algn="ctr"/>
            <a:r>
              <a:rPr lang="de-DE" sz="1400" smtClean="0"/>
              <a:t>Templates, Types, Plans &amp; CSARs Database</a:t>
            </a:r>
            <a:endParaRPr lang="en-US" sz="1400"/>
          </a:p>
        </p:txBody>
      </p:sp>
      <p:sp>
        <p:nvSpPr>
          <p:cNvPr id="25" name="Abgerundetes Rechteck 24"/>
          <p:cNvSpPr/>
          <p:nvPr/>
        </p:nvSpPr>
        <p:spPr>
          <a:xfrm>
            <a:off x="1968225" y="2400937"/>
            <a:ext cx="1641960" cy="8051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1905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TOSCA YAML Model Importer</a:t>
            </a:r>
            <a:endParaRPr lang="en-US" sz="1400"/>
          </a:p>
        </p:txBody>
      </p:sp>
      <p:sp>
        <p:nvSpPr>
          <p:cNvPr id="16" name="Abgerundetes Rechteck 15"/>
          <p:cNvSpPr/>
          <p:nvPr/>
        </p:nvSpPr>
        <p:spPr>
          <a:xfrm>
            <a:off x="197989" y="2400937"/>
            <a:ext cx="1641960" cy="8051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1905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TOSCA Topology Model Importer</a:t>
            </a:r>
            <a:endParaRPr lang="en-US" sz="1400"/>
          </a:p>
        </p:txBody>
      </p:sp>
      <p:sp>
        <p:nvSpPr>
          <p:cNvPr id="11" name="Abgerundetes Rechteck 10"/>
          <p:cNvSpPr/>
          <p:nvPr/>
        </p:nvSpPr>
        <p:spPr>
          <a:xfrm>
            <a:off x="3743424" y="2400937"/>
            <a:ext cx="1641961" cy="8051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1905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smtClean="0"/>
              <a:t>Smart Service</a:t>
            </a:r>
          </a:p>
          <a:p>
            <a:pPr algn="ctr"/>
            <a:r>
              <a:rPr lang="de-DE" sz="1400" smtClean="0"/>
              <a:t>Composition</a:t>
            </a:r>
          </a:p>
          <a:p>
            <a:pPr algn="ctr"/>
            <a:r>
              <a:rPr lang="de-DE" sz="1400" smtClean="0"/>
              <a:t>Model Importer</a:t>
            </a:r>
            <a:endParaRPr lang="en-US" sz="1400"/>
          </a:p>
        </p:txBody>
      </p:sp>
      <p:sp>
        <p:nvSpPr>
          <p:cNvPr id="15" name="Abgerundetes Rechteck 14"/>
          <p:cNvSpPr/>
          <p:nvPr/>
        </p:nvSpPr>
        <p:spPr>
          <a:xfrm>
            <a:off x="5518620" y="2400937"/>
            <a:ext cx="1641960" cy="8051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1905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BPMN4TOSCA</a:t>
            </a:r>
          </a:p>
          <a:p>
            <a:pPr algn="ctr"/>
            <a:r>
              <a:rPr lang="de-DE" sz="1400" smtClean="0"/>
              <a:t>Management Plan Importer</a:t>
            </a:r>
            <a:endParaRPr lang="en-US" sz="1400"/>
          </a:p>
        </p:txBody>
      </p:sp>
      <p:sp>
        <p:nvSpPr>
          <p:cNvPr id="31" name="Abgerundetes Rechteck 30"/>
          <p:cNvSpPr/>
          <p:nvPr/>
        </p:nvSpPr>
        <p:spPr>
          <a:xfrm>
            <a:off x="1968225" y="3402191"/>
            <a:ext cx="1641960" cy="8051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1905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smtClean="0"/>
              <a:t>TOSCA YAML Model</a:t>
            </a:r>
          </a:p>
          <a:p>
            <a:pPr algn="ctr"/>
            <a:r>
              <a:rPr lang="de-DE" sz="1400" smtClean="0"/>
              <a:t>to TOSCA Topology</a:t>
            </a:r>
          </a:p>
          <a:p>
            <a:pPr algn="ctr"/>
            <a:r>
              <a:rPr lang="de-DE" sz="1400" smtClean="0"/>
              <a:t>Model Transformer</a:t>
            </a:r>
            <a:endParaRPr lang="en-US" sz="1400"/>
          </a:p>
        </p:txBody>
      </p:sp>
      <p:sp>
        <p:nvSpPr>
          <p:cNvPr id="29" name="Abgerundetes Rechteck 28"/>
          <p:cNvSpPr/>
          <p:nvPr/>
        </p:nvSpPr>
        <p:spPr>
          <a:xfrm>
            <a:off x="3743424" y="3402191"/>
            <a:ext cx="1641961" cy="8051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1905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smtClean="0"/>
              <a:t>Service Composition</a:t>
            </a:r>
          </a:p>
          <a:p>
            <a:pPr algn="ctr"/>
            <a:r>
              <a:rPr lang="de-DE" sz="1400" smtClean="0"/>
              <a:t>to TOSCA Topology</a:t>
            </a:r>
          </a:p>
          <a:p>
            <a:pPr algn="ctr"/>
            <a:r>
              <a:rPr lang="de-DE" sz="1400" smtClean="0"/>
              <a:t>Model Transformer</a:t>
            </a:r>
            <a:endParaRPr lang="en-US" sz="1400"/>
          </a:p>
        </p:txBody>
      </p:sp>
      <p:sp>
        <p:nvSpPr>
          <p:cNvPr id="30" name="Abgerundetes Rechteck 29"/>
          <p:cNvSpPr/>
          <p:nvPr/>
        </p:nvSpPr>
        <p:spPr>
          <a:xfrm>
            <a:off x="5518620" y="3402191"/>
            <a:ext cx="1641960" cy="8051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1905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BPMN4TOSCA</a:t>
            </a:r>
          </a:p>
          <a:p>
            <a:pPr algn="ctr"/>
            <a:r>
              <a:rPr lang="de-DE" sz="1400" smtClean="0"/>
              <a:t>to BPEL Transformer</a:t>
            </a:r>
            <a:endParaRPr lang="en-US" sz="1400"/>
          </a:p>
        </p:txBody>
      </p:sp>
      <p:sp>
        <p:nvSpPr>
          <p:cNvPr id="4" name="Abgerundetes Rechteck 3"/>
          <p:cNvSpPr/>
          <p:nvPr/>
        </p:nvSpPr>
        <p:spPr>
          <a:xfrm>
            <a:off x="3748384" y="554638"/>
            <a:ext cx="1641960" cy="8051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1905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Smart Service Composition Model Editor</a:t>
            </a:r>
            <a:endParaRPr lang="en-US" sz="1400"/>
          </a:p>
        </p:txBody>
      </p:sp>
      <p:sp>
        <p:nvSpPr>
          <p:cNvPr id="5" name="Abgerundetes Rechteck 4"/>
          <p:cNvSpPr/>
          <p:nvPr/>
        </p:nvSpPr>
        <p:spPr>
          <a:xfrm>
            <a:off x="197989" y="554638"/>
            <a:ext cx="1641960" cy="8051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1905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TOSCA</a:t>
            </a:r>
          </a:p>
          <a:p>
            <a:pPr algn="ctr"/>
            <a:r>
              <a:rPr lang="de-DE" sz="1400" smtClean="0"/>
              <a:t>Topology Model Editor</a:t>
            </a:r>
            <a:endParaRPr lang="en-US" sz="1400"/>
          </a:p>
        </p:txBody>
      </p:sp>
      <p:sp>
        <p:nvSpPr>
          <p:cNvPr id="6" name="Abgerundetes Rechteck 5"/>
          <p:cNvSpPr/>
          <p:nvPr/>
        </p:nvSpPr>
        <p:spPr>
          <a:xfrm>
            <a:off x="5523581" y="554638"/>
            <a:ext cx="1641960" cy="8051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1905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BPMN4TOSCA Management Plan Editor</a:t>
            </a:r>
            <a:endParaRPr lang="en-US" sz="1400"/>
          </a:p>
        </p:txBody>
      </p:sp>
      <p:sp>
        <p:nvSpPr>
          <p:cNvPr id="8" name="Abgerundetes Rechteck 7"/>
          <p:cNvSpPr/>
          <p:nvPr/>
        </p:nvSpPr>
        <p:spPr>
          <a:xfrm>
            <a:off x="7298779" y="554638"/>
            <a:ext cx="1641960" cy="8051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1905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Templates, Types, Plans &amp; CSARs Management UI</a:t>
            </a:r>
            <a:endParaRPr lang="en-US" sz="1400"/>
          </a:p>
        </p:txBody>
      </p:sp>
      <p:sp>
        <p:nvSpPr>
          <p:cNvPr id="26" name="Abgerundetes Rechteck 25"/>
          <p:cNvSpPr/>
          <p:nvPr/>
        </p:nvSpPr>
        <p:spPr>
          <a:xfrm>
            <a:off x="1973186" y="554638"/>
            <a:ext cx="1641960" cy="8051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1905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TOSCA</a:t>
            </a:r>
          </a:p>
          <a:p>
            <a:pPr algn="ctr"/>
            <a:r>
              <a:rPr lang="de-DE" sz="1400" smtClean="0"/>
              <a:t>YAML Model Editor</a:t>
            </a:r>
            <a:endParaRPr lang="en-US" sz="1400"/>
          </a:p>
        </p:txBody>
      </p:sp>
      <p:sp>
        <p:nvSpPr>
          <p:cNvPr id="48" name="Abgerundetes Rechteck 47"/>
          <p:cNvSpPr/>
          <p:nvPr/>
        </p:nvSpPr>
        <p:spPr>
          <a:xfrm>
            <a:off x="197990" y="2348880"/>
            <a:ext cx="8742748" cy="2638180"/>
          </a:xfrm>
          <a:custGeom>
            <a:avLst/>
            <a:gdLst/>
            <a:ahLst/>
            <a:cxnLst/>
            <a:rect l="l" t="t" r="r" b="b"/>
            <a:pathLst>
              <a:path w="8742748" h="2638180">
                <a:moveTo>
                  <a:pt x="7269680" y="0"/>
                </a:moveTo>
                <a:lnTo>
                  <a:pt x="8162474" y="0"/>
                </a:lnTo>
                <a:lnTo>
                  <a:pt x="8573856" y="0"/>
                </a:lnTo>
                <a:lnTo>
                  <a:pt x="8626691" y="0"/>
                </a:lnTo>
                <a:cubicBezTo>
                  <a:pt x="8690788" y="0"/>
                  <a:pt x="8742748" y="51960"/>
                  <a:pt x="8742748" y="116057"/>
                </a:cubicBezTo>
                <a:lnTo>
                  <a:pt x="8742748" y="168892"/>
                </a:lnTo>
                <a:lnTo>
                  <a:pt x="8742748" y="2135364"/>
                </a:lnTo>
                <a:lnTo>
                  <a:pt x="8742748" y="2137977"/>
                </a:lnTo>
                <a:lnTo>
                  <a:pt x="8742748" y="2213112"/>
                </a:lnTo>
                <a:lnTo>
                  <a:pt x="8742748" y="2538137"/>
                </a:lnTo>
                <a:cubicBezTo>
                  <a:pt x="8742748" y="2593389"/>
                  <a:pt x="8697957" y="2638180"/>
                  <a:pt x="8642705" y="2638180"/>
                </a:cubicBezTo>
                <a:lnTo>
                  <a:pt x="100043" y="2638180"/>
                </a:lnTo>
                <a:cubicBezTo>
                  <a:pt x="44791" y="2638180"/>
                  <a:pt x="0" y="2593389"/>
                  <a:pt x="0" y="2538137"/>
                </a:cubicBezTo>
                <a:lnTo>
                  <a:pt x="0" y="2137977"/>
                </a:lnTo>
                <a:cubicBezTo>
                  <a:pt x="0" y="2082725"/>
                  <a:pt x="44791" y="2037934"/>
                  <a:pt x="100043" y="2037934"/>
                </a:cubicBezTo>
                <a:lnTo>
                  <a:pt x="7100788" y="2037934"/>
                </a:lnTo>
                <a:lnTo>
                  <a:pt x="7100788" y="168892"/>
                </a:lnTo>
                <a:cubicBezTo>
                  <a:pt x="7100788" y="75616"/>
                  <a:pt x="7176404" y="0"/>
                  <a:pt x="726968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905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180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smtClean="0"/>
              <a:t>Templates, Types, Plans &amp; CSARs Management</a:t>
            </a:r>
            <a:endParaRPr lang="en-US" sz="1400"/>
          </a:p>
        </p:txBody>
      </p:sp>
      <p:sp>
        <p:nvSpPr>
          <p:cNvPr id="51" name="Abgerundetes Rechteck 50"/>
          <p:cNvSpPr/>
          <p:nvPr/>
        </p:nvSpPr>
        <p:spPr>
          <a:xfrm>
            <a:off x="3748384" y="5157192"/>
            <a:ext cx="1641960" cy="8051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1905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smtClean="0"/>
              <a:t>BPEL Provisioning</a:t>
            </a:r>
          </a:p>
          <a:p>
            <a:pPr algn="ctr"/>
            <a:r>
              <a:rPr lang="de-DE" sz="1400" smtClean="0"/>
              <a:t>Plan Generator</a:t>
            </a:r>
            <a:endParaRPr lang="en-US" sz="1400"/>
          </a:p>
        </p:txBody>
      </p:sp>
      <p:sp>
        <p:nvSpPr>
          <p:cNvPr id="52" name="Abgerundetes Rechteck 51"/>
          <p:cNvSpPr/>
          <p:nvPr/>
        </p:nvSpPr>
        <p:spPr>
          <a:xfrm>
            <a:off x="5518620" y="5157192"/>
            <a:ext cx="1641960" cy="8051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1905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smtClean="0"/>
              <a:t>Implementation</a:t>
            </a:r>
          </a:p>
          <a:p>
            <a:pPr algn="ctr"/>
            <a:r>
              <a:rPr lang="de-DE" sz="1400" smtClean="0"/>
              <a:t>Artifact Generator</a:t>
            </a:r>
            <a:endParaRPr lang="en-US" sz="1400"/>
          </a:p>
        </p:txBody>
      </p:sp>
      <p:sp>
        <p:nvSpPr>
          <p:cNvPr id="53" name="Abgerundetes Rechteck 52"/>
          <p:cNvSpPr/>
          <p:nvPr/>
        </p:nvSpPr>
        <p:spPr>
          <a:xfrm>
            <a:off x="7298778" y="5157192"/>
            <a:ext cx="1641960" cy="8051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1905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smtClean="0"/>
              <a:t>CSAR Packager</a:t>
            </a:r>
            <a:endParaRPr lang="en-US" sz="1400"/>
          </a:p>
        </p:txBody>
      </p:sp>
      <p:sp>
        <p:nvSpPr>
          <p:cNvPr id="22" name="Abgerundetes Rechteck 21"/>
          <p:cNvSpPr/>
          <p:nvPr/>
        </p:nvSpPr>
        <p:spPr>
          <a:xfrm>
            <a:off x="197989" y="3402191"/>
            <a:ext cx="1641960" cy="8051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1905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Node</a:t>
            </a:r>
            <a:r>
              <a:rPr lang="de-DE" sz="1400" dirty="0" smtClean="0"/>
              <a:t> </a:t>
            </a:r>
            <a:r>
              <a:rPr lang="de-DE" sz="1400" dirty="0" err="1" smtClean="0"/>
              <a:t>Injection</a:t>
            </a:r>
            <a:endParaRPr lang="en-US" sz="1400" dirty="0"/>
          </a:p>
        </p:txBody>
      </p:sp>
      <p:sp>
        <p:nvSpPr>
          <p:cNvPr id="23" name="Abgerundetes Rechteck 22"/>
          <p:cNvSpPr/>
          <p:nvPr/>
        </p:nvSpPr>
        <p:spPr>
          <a:xfrm>
            <a:off x="1968225" y="5157192"/>
            <a:ext cx="1641960" cy="8051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1905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/>
              <a:t>Versioning</a:t>
            </a:r>
            <a:r>
              <a:rPr lang="de-DE" sz="1400" dirty="0" smtClean="0"/>
              <a:t> &amp;</a:t>
            </a:r>
            <a:br>
              <a:rPr lang="de-DE" sz="1400" dirty="0" smtClean="0"/>
            </a:br>
            <a:r>
              <a:rPr lang="de-DE" sz="1400" dirty="0" err="1" smtClean="0"/>
              <a:t>Difference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 smtClean="0"/>
              <a:t>Calculation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7868005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Office PowerPoint</Application>
  <PresentationFormat>Bildschirmpräsentation (4:3)</PresentationFormat>
  <Paragraphs>34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Larissa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Uwe Breitenbücher</dc:creator>
  <cp:lastModifiedBy>Oliver Kopp</cp:lastModifiedBy>
  <cp:revision>9</cp:revision>
  <dcterms:created xsi:type="dcterms:W3CDTF">2016-09-28T08:01:13Z</dcterms:created>
  <dcterms:modified xsi:type="dcterms:W3CDTF">2018-04-25T10:21:02Z</dcterms:modified>
</cp:coreProperties>
</file>