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475913" cy="7091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4" userDrawn="1">
          <p15:clr>
            <a:srgbClr val="A4A3A4"/>
          </p15:clr>
        </p15:guide>
        <p15:guide id="2" pos="33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oline Saatkamp" initials="KS" lastIdx="1" clrIdx="0">
    <p:extLst>
      <p:ext uri="{19B8F6BF-5375-455C-9EA6-DF929625EA0E}">
        <p15:presenceInfo xmlns:p15="http://schemas.microsoft.com/office/powerpoint/2012/main" userId="Karoline Saatkam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840" y="114"/>
      </p:cViewPr>
      <p:guideLst>
        <p:guide orient="horz" pos="2234"/>
        <p:guide pos="33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7D8E0-C0BC-4A6F-93CA-871FC98A9542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1143000"/>
            <a:ext cx="4556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5B71D-80D6-4051-B7D2-850AE3DB8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31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1143000"/>
            <a:ext cx="4556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5B71D-80D6-4051-B7D2-850AE3DB8F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13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5694" y="2202920"/>
            <a:ext cx="8904526" cy="152004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71387" y="4018440"/>
            <a:ext cx="7333139" cy="1812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6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95037" y="283984"/>
            <a:ext cx="2357080" cy="605064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3796" y="283984"/>
            <a:ext cx="6896643" cy="605064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2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6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25" y="4556859"/>
            <a:ext cx="8904526" cy="14084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27525" y="3005623"/>
            <a:ext cx="8904526" cy="155123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3795" y="1654652"/>
            <a:ext cx="4626862" cy="4679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25256" y="1654652"/>
            <a:ext cx="4626862" cy="4679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3796" y="1587349"/>
            <a:ext cx="4628681" cy="6615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3796" y="2248881"/>
            <a:ext cx="4628681" cy="40857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321620" y="1587349"/>
            <a:ext cx="4630499" cy="6615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321620" y="2248881"/>
            <a:ext cx="4630499" cy="40857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6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0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5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797" y="282341"/>
            <a:ext cx="3446503" cy="12015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95791" y="282342"/>
            <a:ext cx="5856326" cy="60522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3797" y="1483934"/>
            <a:ext cx="3446503" cy="48506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3352" y="4963955"/>
            <a:ext cx="6285548" cy="5860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53352" y="633626"/>
            <a:ext cx="6285548" cy="42548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53352" y="5549977"/>
            <a:ext cx="6285548" cy="832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0643-DE81-41EA-8FE0-662F1E2075D0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2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3796" y="283983"/>
            <a:ext cx="9428322" cy="1181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3796" y="1654652"/>
            <a:ext cx="9428322" cy="467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23796" y="6572645"/>
            <a:ext cx="2444380" cy="377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0643-DE81-41EA-8FE0-662F1E2075D0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79271" y="6572645"/>
            <a:ext cx="3317372" cy="377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07738" y="6572645"/>
            <a:ext cx="2444380" cy="377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EEF9-170F-4208-800C-BB8648C3D5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4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bgerundetes Rechteck 29"/>
          <p:cNvSpPr/>
          <p:nvPr/>
        </p:nvSpPr>
        <p:spPr>
          <a:xfrm>
            <a:off x="18453" y="1502128"/>
            <a:ext cx="10441557" cy="57426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144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HTTP REST 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18453" y="1871681"/>
            <a:ext cx="10441557" cy="5187878"/>
          </a:xfrm>
          <a:prstGeom prst="roundRect">
            <a:avLst>
              <a:gd name="adj" fmla="val 3125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bIns="108000" rtlCol="0" anchor="b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Winery Backend System Components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10068" y="12820"/>
            <a:ext cx="10451215" cy="1406492"/>
          </a:xfrm>
          <a:prstGeom prst="roundRect">
            <a:avLst>
              <a:gd name="adj" fmla="val 8232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144000" bIns="108000" rtlCol="0" anchor="t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Winery UI Components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Zylinder 47"/>
          <p:cNvSpPr/>
          <p:nvPr/>
        </p:nvSpPr>
        <p:spPr>
          <a:xfrm>
            <a:off x="117438" y="5712038"/>
            <a:ext cx="1641960" cy="86409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lang="en-US" sz="1400" dirty="0" smtClean="0"/>
              <a:t>Templates, Types, Plans &amp; CSARs Repository</a:t>
            </a:r>
            <a:endParaRPr lang="en-US" sz="14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258235" y="2017611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TOSCA YAML Model Importer &amp; Exporter</a:t>
            </a:r>
            <a:endParaRPr lang="en-US" sz="1400" dirty="0"/>
          </a:p>
        </p:txBody>
      </p:sp>
      <p:sp>
        <p:nvSpPr>
          <p:cNvPr id="52" name="Abgerundetes Rechteck 51"/>
          <p:cNvSpPr/>
          <p:nvPr/>
        </p:nvSpPr>
        <p:spPr>
          <a:xfrm>
            <a:off x="117437" y="2017611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TOSCA XML Model Importer &amp; Exporter</a:t>
            </a:r>
            <a:endParaRPr lang="en-US" sz="1400" dirty="0"/>
          </a:p>
        </p:txBody>
      </p:sp>
      <p:sp>
        <p:nvSpPr>
          <p:cNvPr id="53" name="Abgerundetes Rechteck 52"/>
          <p:cNvSpPr/>
          <p:nvPr/>
        </p:nvSpPr>
        <p:spPr>
          <a:xfrm>
            <a:off x="6971832" y="2017611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BPMN4TOSCA</a:t>
            </a:r>
          </a:p>
          <a:p>
            <a:pPr algn="ctr"/>
            <a:r>
              <a:rPr lang="en-US" sz="1400" dirty="0" smtClean="0"/>
              <a:t>Management Plan Importer</a:t>
            </a:r>
            <a:endParaRPr lang="en-US" sz="1400" dirty="0"/>
          </a:p>
        </p:txBody>
      </p:sp>
      <p:sp>
        <p:nvSpPr>
          <p:cNvPr id="61" name="Abgerundetes Rechteck 60"/>
          <p:cNvSpPr/>
          <p:nvPr/>
        </p:nvSpPr>
        <p:spPr>
          <a:xfrm>
            <a:off x="5258234" y="2985519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TOSCA YAML Model</a:t>
            </a:r>
          </a:p>
          <a:p>
            <a:pPr algn="ctr"/>
            <a:r>
              <a:rPr lang="en-US" sz="1400" dirty="0" smtClean="0"/>
              <a:t>to TOSCA XML</a:t>
            </a:r>
          </a:p>
          <a:p>
            <a:pPr algn="ctr"/>
            <a:r>
              <a:rPr lang="en-US" sz="1400" dirty="0" smtClean="0"/>
              <a:t>Model Transformer</a:t>
            </a:r>
            <a:endParaRPr lang="en-US" sz="1400" dirty="0"/>
          </a:p>
        </p:txBody>
      </p:sp>
      <p:sp>
        <p:nvSpPr>
          <p:cNvPr id="62" name="Abgerundetes Rechteck 61"/>
          <p:cNvSpPr/>
          <p:nvPr/>
        </p:nvSpPr>
        <p:spPr>
          <a:xfrm>
            <a:off x="6971832" y="2985519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BPMN4TOSCA</a:t>
            </a:r>
          </a:p>
          <a:p>
            <a:pPr algn="ctr"/>
            <a:r>
              <a:rPr lang="en-US" sz="1400" dirty="0" smtClean="0"/>
              <a:t>to BPEL Transformer</a:t>
            </a:r>
            <a:endParaRPr lang="en-US" sz="1400" dirty="0"/>
          </a:p>
        </p:txBody>
      </p:sp>
      <p:sp>
        <p:nvSpPr>
          <p:cNvPr id="65" name="Abgerundetes Rechteck 64"/>
          <p:cNvSpPr/>
          <p:nvPr/>
        </p:nvSpPr>
        <p:spPr>
          <a:xfrm>
            <a:off x="117437" y="438427"/>
            <a:ext cx="2201659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TOSCA</a:t>
            </a:r>
          </a:p>
          <a:p>
            <a:pPr algn="ctr"/>
            <a:r>
              <a:rPr lang="en-US" sz="1400" dirty="0" smtClean="0"/>
              <a:t>Topology Model Editor</a:t>
            </a:r>
            <a:endParaRPr lang="en-US" sz="1400" dirty="0"/>
          </a:p>
        </p:txBody>
      </p:sp>
      <p:sp>
        <p:nvSpPr>
          <p:cNvPr id="66" name="Abgerundetes Rechteck 65"/>
          <p:cNvSpPr/>
          <p:nvPr/>
        </p:nvSpPr>
        <p:spPr>
          <a:xfrm>
            <a:off x="5466029" y="438427"/>
            <a:ext cx="2201659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BPMN4TOSCA Management Plan Editor</a:t>
            </a:r>
            <a:endParaRPr lang="en-US" sz="1400" dirty="0"/>
          </a:p>
        </p:txBody>
      </p:sp>
      <p:sp>
        <p:nvSpPr>
          <p:cNvPr id="67" name="Abgerundetes Rechteck 66"/>
          <p:cNvSpPr/>
          <p:nvPr/>
        </p:nvSpPr>
        <p:spPr>
          <a:xfrm>
            <a:off x="8140325" y="438427"/>
            <a:ext cx="2201659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Templates, Types, Plans &amp; CSARs Management UI</a:t>
            </a:r>
            <a:endParaRPr lang="en-US" sz="1400" dirty="0"/>
          </a:p>
        </p:txBody>
      </p:sp>
      <p:sp>
        <p:nvSpPr>
          <p:cNvPr id="68" name="Abgerundetes Rechteck 67"/>
          <p:cNvSpPr/>
          <p:nvPr/>
        </p:nvSpPr>
        <p:spPr>
          <a:xfrm>
            <a:off x="8604752" y="5774616"/>
            <a:ext cx="1641960" cy="80518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BPEL Provisioning</a:t>
            </a:r>
          </a:p>
          <a:p>
            <a:pPr algn="ctr"/>
            <a:r>
              <a:rPr lang="en-US" sz="1400" dirty="0" smtClean="0"/>
              <a:t>Plan Generator</a:t>
            </a:r>
            <a:endParaRPr lang="en-US" sz="1400" dirty="0"/>
          </a:p>
        </p:txBody>
      </p:sp>
      <p:sp>
        <p:nvSpPr>
          <p:cNvPr id="69" name="Abgerundetes Rechteck 68"/>
          <p:cNvSpPr/>
          <p:nvPr/>
        </p:nvSpPr>
        <p:spPr>
          <a:xfrm>
            <a:off x="8700024" y="4755144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Implementation</a:t>
            </a:r>
          </a:p>
          <a:p>
            <a:pPr algn="ctr"/>
            <a:r>
              <a:rPr lang="en-US" sz="1400" dirty="0" smtClean="0"/>
              <a:t>Artifact Generator</a:t>
            </a:r>
            <a:endParaRPr lang="en-US" sz="1400" dirty="0"/>
          </a:p>
        </p:txBody>
      </p:sp>
      <p:sp>
        <p:nvSpPr>
          <p:cNvPr id="70" name="Abgerundetes Rechteck 69"/>
          <p:cNvSpPr/>
          <p:nvPr/>
        </p:nvSpPr>
        <p:spPr>
          <a:xfrm>
            <a:off x="117438" y="2985519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CSAR Packager</a:t>
            </a:r>
            <a:endParaRPr lang="en-US" sz="1400" dirty="0"/>
          </a:p>
        </p:txBody>
      </p:sp>
      <p:sp>
        <p:nvSpPr>
          <p:cNvPr id="71" name="Abgerundetes Rechteck 70"/>
          <p:cNvSpPr/>
          <p:nvPr/>
        </p:nvSpPr>
        <p:spPr>
          <a:xfrm>
            <a:off x="1831037" y="2985519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Topology Completion</a:t>
            </a:r>
            <a:endParaRPr lang="en-US" sz="1400" dirty="0"/>
          </a:p>
        </p:txBody>
      </p:sp>
      <p:sp>
        <p:nvSpPr>
          <p:cNvPr id="72" name="Abgerundetes Rechteck 71"/>
          <p:cNvSpPr/>
          <p:nvPr/>
        </p:nvSpPr>
        <p:spPr>
          <a:xfrm>
            <a:off x="1831037" y="4755144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Splitting &amp; Matching</a:t>
            </a:r>
            <a:endParaRPr lang="en-US" sz="1400" dirty="0"/>
          </a:p>
        </p:txBody>
      </p:sp>
      <p:sp>
        <p:nvSpPr>
          <p:cNvPr id="73" name="Abgerundetes Rechteck 72"/>
          <p:cNvSpPr/>
          <p:nvPr/>
        </p:nvSpPr>
        <p:spPr>
          <a:xfrm>
            <a:off x="3548267" y="2017611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Versioning &amp;</a:t>
            </a:r>
            <a:br>
              <a:rPr lang="en-US" sz="1400" dirty="0" smtClean="0"/>
            </a:br>
            <a:r>
              <a:rPr lang="en-US" sz="1400" dirty="0" smtClean="0"/>
              <a:t>Difference</a:t>
            </a:r>
            <a:br>
              <a:rPr lang="en-US" sz="1400" dirty="0" smtClean="0"/>
            </a:br>
            <a:r>
              <a:rPr lang="en-US" sz="1400" dirty="0" smtClean="0"/>
              <a:t>Calculation</a:t>
            </a:r>
            <a:endParaRPr lang="en-US" sz="1400" dirty="0"/>
          </a:p>
        </p:txBody>
      </p:sp>
      <p:sp>
        <p:nvSpPr>
          <p:cNvPr id="74" name="Abgerundetes Rechteck 73"/>
          <p:cNvSpPr/>
          <p:nvPr/>
        </p:nvSpPr>
        <p:spPr>
          <a:xfrm>
            <a:off x="117438" y="4755144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Consistency Check</a:t>
            </a:r>
          </a:p>
        </p:txBody>
      </p:sp>
      <p:sp>
        <p:nvSpPr>
          <p:cNvPr id="75" name="Zylinder 74"/>
          <p:cNvSpPr/>
          <p:nvPr/>
        </p:nvSpPr>
        <p:spPr>
          <a:xfrm>
            <a:off x="1831037" y="5712038"/>
            <a:ext cx="1641960" cy="86409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lang="en-US" sz="1400" dirty="0" smtClean="0"/>
              <a:t>Matching Templates Repository</a:t>
            </a:r>
            <a:endParaRPr lang="en-US" sz="1400" dirty="0"/>
          </a:p>
        </p:txBody>
      </p:sp>
      <p:sp>
        <p:nvSpPr>
          <p:cNvPr id="76" name="Abgerundetes Rechteck 75"/>
          <p:cNvSpPr/>
          <p:nvPr/>
        </p:nvSpPr>
        <p:spPr>
          <a:xfrm>
            <a:off x="3544636" y="4755144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Compliance </a:t>
            </a:r>
          </a:p>
          <a:p>
            <a:pPr algn="ctr"/>
            <a:r>
              <a:rPr lang="en-US" sz="1400" dirty="0" smtClean="0"/>
              <a:t>Checker</a:t>
            </a:r>
            <a:endParaRPr lang="en-US" sz="1400" dirty="0"/>
          </a:p>
        </p:txBody>
      </p:sp>
      <p:sp>
        <p:nvSpPr>
          <p:cNvPr id="77" name="Zylinder 76"/>
          <p:cNvSpPr/>
          <p:nvPr/>
        </p:nvSpPr>
        <p:spPr>
          <a:xfrm>
            <a:off x="3544636" y="5712038"/>
            <a:ext cx="1641960" cy="86409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lang="en-US" sz="1400" dirty="0" smtClean="0"/>
              <a:t>Compliance Rules</a:t>
            </a:r>
          </a:p>
          <a:p>
            <a:pPr algn="ctr"/>
            <a:r>
              <a:rPr lang="en-US" sz="1400" dirty="0" smtClean="0"/>
              <a:t>Repository</a:t>
            </a:r>
            <a:endParaRPr lang="en-US" sz="1400" dirty="0"/>
          </a:p>
        </p:txBody>
      </p:sp>
      <p:sp>
        <p:nvSpPr>
          <p:cNvPr id="78" name="Abgerundetes Rechteck 77"/>
          <p:cNvSpPr/>
          <p:nvPr/>
        </p:nvSpPr>
        <p:spPr>
          <a:xfrm>
            <a:off x="5258234" y="4755144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Key-based Policy</a:t>
            </a:r>
          </a:p>
          <a:p>
            <a:pPr algn="ctr"/>
            <a:r>
              <a:rPr lang="en-US" sz="1400" dirty="0" smtClean="0"/>
              <a:t>Template Generator</a:t>
            </a:r>
            <a:endParaRPr lang="en-US" sz="1400" dirty="0"/>
          </a:p>
        </p:txBody>
      </p:sp>
      <p:sp>
        <p:nvSpPr>
          <p:cNvPr id="79" name="Abgerundetes Rechteck 78"/>
          <p:cNvSpPr/>
          <p:nvPr/>
        </p:nvSpPr>
        <p:spPr>
          <a:xfrm>
            <a:off x="6971832" y="4755144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Key &amp; Access Control </a:t>
            </a:r>
          </a:p>
          <a:p>
            <a:pPr algn="ctr"/>
            <a:r>
              <a:rPr lang="en-US" sz="1400" dirty="0" smtClean="0"/>
              <a:t>List (ACL)</a:t>
            </a:r>
          </a:p>
          <a:p>
            <a:pPr algn="ctr"/>
            <a:r>
              <a:rPr lang="en-US" sz="1400" dirty="0" smtClean="0"/>
              <a:t>Management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2791733" y="438427"/>
            <a:ext cx="2201659" cy="805180"/>
          </a:xfrm>
          <a:prstGeom prst="roundRect">
            <a:avLst>
              <a:gd name="adj" fmla="val 11729"/>
            </a:avLst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Compliance Rule Editor</a:t>
            </a:r>
            <a:endParaRPr lang="en-US" sz="1400" dirty="0"/>
          </a:p>
        </p:txBody>
      </p:sp>
      <p:sp>
        <p:nvSpPr>
          <p:cNvPr id="81" name="Abgerundetes Rechteck 80"/>
          <p:cNvSpPr/>
          <p:nvPr/>
        </p:nvSpPr>
        <p:spPr>
          <a:xfrm>
            <a:off x="1831037" y="2017611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/>
              <a:t>XaaS</a:t>
            </a:r>
            <a:r>
              <a:rPr lang="en-US" sz="1400" dirty="0" smtClean="0"/>
              <a:t> Packager</a:t>
            </a:r>
          </a:p>
        </p:txBody>
      </p:sp>
      <p:sp>
        <p:nvSpPr>
          <p:cNvPr id="114" name="Freihandform 113"/>
          <p:cNvSpPr/>
          <p:nvPr/>
        </p:nvSpPr>
        <p:spPr>
          <a:xfrm>
            <a:off x="117438" y="2017611"/>
            <a:ext cx="10224546" cy="2606967"/>
          </a:xfrm>
          <a:custGeom>
            <a:avLst/>
            <a:gdLst>
              <a:gd name="connsiteX0" fmla="*/ 8721069 w 10224546"/>
              <a:gd name="connsiteY0" fmla="*/ 0 h 2606967"/>
              <a:gd name="connsiteX1" fmla="*/ 10086063 w 10224546"/>
              <a:gd name="connsiteY1" fmla="*/ 0 h 2606967"/>
              <a:gd name="connsiteX2" fmla="*/ 10224546 w 10224546"/>
              <a:gd name="connsiteY2" fmla="*/ 138483 h 2606967"/>
              <a:gd name="connsiteX3" fmla="*/ 10224546 w 10224546"/>
              <a:gd name="connsiteY3" fmla="*/ 2036523 h 2606967"/>
              <a:gd name="connsiteX4" fmla="*/ 10224546 w 10224546"/>
              <a:gd name="connsiteY4" fmla="*/ 2468484 h 2606967"/>
              <a:gd name="connsiteX5" fmla="*/ 10224546 w 10224546"/>
              <a:gd name="connsiteY5" fmla="*/ 2492875 h 2606967"/>
              <a:gd name="connsiteX6" fmla="*/ 10110454 w 10224546"/>
              <a:gd name="connsiteY6" fmla="*/ 2606967 h 2606967"/>
              <a:gd name="connsiteX7" fmla="*/ 10086063 w 10224546"/>
              <a:gd name="connsiteY7" fmla="*/ 2606967 h 2606967"/>
              <a:gd name="connsiteX8" fmla="*/ 8721069 w 10224546"/>
              <a:gd name="connsiteY8" fmla="*/ 2606967 h 2606967"/>
              <a:gd name="connsiteX9" fmla="*/ 114092 w 10224546"/>
              <a:gd name="connsiteY9" fmla="*/ 2606967 h 2606967"/>
              <a:gd name="connsiteX10" fmla="*/ 0 w 10224546"/>
              <a:gd name="connsiteY10" fmla="*/ 2492875 h 2606967"/>
              <a:gd name="connsiteX11" fmla="*/ 0 w 10224546"/>
              <a:gd name="connsiteY11" fmla="*/ 2036523 h 2606967"/>
              <a:gd name="connsiteX12" fmla="*/ 114092 w 10224546"/>
              <a:gd name="connsiteY12" fmla="*/ 1922431 h 2606967"/>
              <a:gd name="connsiteX13" fmla="*/ 8582586 w 10224546"/>
              <a:gd name="connsiteY13" fmla="*/ 1922431 h 2606967"/>
              <a:gd name="connsiteX14" fmla="*/ 8582586 w 10224546"/>
              <a:gd name="connsiteY14" fmla="*/ 138483 h 2606967"/>
              <a:gd name="connsiteX15" fmla="*/ 8721069 w 10224546"/>
              <a:gd name="connsiteY15" fmla="*/ 0 h 260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24546" h="2606967">
                <a:moveTo>
                  <a:pt x="8721069" y="0"/>
                </a:moveTo>
                <a:lnTo>
                  <a:pt x="10086063" y="0"/>
                </a:lnTo>
                <a:cubicBezTo>
                  <a:pt x="10162545" y="0"/>
                  <a:pt x="10224546" y="62001"/>
                  <a:pt x="10224546" y="138483"/>
                </a:cubicBezTo>
                <a:lnTo>
                  <a:pt x="10224546" y="2036523"/>
                </a:lnTo>
                <a:lnTo>
                  <a:pt x="10224546" y="2468484"/>
                </a:lnTo>
                <a:lnTo>
                  <a:pt x="10224546" y="2492875"/>
                </a:lnTo>
                <a:cubicBezTo>
                  <a:pt x="10224546" y="2555886"/>
                  <a:pt x="10173465" y="2606967"/>
                  <a:pt x="10110454" y="2606967"/>
                </a:cubicBezTo>
                <a:lnTo>
                  <a:pt x="10086063" y="2606967"/>
                </a:lnTo>
                <a:lnTo>
                  <a:pt x="8721069" y="2606967"/>
                </a:lnTo>
                <a:lnTo>
                  <a:pt x="114092" y="2606967"/>
                </a:lnTo>
                <a:cubicBezTo>
                  <a:pt x="51081" y="2606967"/>
                  <a:pt x="0" y="2555886"/>
                  <a:pt x="0" y="2492875"/>
                </a:cubicBezTo>
                <a:lnTo>
                  <a:pt x="0" y="2036523"/>
                </a:lnTo>
                <a:cubicBezTo>
                  <a:pt x="0" y="1973512"/>
                  <a:pt x="51081" y="1922431"/>
                  <a:pt x="114092" y="1922431"/>
                </a:cubicBezTo>
                <a:lnTo>
                  <a:pt x="8582586" y="1922431"/>
                </a:lnTo>
                <a:lnTo>
                  <a:pt x="8582586" y="138483"/>
                </a:lnTo>
                <a:cubicBezTo>
                  <a:pt x="8582586" y="62001"/>
                  <a:pt x="8644587" y="0"/>
                  <a:pt x="87210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de-DE" sz="1400" dirty="0"/>
              <a:t>Templates, </a:t>
            </a:r>
            <a:r>
              <a:rPr lang="de-DE" sz="1400" dirty="0" err="1"/>
              <a:t>Types</a:t>
            </a:r>
            <a:r>
              <a:rPr lang="de-DE" sz="1400" dirty="0"/>
              <a:t>, Plans &amp; CSARs </a:t>
            </a:r>
            <a:r>
              <a:rPr lang="de-DE" sz="1400" dirty="0" smtClean="0"/>
              <a:t>Management</a:t>
            </a:r>
          </a:p>
          <a:p>
            <a:pPr algn="ctr"/>
            <a:endParaRPr lang="en-US" sz="1400" dirty="0"/>
          </a:p>
        </p:txBody>
      </p:sp>
      <p:sp>
        <p:nvSpPr>
          <p:cNvPr id="115" name="Abgerundetes Rechteck 114"/>
          <p:cNvSpPr/>
          <p:nvPr/>
        </p:nvSpPr>
        <p:spPr>
          <a:xfrm>
            <a:off x="3544636" y="2985519"/>
            <a:ext cx="1641960" cy="8051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Accountability</a:t>
            </a:r>
          </a:p>
        </p:txBody>
      </p:sp>
      <p:sp>
        <p:nvSpPr>
          <p:cNvPr id="2" name="Abgerundetes Rechteck 1"/>
          <p:cNvSpPr/>
          <p:nvPr/>
        </p:nvSpPr>
        <p:spPr>
          <a:xfrm>
            <a:off x="5258234" y="5696485"/>
            <a:ext cx="5083750" cy="961442"/>
          </a:xfrm>
          <a:prstGeom prst="roundRect">
            <a:avLst>
              <a:gd name="adj" fmla="val 1005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348363" y="5807874"/>
            <a:ext cx="318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Functionality provided by the </a:t>
            </a:r>
            <a:r>
              <a:rPr lang="en-US" sz="1400" dirty="0" err="1" smtClean="0"/>
              <a:t>OpenTOSCA</a:t>
            </a:r>
            <a:r>
              <a:rPr lang="en-US" sz="1400" dirty="0" smtClean="0"/>
              <a:t> Container and usable in the Winery if a Container instance is running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86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Benutzerdefiniert</PresentationFormat>
  <Paragraphs>42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Breitenbücher</dc:creator>
  <cp:lastModifiedBy>Karoline Saatkamp</cp:lastModifiedBy>
  <cp:revision>29</cp:revision>
  <dcterms:created xsi:type="dcterms:W3CDTF">2016-09-28T08:01:13Z</dcterms:created>
  <dcterms:modified xsi:type="dcterms:W3CDTF">2018-08-14T07:10:55Z</dcterms:modified>
</cp:coreProperties>
</file>