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4660"/>
  </p:normalViewPr>
  <p:slideViewPr>
    <p:cSldViewPr showGuides="1">
      <p:cViewPr varScale="1">
        <p:scale>
          <a:sx n="70" d="100"/>
          <a:sy n="70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BF5A-A9D2-468C-B7F7-D43E1C16A28D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926AF-838B-4859-AB0E-54E2EB68E1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Amit 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Rama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Akula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Jake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Feldmann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Jordyn Archie, Kyle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Eggemeyer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Wade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Mayham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l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Zhaolong Zhong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2312421" cy="19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9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1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Amit 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Rama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Akula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Jake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Feldmann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Jordyn Archie, Kyle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Eggemeyer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Wade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Mayham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l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Zhaolong Zhong 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3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2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err="1" smtClean="0">
                <a:solidFill>
                  <a:schemeClr val="bg1"/>
                </a:solidFill>
              </a:rPr>
              <a:t>Giang</a:t>
            </a:r>
            <a:r>
              <a:rPr lang="en-US" sz="1200" dirty="0" smtClean="0">
                <a:solidFill>
                  <a:schemeClr val="bg1"/>
                </a:solidFill>
              </a:rPr>
              <a:t> Bui, Brett </a:t>
            </a:r>
            <a:r>
              <a:rPr lang="en-US" sz="1200" dirty="0" err="1" smtClean="0">
                <a:solidFill>
                  <a:schemeClr val="bg1"/>
                </a:solidFill>
              </a:rPr>
              <a:t>Koonce</a:t>
            </a:r>
            <a:r>
              <a:rPr lang="en-US" sz="1200" dirty="0" smtClean="0">
                <a:solidFill>
                  <a:schemeClr val="bg1"/>
                </a:solidFill>
              </a:rPr>
              <a:t>, Sean Lander, </a:t>
            </a:r>
            <a:r>
              <a:rPr lang="en-US" sz="1200" dirty="0" err="1" smtClean="0">
                <a:solidFill>
                  <a:schemeClr val="bg1"/>
                </a:solidFill>
              </a:rPr>
              <a:t>Truc</a:t>
            </a:r>
            <a:r>
              <a:rPr lang="en-US" sz="1200" dirty="0" smtClean="0">
                <a:solidFill>
                  <a:schemeClr val="bg1"/>
                </a:solidFill>
              </a:rPr>
              <a:t> Le, </a:t>
            </a:r>
            <a:r>
              <a:rPr lang="en-US" sz="1200" dirty="0" err="1" smtClean="0">
                <a:solidFill>
                  <a:schemeClr val="bg1"/>
                </a:solidFill>
              </a:rPr>
              <a:t>Zhaolong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Zhong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err="1" smtClean="0">
                <a:solidFill>
                  <a:schemeClr val="bg1"/>
                </a:solidFill>
              </a:rPr>
              <a:t>Giang</a:t>
            </a:r>
            <a:r>
              <a:rPr lang="en-US" sz="1200" dirty="0" smtClean="0">
                <a:solidFill>
                  <a:schemeClr val="bg1"/>
                </a:solidFill>
              </a:rPr>
              <a:t> Bui, Brett </a:t>
            </a:r>
            <a:r>
              <a:rPr lang="en-US" sz="1200" dirty="0" err="1" smtClean="0">
                <a:solidFill>
                  <a:schemeClr val="bg1"/>
                </a:solidFill>
              </a:rPr>
              <a:t>Koonce</a:t>
            </a:r>
            <a:r>
              <a:rPr lang="en-US" sz="1200" dirty="0" smtClean="0">
                <a:solidFill>
                  <a:schemeClr val="bg1"/>
                </a:solidFill>
              </a:rPr>
              <a:t>, Sean Lander, </a:t>
            </a:r>
            <a:r>
              <a:rPr lang="en-US" sz="1200" dirty="0" err="1" smtClean="0">
                <a:solidFill>
                  <a:schemeClr val="bg1"/>
                </a:solidFill>
              </a:rPr>
              <a:t>Truc</a:t>
            </a:r>
            <a:r>
              <a:rPr lang="en-US" sz="1200" dirty="0" smtClean="0">
                <a:solidFill>
                  <a:schemeClr val="bg1"/>
                </a:solidFill>
              </a:rPr>
              <a:t> Le, </a:t>
            </a:r>
            <a:r>
              <a:rPr lang="en-US" sz="1200" dirty="0" err="1" smtClean="0">
                <a:solidFill>
                  <a:schemeClr val="bg1"/>
                </a:solidFill>
              </a:rPr>
              <a:t>Zhaolong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Zhong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9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Amit 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Rama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Akula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Jake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Feldmann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Jordyn Archie, Kyle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Eggemeyer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Wade </a:t>
            </a: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Mayham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l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Zhaolong Zhong 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3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Semester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ollection </a:t>
            </a:r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93977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rgbClr val="C0C0C0">
                  <a:gamma/>
                  <a:tint val="0"/>
                  <a:invGamma/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en-US" sz="2800" dirty="0" smtClean="0"/>
              <a:t>Team </a:t>
            </a:r>
            <a:r>
              <a:rPr lang="en-US" sz="2800" dirty="0"/>
              <a:t>member roles and responsibilities</a:t>
            </a:r>
          </a:p>
          <a:p>
            <a:r>
              <a:rPr lang="en-US" sz="2800" dirty="0"/>
              <a:t>U</a:t>
            </a:r>
            <a:r>
              <a:rPr lang="en-US" sz="2800" dirty="0" smtClean="0"/>
              <a:t>se </a:t>
            </a:r>
            <a:r>
              <a:rPr lang="en-US" sz="2800" dirty="0"/>
              <a:t>cases</a:t>
            </a:r>
          </a:p>
          <a:p>
            <a:r>
              <a:rPr lang="en-US" sz="2800" dirty="0" smtClean="0"/>
              <a:t>High-level architecture </a:t>
            </a:r>
          </a:p>
          <a:p>
            <a:r>
              <a:rPr lang="en-US" sz="2800" dirty="0" smtClean="0"/>
              <a:t>Database</a:t>
            </a:r>
            <a:endParaRPr lang="en-US" sz="2800" dirty="0"/>
          </a:p>
          <a:p>
            <a:r>
              <a:rPr lang="en-US" sz="2800" dirty="0" smtClean="0"/>
              <a:t>Submission </a:t>
            </a:r>
            <a:r>
              <a:rPr lang="en-US" sz="2800" dirty="0"/>
              <a:t>program</a:t>
            </a:r>
          </a:p>
          <a:p>
            <a:r>
              <a:rPr lang="en-US" sz="2800" dirty="0" smtClean="0"/>
              <a:t>File </a:t>
            </a:r>
            <a:r>
              <a:rPr lang="en-US" sz="2800" dirty="0"/>
              <a:t>acceptor web service</a:t>
            </a:r>
          </a:p>
          <a:p>
            <a:r>
              <a:rPr lang="en-US" sz="2800" dirty="0" smtClean="0"/>
              <a:t>Collection </a:t>
            </a:r>
            <a:r>
              <a:rPr lang="en-US" sz="2800" dirty="0"/>
              <a:t>process</a:t>
            </a:r>
          </a:p>
          <a:p>
            <a:r>
              <a:rPr lang="en-US" sz="2800" dirty="0" smtClean="0"/>
              <a:t>Web </a:t>
            </a:r>
            <a:r>
              <a:rPr lang="en-US" sz="28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6400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/>
              <a:t>member 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Point-of-Contact: Jake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Feldmann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Database Arch. : Wade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Mayham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Web Architect: Zhaolong Zhong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Web UI Lead: Zhaolong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Zhong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Web UI B/U: Amit Rama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Akula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Web Serv. Lead: Kyle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Eggemeyer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Web Serv. B/U: Jake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Feldmann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Submission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Lead: Amit Rama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Akula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Submission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B/U: Wade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Mayham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Collection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Lead: Jordyn Archie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Collection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B/U: Kyle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Eggemeyer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High-level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66925"/>
            <a:ext cx="7962900" cy="3581400"/>
          </a:xfrm>
        </p:spPr>
      </p:pic>
    </p:spTree>
    <p:extLst>
      <p:ext uri="{BB962C8B-B14F-4D97-AF65-F5344CB8AC3E}">
        <p14:creationId xmlns:p14="http://schemas.microsoft.com/office/powerpoint/2010/main" val="13263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High-level architecture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97279" y="1845734"/>
            <a:ext cx="10058401" cy="384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user exists or </a:t>
            </a:r>
            <a:r>
              <a:rPr lang="en-US" dirty="0" smtClean="0"/>
              <a:t>no and the user </a:t>
            </a:r>
            <a:r>
              <a:rPr lang="en-US" dirty="0"/>
              <a:t>role</a:t>
            </a:r>
          </a:p>
          <a:p>
            <a:r>
              <a:rPr lang="en-US" dirty="0"/>
              <a:t>R</a:t>
            </a:r>
            <a:r>
              <a:rPr lang="en-US" dirty="0" smtClean="0"/>
              <a:t>edirect </a:t>
            </a:r>
            <a:r>
              <a:rPr lang="en-US" dirty="0"/>
              <a:t>to specific page according to the role -student page -TA page -instructor page</a:t>
            </a:r>
          </a:p>
          <a:p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course info in homepage(may be three) including course names(assume there are many courses for each student, but only one course for TA, many course for professor.)</a:t>
            </a:r>
          </a:p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course name to redirect to specific course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S</a:t>
            </a:r>
            <a:r>
              <a:rPr lang="en-US" dirty="0" smtClean="0"/>
              <a:t>tudent </a:t>
            </a:r>
            <a:r>
              <a:rPr lang="en-US" dirty="0"/>
              <a:t>page: load assignment info, </a:t>
            </a:r>
            <a:r>
              <a:rPr lang="en-US" dirty="0" smtClean="0"/>
              <a:t>submission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-TA page: load assignment info, create assignments, collection </a:t>
            </a:r>
            <a:r>
              <a:rPr lang="en-US" dirty="0" smtClean="0"/>
              <a:t>assignment, </a:t>
            </a:r>
            <a:r>
              <a:rPr lang="en-US" dirty="0"/>
              <a:t>grade </a:t>
            </a:r>
            <a:endParaRPr lang="en-US" dirty="0" smtClean="0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-Instructor </a:t>
            </a:r>
            <a:r>
              <a:rPr lang="en-US" dirty="0"/>
              <a:t>page: do the same stuff to TA, but can add 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ubmission </a:t>
            </a:r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acceptor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OM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OM" id="{E70DB962-D35D-4B54-9036-AAA673CEC5EA}" vid="{A5CBD462-3E31-4F35-BC95-D2E99665F5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Mizzou_COM</Template>
  <TotalTime>149</TotalTime>
  <Words>183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Mizzou_COM</vt:lpstr>
      <vt:lpstr>Semester Project</vt:lpstr>
      <vt:lpstr>Agenda</vt:lpstr>
      <vt:lpstr>Team member roles and responsibilities</vt:lpstr>
      <vt:lpstr>Use cases</vt:lpstr>
      <vt:lpstr>High-level architecture</vt:lpstr>
      <vt:lpstr>High-level architecture</vt:lpstr>
      <vt:lpstr>Database</vt:lpstr>
      <vt:lpstr>Submission program</vt:lpstr>
      <vt:lpstr>File acceptor web service</vt:lpstr>
      <vt:lpstr>Collection process</vt:lpstr>
      <vt:lpstr>Web user interface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Optimization Methods</dc:title>
  <dc:creator>Lander, Sean (MU-Student)</dc:creator>
  <cp:lastModifiedBy>Zhong, Zhaolong (MU-Student)</cp:lastModifiedBy>
  <cp:revision>30</cp:revision>
  <dcterms:created xsi:type="dcterms:W3CDTF">2013-12-03T20:53:50Z</dcterms:created>
  <dcterms:modified xsi:type="dcterms:W3CDTF">2014-04-01T18:19:05Z</dcterms:modified>
</cp:coreProperties>
</file>