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DF5"/>
    <a:srgbClr val="333A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400" d="100"/>
          <a:sy n="400" d="100"/>
        </p:scale>
        <p:origin x="-4200" y="-1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7AE0-B75D-922D-60A5-AD6C0FE06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52C50E-D054-3F06-4193-2B6982586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580AE-8E17-8A89-6224-A34D9868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D07E65-E5EC-DD69-322D-D0E3832BB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352E-345A-96BE-468E-33A47BD5E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3A1A-6CA2-FEFA-82BB-204EFD485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F15ED-DADF-F9B4-39AA-0CBE75E5C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A2429-FBC3-F5B5-1A23-68F6EF29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9DCE-4B9F-1312-72AC-8C1EE8C47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4845-8C4F-5FA4-A4BB-0DFB22DD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61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5E3D9E-2B7B-FECD-B333-8CAC2836E2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19AA11-5F6B-994C-CAB2-11A31499C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C73D-0301-456A-69A7-E5732ECFA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1B72-596F-A435-6F77-4776F824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A37DC-00FA-1E36-73B5-CCDB452F2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0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1D96-4DCD-20E3-D933-94FF06ACA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F7FC-65EC-1BDF-6B9E-28C42470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0FB78-41EF-9B5A-5888-D3AF3CBC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09404-3FAD-B3C2-7CD0-5BCFA992F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095D-27CF-C5BF-0D2E-64A03773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74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5508B-3BA1-47D3-C68E-D7C9DCC0E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DF41F-BD80-B2CB-B02D-DDD6099DD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71A31-36FF-0C64-3878-EFB476190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7804A-6420-25D6-4F91-F6B9B960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4B717-F69A-40EC-AD47-E39E053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19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03C1E-C143-3714-3CE9-229ECB162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8C10C1-EAA7-A5A0-3672-069BC225F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7E62B-9936-3FF1-B6FA-79DA935851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FB2A7-A33C-D6AA-9446-E3753CB90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82E4BB-48D4-A6B6-9874-EA9DDA32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420F1-FCBD-01AF-95F8-FD42395C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85154-6CDF-BFDB-98F8-8BDEB46CC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5D09E-ABF5-E19B-8E9D-D92AD336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41D821-9E8B-F4A7-52C2-660FCA9E3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0B81F-0764-3288-5E68-898E3F1AD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F3DB03-09E6-BA4C-775D-E0B0934BFE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E536F-15A4-9EF2-0C37-7763C4772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43E9E-F264-216A-D1B5-C3F4ACD9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330AEF-3016-DD61-468E-42DED2F33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97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65E9-665E-D153-BFFC-177F54537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4046CB-C5F7-8BA8-44F4-3A6A11485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EAC20D-869B-C092-FD4A-AEAA3EC6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C0148-201B-BD38-A111-DE78C6C0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63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2F8AB1-446C-BB05-A896-6E6E58B2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8E252F-D875-26DA-C980-94FFEF4C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D0A90-B5F5-2ABE-0C46-69389A35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610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21C39-A609-A6FE-1CFD-DE6D9110D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C468-140E-9958-1EFF-730709926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8BD01A-00F9-2641-3E7A-933F7FB28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D0128-7518-A8F1-F6A2-DFAB79F00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CBF81B-3927-14D8-D3BB-A3B9E0AF3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34D54-E595-E1F4-AB0B-DC7E837EA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51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E3914-98B3-3266-CF32-10F99C43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A2F0D1-3555-22F2-1138-292E6A26E6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99F70-F65B-E10F-A046-397CD05C1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7E2144-479B-6938-729E-ACFBF243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A6E703-230F-87CF-9F3F-9DD77082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03A5F-F9DA-4451-331D-52F008F8B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0D208-011D-5715-CBE0-1A7239263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BD4B9-8D78-FA45-E4FA-6039CA41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1B0A-CBAD-4754-BDC7-41E5D73756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4702F-83AB-B241-89E2-90003528B7CD}" type="datetimeFigureOut">
              <a:rPr lang="en-US" smtClean="0"/>
              <a:t>10/5/22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B0B42-D7DE-7D1A-9608-A62D63B0B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B0C3E-D95B-4EEC-4F2D-AEDE9E49C9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0F3C9-6D45-E944-AC3E-61F68D64D7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27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E131B74-D14F-A479-F535-B98EF7110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506" y="821446"/>
            <a:ext cx="2232625" cy="103044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1F41FB0-FD1D-1512-E349-93EC54650896}"/>
              </a:ext>
            </a:extLst>
          </p:cNvPr>
          <p:cNvSpPr/>
          <p:nvPr/>
        </p:nvSpPr>
        <p:spPr>
          <a:xfrm>
            <a:off x="1676401" y="1927225"/>
            <a:ext cx="3044824" cy="1416050"/>
          </a:xfrm>
          <a:prstGeom prst="rect">
            <a:avLst/>
          </a:prstGeom>
          <a:solidFill>
            <a:srgbClr val="33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0F7D6D-1271-7C20-BA2B-5CC9204D3614}"/>
              </a:ext>
            </a:extLst>
          </p:cNvPr>
          <p:cNvSpPr txBox="1"/>
          <p:nvPr/>
        </p:nvSpPr>
        <p:spPr>
          <a:xfrm>
            <a:off x="2076450" y="1859340"/>
            <a:ext cx="1136374" cy="122993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61B4B9A-5363-C46B-3F80-59EEC3FA2629}"/>
              </a:ext>
            </a:extLst>
          </p:cNvPr>
          <p:cNvSpPr/>
          <p:nvPr/>
        </p:nvSpPr>
        <p:spPr>
          <a:xfrm>
            <a:off x="2625726" y="2183434"/>
            <a:ext cx="317500" cy="870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FBAA13-EED8-FF57-344E-53817AF481DA}"/>
              </a:ext>
            </a:extLst>
          </p:cNvPr>
          <p:cNvSpPr txBox="1"/>
          <p:nvPr/>
        </p:nvSpPr>
        <p:spPr>
          <a:xfrm>
            <a:off x="2426786" y="1890901"/>
            <a:ext cx="941147" cy="778104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en-US" sz="9200" b="1" dirty="0">
                <a:solidFill>
                  <a:srgbClr val="059DF5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C96A0D-13BD-19E3-7209-A376748D3BCD}"/>
              </a:ext>
            </a:extLst>
          </p:cNvPr>
          <p:cNvSpPr/>
          <p:nvPr/>
        </p:nvSpPr>
        <p:spPr>
          <a:xfrm>
            <a:off x="3134375" y="2186609"/>
            <a:ext cx="524814" cy="862411"/>
          </a:xfrm>
          <a:prstGeom prst="rect">
            <a:avLst/>
          </a:prstGeom>
          <a:solidFill>
            <a:srgbClr val="33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E1B9D3-FA6C-47EB-84A4-C2A1212DF5C7}"/>
              </a:ext>
            </a:extLst>
          </p:cNvPr>
          <p:cNvSpPr txBox="1"/>
          <p:nvPr/>
        </p:nvSpPr>
        <p:spPr>
          <a:xfrm>
            <a:off x="2934113" y="1859340"/>
            <a:ext cx="1461053" cy="1229935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CFF32C-A153-3F62-A5AE-508EE01804D7}"/>
              </a:ext>
            </a:extLst>
          </p:cNvPr>
          <p:cNvSpPr/>
          <p:nvPr/>
        </p:nvSpPr>
        <p:spPr>
          <a:xfrm>
            <a:off x="2882900" y="2186609"/>
            <a:ext cx="231776" cy="8702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47297F5-9A65-4A6C-B309-5DCCDA9B295C}"/>
              </a:ext>
            </a:extLst>
          </p:cNvPr>
          <p:cNvSpPr/>
          <p:nvPr/>
        </p:nvSpPr>
        <p:spPr>
          <a:xfrm>
            <a:off x="2859404" y="2901950"/>
            <a:ext cx="166371" cy="154800"/>
          </a:xfrm>
          <a:prstGeom prst="rect">
            <a:avLst/>
          </a:prstGeom>
          <a:solidFill>
            <a:srgbClr val="059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rgbClr val="059DF5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3FC2236-E3B8-5155-BB5B-69F1348DB431}"/>
              </a:ext>
            </a:extLst>
          </p:cNvPr>
          <p:cNvSpPr/>
          <p:nvPr/>
        </p:nvSpPr>
        <p:spPr>
          <a:xfrm>
            <a:off x="2863202" y="2180259"/>
            <a:ext cx="166371" cy="158400"/>
          </a:xfrm>
          <a:prstGeom prst="rect">
            <a:avLst/>
          </a:prstGeom>
          <a:solidFill>
            <a:srgbClr val="059D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rgbClr val="059DF5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056ACEC-8DA6-1ED0-286A-21230BC48B96}"/>
              </a:ext>
            </a:extLst>
          </p:cNvPr>
          <p:cNvSpPr/>
          <p:nvPr/>
        </p:nvSpPr>
        <p:spPr>
          <a:xfrm>
            <a:off x="2133598" y="2120900"/>
            <a:ext cx="1895475" cy="62619"/>
          </a:xfrm>
          <a:prstGeom prst="rect">
            <a:avLst/>
          </a:prstGeom>
          <a:solidFill>
            <a:srgbClr val="33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C962DD5-A87E-7DA1-8C3E-A343CED054AA}"/>
              </a:ext>
            </a:extLst>
          </p:cNvPr>
          <p:cNvSpPr/>
          <p:nvPr/>
        </p:nvSpPr>
        <p:spPr>
          <a:xfrm>
            <a:off x="2141538" y="3053661"/>
            <a:ext cx="1836737" cy="62534"/>
          </a:xfrm>
          <a:prstGeom prst="rect">
            <a:avLst/>
          </a:prstGeom>
          <a:solidFill>
            <a:srgbClr val="333A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44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Willis O'Leary</dc:creator>
  <cp:lastModifiedBy>Willis O'Leary</cp:lastModifiedBy>
  <cp:revision>1</cp:revision>
  <dcterms:created xsi:type="dcterms:W3CDTF">2022-10-05T11:43:16Z</dcterms:created>
  <dcterms:modified xsi:type="dcterms:W3CDTF">2022-10-05T12:02:05Z</dcterms:modified>
</cp:coreProperties>
</file>