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08" r:id="rId3"/>
    <p:sldId id="269" r:id="rId4"/>
    <p:sldId id="401" r:id="rId5"/>
    <p:sldId id="402" r:id="rId6"/>
    <p:sldId id="407" r:id="rId7"/>
    <p:sldId id="403" r:id="rId8"/>
    <p:sldId id="404" r:id="rId9"/>
    <p:sldId id="406" r:id="rId10"/>
    <p:sldId id="400" r:id="rId11"/>
    <p:sldId id="405" r:id="rId12"/>
    <p:sldId id="409" r:id="rId13"/>
    <p:sldId id="411" r:id="rId14"/>
    <p:sldId id="410" r:id="rId15"/>
    <p:sldId id="399" r:id="rId16"/>
    <p:sldId id="265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1/04/2018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1/04/2018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1/04/2018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1/04/2018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1/04/2018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1/04/2018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es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tzi.com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es.coursera.org/" TargetMode="Externa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ehackernews.com/2017/10/kaspersky-antivirus-source-co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hehackernews.com/2017/10/ms-office-dde-malware-exploi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731F58-6171-4822-876A-A9B3468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pic>
        <p:nvPicPr>
          <p:cNvPr id="2050" name="Picture 2" descr="Resultado de imagen para pycharm">
            <a:extLst>
              <a:ext uri="{FF2B5EF4-FFF2-40B4-BE49-F238E27FC236}">
                <a16:creationId xmlns:a16="http://schemas.microsoft.com/office/drawing/2014/main" id="{412809E5-1283-4D73-B407-E0259ADD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7383"/>
            <a:ext cx="3314700" cy="13811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2819CC13-3C1D-4D59-8365-9BEF9BFD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06" y="2267383"/>
            <a:ext cx="3343563" cy="117849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bloc de notas">
            <a:extLst>
              <a:ext uri="{FF2B5EF4-FFF2-40B4-BE49-F238E27FC236}">
                <a16:creationId xmlns:a16="http://schemas.microsoft.com/office/drawing/2014/main" id="{2490E75F-6705-428B-9A46-4B710742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49" y="2267383"/>
            <a:ext cx="3050251" cy="212693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Integrated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Development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Enviroment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(IDE)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8" name="Picture 10" descr="Resultado de imagen para cmd python">
            <a:extLst>
              <a:ext uri="{FF2B5EF4-FFF2-40B4-BE49-F238E27FC236}">
                <a16:creationId xmlns:a16="http://schemas.microsoft.com/office/drawing/2014/main" id="{E28070D6-DB89-416D-91E4-D31F9FFC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45" y="3854162"/>
            <a:ext cx="5098624" cy="250726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pic>
        <p:nvPicPr>
          <p:cNvPr id="6150" name="Picture 6" descr="Resultado de imagen para udem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2" y="1498058"/>
            <a:ext cx="2889115" cy="28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Other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Resources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…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154" name="Picture 10" descr="Resultado de imagen para courser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820" y="1496435"/>
            <a:ext cx="2970179" cy="29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platzi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2" y="4857126"/>
            <a:ext cx="4875585" cy="166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n para codecademy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46" y="4852986"/>
            <a:ext cx="48672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C055A6-A790-4747-8658-F7057492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6C0DFDF2-CA2D-4A2C-B45B-1490A713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45" y="2235199"/>
            <a:ext cx="6672164" cy="258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85A645-54F3-490C-B74B-91AF69C76762}"/>
              </a:ext>
            </a:extLst>
          </p:cNvPr>
          <p:cNvSpPr/>
          <p:nvPr/>
        </p:nvSpPr>
        <p:spPr>
          <a:xfrm>
            <a:off x="4359966" y="5218740"/>
            <a:ext cx="29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http://scikit-learn.org/stable/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60658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5343CB-918B-4A8B-934F-415D0F3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BAB34-CA7A-43F7-8630-3B71C5C291CE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Churn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example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DACE51-306E-4A72-9CA7-9EAAD15CA3A2}"/>
              </a:ext>
            </a:extLst>
          </p:cNvPr>
          <p:cNvSpPr/>
          <p:nvPr/>
        </p:nvSpPr>
        <p:spPr>
          <a:xfrm>
            <a:off x="838200" y="3819795"/>
            <a:ext cx="542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http://www.iainpardoe.com/teaching/dsc433/data.htm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9DE62BC-9139-441B-914B-20959491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5565"/>
          </a:xfrm>
        </p:spPr>
        <p:txBody>
          <a:bodyPr/>
          <a:lstStyle/>
          <a:p>
            <a:pPr marL="0" indent="0">
              <a:buNone/>
            </a:pP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We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can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find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some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open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source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datasets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avaiable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such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as:</a:t>
            </a:r>
          </a:p>
          <a:p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https://www.kdnuggets.com/datasets/index.html</a:t>
            </a: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916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CDF42-9003-4636-90A2-86B54E33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5343CB-918B-4A8B-934F-415D0F3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pic>
        <p:nvPicPr>
          <p:cNvPr id="2050" name="Picture 2" descr="Resultado de imagen para scikit learn">
            <a:extLst>
              <a:ext uri="{FF2B5EF4-FFF2-40B4-BE49-F238E27FC236}">
                <a16:creationId xmlns:a16="http://schemas.microsoft.com/office/drawing/2014/main" id="{4E9429CE-8747-404B-8E4D-8B4D5015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1350"/>
            <a:ext cx="8380560" cy="52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4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Lutz, Mark. Learning Python: Powerful Object-Oriented Programming. " O'Reilly Media, Inc.", 2013.</a:t>
            </a:r>
          </a:p>
          <a:p>
            <a:pPr marL="0" indent="0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Seitz, J. (2014). Black Hat Python: Python Programming for Hackers and 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Pentesters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 No Starch Press.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4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  <p:pic>
        <p:nvPicPr>
          <p:cNvPr id="5" name="Imagen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76" y="1405854"/>
            <a:ext cx="3747884" cy="50347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News 2017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86" y="1405854"/>
            <a:ext cx="4738606" cy="50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2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Resultado de imagen para python hacker">
            <a:hlinkClick r:id="rId2"/>
            <a:extLst>
              <a:ext uri="{FF2B5EF4-FFF2-40B4-BE49-F238E27FC236}">
                <a16:creationId xmlns:a16="http://schemas.microsoft.com/office/drawing/2014/main" id="{55CBE6CB-490C-4164-B1F8-A3EE2D7D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36" y="3715474"/>
            <a:ext cx="2556368" cy="264087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ython">
            <a:hlinkClick r:id="rId4"/>
            <a:extLst>
              <a:ext uri="{FF2B5EF4-FFF2-40B4-BE49-F238E27FC236}">
                <a16:creationId xmlns:a16="http://schemas.microsoft.com/office/drawing/2014/main" id="{89B85AFF-F48F-4A7D-ADF0-11A21537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1" y="1781899"/>
            <a:ext cx="5724525" cy="19335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47F4E-5A61-4DB2-9C8C-A01918D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Systems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Programming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</a:p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GUIs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(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Graphical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User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Interface); Python/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Tkinter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toolkit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Internet Scripting;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client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and server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modes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Component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Integration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Database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Programming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Numeric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Programming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NumPy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Gaming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Images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, AI, XML, and More…</a:t>
            </a: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What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Can I do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with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Python?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4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47F4E-5A61-4DB2-9C8C-A01918D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It’s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object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–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oriented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languaje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It’s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portable.</a:t>
            </a:r>
          </a:p>
          <a:p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It’s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powerful</a:t>
            </a:r>
            <a:r>
              <a:rPr lang="es-CO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What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Are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Python’s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Technical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Strengths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Resultado de imagen para it is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" y="2436950"/>
            <a:ext cx="5257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Resultado de imagen para python runtime execu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647848"/>
            <a:ext cx="4829175" cy="162877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3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27" y="2032539"/>
            <a:ext cx="2279161" cy="43238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02" y="2031628"/>
            <a:ext cx="5659786" cy="415219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82042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702846"/>
            <a:ext cx="6391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221394-0EBB-4640-84DA-F1D36EC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4A9A1E-7896-4092-A71F-E527966027B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Python </a:t>
            </a:r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Interpreter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63427"/>
            <a:ext cx="5162550" cy="18288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8" y="4151886"/>
            <a:ext cx="7658100" cy="12001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7" y="5811695"/>
            <a:ext cx="2600325" cy="3905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28268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160</Words>
  <Application>Microsoft Office PowerPoint</Application>
  <PresentationFormat>Panorámica</PresentationFormat>
  <Paragraphs>54</Paragraphs>
  <Slides>16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200</cp:revision>
  <dcterms:created xsi:type="dcterms:W3CDTF">2017-09-04T21:29:19Z</dcterms:created>
  <dcterms:modified xsi:type="dcterms:W3CDTF">2018-04-02T04:54:25Z</dcterms:modified>
</cp:coreProperties>
</file>