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327" r:id="rId3"/>
    <p:sldId id="322" r:id="rId4"/>
    <p:sldId id="323" r:id="rId5"/>
    <p:sldId id="328" r:id="rId6"/>
    <p:sldId id="325" r:id="rId7"/>
    <p:sldId id="326" r:id="rId8"/>
    <p:sldId id="329" r:id="rId9"/>
    <p:sldId id="330" r:id="rId10"/>
    <p:sldId id="331" r:id="rId11"/>
    <p:sldId id="332" r:id="rId12"/>
    <p:sldId id="33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7"/>
            <p14:sldId id="322"/>
            <p14:sldId id="323"/>
            <p14:sldId id="328"/>
            <p14:sldId id="325"/>
            <p14:sldId id="326"/>
            <p14:sldId id="329"/>
            <p14:sldId id="330"/>
            <p14:sldId id="331"/>
            <p14:sldId id="332"/>
            <p14:sldId id="33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20/05/2019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20/05/2019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20/05/2019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20/05/2019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pectrum.ieee.org/static/interactive-the-top-programming-languages-2017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ctrum.ieee.org/static/interactive-the-top-programming-languages-2017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7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Python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5" y="5223240"/>
            <a:ext cx="4839855" cy="16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63427"/>
            <a:ext cx="5162550" cy="1828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8" y="4151886"/>
            <a:ext cx="7658100" cy="12001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7" y="5811695"/>
            <a:ext cx="2600325" cy="3905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smtClean="0"/>
              <a:t>Python	</a:t>
            </a:r>
            <a:endParaRPr lang="es-CO" dirty="0"/>
          </a:p>
        </p:txBody>
      </p:sp>
      <p:pic>
        <p:nvPicPr>
          <p:cNvPr id="9" name="Picture 2" descr="Resultado de imagen para python hacker">
            <a:hlinkClick r:id="rId5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731F58-6171-4822-876A-A9B3468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pic>
        <p:nvPicPr>
          <p:cNvPr id="2050" name="Picture 2" descr="Resultado de imagen para pycharm">
            <a:extLst>
              <a:ext uri="{FF2B5EF4-FFF2-40B4-BE49-F238E27FC236}">
                <a16:creationId xmlns:a16="http://schemas.microsoft.com/office/drawing/2014/main" id="{412809E5-1283-4D73-B407-E0259ADD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7383"/>
            <a:ext cx="3314700" cy="13811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2819CC13-3C1D-4D59-8365-9BEF9BFD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06" y="2267383"/>
            <a:ext cx="3343563" cy="117849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bloc de notas">
            <a:extLst>
              <a:ext uri="{FF2B5EF4-FFF2-40B4-BE49-F238E27FC236}">
                <a16:creationId xmlns:a16="http://schemas.microsoft.com/office/drawing/2014/main" id="{2490E75F-6705-428B-9A46-4B710742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49" y="2267383"/>
            <a:ext cx="3050251" cy="21269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cmd python">
            <a:extLst>
              <a:ext uri="{FF2B5EF4-FFF2-40B4-BE49-F238E27FC236}">
                <a16:creationId xmlns:a16="http://schemas.microsoft.com/office/drawing/2014/main" id="{E28070D6-DB89-416D-91E4-D31F9FFC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5" y="3854162"/>
            <a:ext cx="5098624" cy="250726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smtClean="0"/>
              <a:t>Python	</a:t>
            </a:r>
            <a:endParaRPr lang="es-CO" dirty="0"/>
          </a:p>
        </p:txBody>
      </p:sp>
      <p:pic>
        <p:nvPicPr>
          <p:cNvPr id="10" name="Picture 2" descr="Resultado de imagen para python hacker">
            <a:hlinkClick r:id="rId6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Todo lo que procesamos en Python es considerado como objeto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23" y="2799207"/>
            <a:ext cx="5734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0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Lutz, M. (2013). </a:t>
            </a:r>
            <a:r>
              <a:rPr lang="en-US" i="1" dirty="0"/>
              <a:t>Learning Python: Powerful Object-Oriented Programming</a:t>
            </a:r>
            <a:r>
              <a:rPr lang="en-US" dirty="0"/>
              <a:t>. " O'Reilly Media, Inc.".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competencias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500" dirty="0" smtClean="0"/>
              <a:t>Describir </a:t>
            </a:r>
            <a:r>
              <a:rPr lang="es-MX" sz="2500" dirty="0"/>
              <a:t>el lenguaje de programación Python y su aplicación en proyectos de inteligencia artificial. </a:t>
            </a:r>
          </a:p>
          <a:p>
            <a:r>
              <a:rPr lang="es-MX" sz="2500" dirty="0" smtClean="0"/>
              <a:t>Utilizar </a:t>
            </a:r>
            <a:r>
              <a:rPr lang="es-MX" sz="2500" dirty="0"/>
              <a:t>el entorno de trabajo </a:t>
            </a:r>
            <a:r>
              <a:rPr lang="es-MX" sz="2500" dirty="0" err="1"/>
              <a:t>Jupyter</a:t>
            </a:r>
            <a:r>
              <a:rPr lang="es-MX" sz="2500" dirty="0"/>
              <a:t> Notebook. </a:t>
            </a:r>
            <a:endParaRPr lang="es-MX" sz="2500" dirty="0" smtClean="0"/>
          </a:p>
          <a:p>
            <a:r>
              <a:rPr lang="es-MX" sz="2500" dirty="0" smtClean="0"/>
              <a:t>Utilizar </a:t>
            </a:r>
            <a:r>
              <a:rPr lang="es-MX" sz="2500" dirty="0"/>
              <a:t>GitHub para el control de versiones de proyectos de software.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 lenguaje popular orientado a objetos</a:t>
            </a:r>
          </a:p>
          <a:p>
            <a:r>
              <a:rPr lang="es-CO" dirty="0" smtClean="0"/>
              <a:t>Es un lenguaje de libre acceso</a:t>
            </a:r>
          </a:p>
          <a:p>
            <a:r>
              <a:rPr lang="es-CO" dirty="0" smtClean="0"/>
              <a:t>Puede ser utilizado para el desarrollo de programas </a:t>
            </a:r>
            <a:r>
              <a:rPr lang="es-CO" dirty="0" err="1" smtClean="0"/>
              <a:t>standalone</a:t>
            </a:r>
            <a:r>
              <a:rPr lang="es-CO" dirty="0" smtClean="0"/>
              <a:t> y scripts que pueden ser aplicados a muchos contextos o problemas.</a:t>
            </a:r>
          </a:p>
          <a:p>
            <a:r>
              <a:rPr lang="es-CO" dirty="0"/>
              <a:t>No es </a:t>
            </a:r>
            <a:r>
              <a:rPr lang="es-CO" dirty="0" smtClean="0"/>
              <a:t>lenguaje tan </a:t>
            </a:r>
            <a:r>
              <a:rPr lang="es-CO" dirty="0"/>
              <a:t>rápido como C y C++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python runtime execution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07" y="4543424"/>
            <a:ext cx="4829175" cy="16287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Según </a:t>
            </a:r>
            <a:r>
              <a:rPr lang="es-CO" dirty="0"/>
              <a:t>la IEEE </a:t>
            </a:r>
            <a:r>
              <a:rPr lang="es-CO" dirty="0" err="1"/>
              <a:t>Spectrum</a:t>
            </a:r>
            <a:r>
              <a:rPr lang="es-CO" dirty="0"/>
              <a:t> 2017 [1], Python esta en el primer lugar en su top 10</a:t>
            </a:r>
          </a:p>
          <a:p>
            <a:r>
              <a:rPr lang="es-CO" dirty="0"/>
              <a:t>Es uno de los lenguajes más utilizados para las redes neuronales profundas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reen shot of the TPL a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1" y="2881884"/>
            <a:ext cx="5905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deep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1" y="3765418"/>
            <a:ext cx="4326039" cy="16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856510" y="6270680"/>
            <a:ext cx="508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[1] </a:t>
            </a:r>
            <a:r>
              <a:rPr lang="es-CO" dirty="0" err="1" smtClean="0"/>
              <a:t>The</a:t>
            </a:r>
            <a:r>
              <a:rPr lang="es-CO" dirty="0" smtClean="0"/>
              <a:t> 2017 Top </a:t>
            </a:r>
            <a:r>
              <a:rPr lang="es-CO" dirty="0" err="1" smtClean="0"/>
              <a:t>Programming</a:t>
            </a:r>
            <a:r>
              <a:rPr lang="es-CO" dirty="0" smtClean="0"/>
              <a:t> </a:t>
            </a:r>
            <a:r>
              <a:rPr lang="es-CO" dirty="0" err="1" smtClean="0"/>
              <a:t>Languages</a:t>
            </a:r>
            <a:r>
              <a:rPr lang="es-CO" dirty="0" smtClean="0"/>
              <a:t>. IEEE </a:t>
            </a:r>
            <a:r>
              <a:rPr lang="es-CO" dirty="0" err="1" smtClean="0"/>
              <a:t>Spectrum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2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47F4E-5A61-4DB2-9C8C-A01918D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600" dirty="0" smtClean="0"/>
              <a:t>Es un lenguaje orientado a objetos</a:t>
            </a:r>
          </a:p>
          <a:p>
            <a:r>
              <a:rPr lang="es-CO" sz="2600" dirty="0" smtClean="0"/>
              <a:t>Es </a:t>
            </a:r>
            <a:r>
              <a:rPr lang="es-CO" sz="2600" i="1" dirty="0" smtClean="0"/>
              <a:t>open </a:t>
            </a:r>
            <a:r>
              <a:rPr lang="es-CO" sz="2600" i="1" dirty="0" err="1" smtClean="0"/>
              <a:t>source</a:t>
            </a:r>
            <a:r>
              <a:rPr lang="es-CO" sz="2600" i="1" dirty="0" smtClean="0"/>
              <a:t>.</a:t>
            </a:r>
            <a:endParaRPr lang="es-CO" sz="2600" dirty="0"/>
          </a:p>
          <a:p>
            <a:r>
              <a:rPr lang="es-CO" sz="2600" dirty="0" smtClean="0"/>
              <a:t>Es portable.</a:t>
            </a:r>
            <a:endParaRPr lang="es-CO" sz="2600" dirty="0"/>
          </a:p>
          <a:p>
            <a:r>
              <a:rPr lang="es-CO" sz="2600" dirty="0" smtClean="0"/>
              <a:t>Tiene una comunidad de expertos que día a día trabaja en nuevas utilidades</a:t>
            </a:r>
            <a:r>
              <a:rPr lang="es-CO" dirty="0" smtClean="0"/>
              <a:t>.</a:t>
            </a:r>
            <a:endParaRPr lang="es-CO" dirty="0"/>
          </a:p>
          <a:p>
            <a:endParaRPr lang="es-CO" dirty="0"/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pic>
        <p:nvPicPr>
          <p:cNvPr id="1026" name="Picture 2" descr="Resultado de imagen para it is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77" y="4989084"/>
            <a:ext cx="3792296" cy="16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pic>
        <p:nvPicPr>
          <p:cNvPr id="7" name="Picture 2" descr="Resultado de imagen para python hacker">
            <a:hlinkClick r:id="rId3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 smtClean="0"/>
              <a:t>Interfaces para sistemas operativos</a:t>
            </a:r>
            <a:r>
              <a:rPr lang="es-CO" dirty="0" smtClean="0"/>
              <a:t>, la librería estándar de Python incorpora mecanismos de POSIX (Portable </a:t>
            </a:r>
            <a:r>
              <a:rPr lang="es-CO" dirty="0" err="1" smtClean="0"/>
              <a:t>Operating</a:t>
            </a:r>
            <a:r>
              <a:rPr lang="es-CO" dirty="0" smtClean="0"/>
              <a:t> </a:t>
            </a:r>
            <a:r>
              <a:rPr lang="es-CO" dirty="0" err="1" smtClean="0"/>
              <a:t>System</a:t>
            </a:r>
            <a:r>
              <a:rPr lang="es-CO" dirty="0" smtClean="0"/>
              <a:t> Interface), es decir, se pueden desarrollar programas que permiten la comunicación entre el sistema operativo y el entorno.</a:t>
            </a:r>
          </a:p>
          <a:p>
            <a:pPr algn="just"/>
            <a:r>
              <a:rPr lang="es-CO" b="1" dirty="0" smtClean="0"/>
              <a:t>GUI</a:t>
            </a:r>
            <a:r>
              <a:rPr lang="es-CO" dirty="0" smtClean="0"/>
              <a:t>, Python incorpora una interfaz orientada a objetos a través de la API </a:t>
            </a:r>
            <a:r>
              <a:rPr lang="es-CO" dirty="0" err="1" smtClean="0"/>
              <a:t>Tk</a:t>
            </a:r>
            <a:r>
              <a:rPr lang="es-CO" dirty="0" smtClean="0"/>
              <a:t> GUI [1] (llamada </a:t>
            </a:r>
            <a:r>
              <a:rPr lang="es-CO" dirty="0" err="1" smtClean="0"/>
              <a:t>Tkinter</a:t>
            </a:r>
            <a:r>
              <a:rPr lang="es-CO" dirty="0" smtClean="0"/>
              <a:t>), la cual permite a los programas de Python implementar GUI (</a:t>
            </a:r>
            <a:r>
              <a:rPr lang="es-CO" dirty="0" err="1" smtClean="0"/>
              <a:t>Graphical</a:t>
            </a:r>
            <a:r>
              <a:rPr lang="es-CO" dirty="0" smtClean="0"/>
              <a:t> </a:t>
            </a:r>
            <a:r>
              <a:rPr lang="es-CO" dirty="0" err="1" smtClean="0"/>
              <a:t>User</a:t>
            </a:r>
            <a:r>
              <a:rPr lang="es-CO" dirty="0" smtClean="0"/>
              <a:t> Interface) portables con un aspecto y comportamiento nativo. </a:t>
            </a:r>
          </a:p>
          <a:p>
            <a:pPr algn="just"/>
            <a:r>
              <a:rPr lang="es-CO" b="1" dirty="0" smtClean="0"/>
              <a:t>Internet Scripting</a:t>
            </a:r>
            <a:r>
              <a:rPr lang="es-CO" dirty="0" smtClean="0"/>
              <a:t>, existe una variedad de librerías que permiten el desarrollo de utilidades en Python para tareas de redes tanto a nivel de cliente y servidores, por ejemplo comunicación a través de sockets para el envío de paquetes TCP y UDP. </a:t>
            </a:r>
            <a:endParaRPr lang="es-CO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183209" y="5314434"/>
            <a:ext cx="243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[1] http</a:t>
            </a:r>
            <a:r>
              <a:rPr lang="es-CO" dirty="0"/>
              <a:t>://www.tcl.tk/</a:t>
            </a:r>
          </a:p>
        </p:txBody>
      </p:sp>
    </p:spTree>
    <p:extLst>
      <p:ext uri="{BB962C8B-B14F-4D97-AF65-F5344CB8AC3E}">
        <p14:creationId xmlns:p14="http://schemas.microsoft.com/office/powerpoint/2010/main" val="20319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 smtClean="0"/>
              <a:t>Programación de base de datos</a:t>
            </a:r>
            <a:r>
              <a:rPr lang="es-CO" dirty="0" smtClean="0"/>
              <a:t>, se provee una persistencia a los objetos y además existen librerías para la gestión de base de datos como Oracle, </a:t>
            </a:r>
            <a:r>
              <a:rPr lang="es-CO" dirty="0" err="1" smtClean="0"/>
              <a:t>MySQL</a:t>
            </a:r>
            <a:r>
              <a:rPr lang="es-CO" dirty="0" smtClean="0"/>
              <a:t>, </a:t>
            </a:r>
            <a:r>
              <a:rPr lang="es-CO" dirty="0" err="1" smtClean="0"/>
              <a:t>PostgresSQL</a:t>
            </a:r>
            <a:r>
              <a:rPr lang="es-CO" dirty="0" smtClean="0"/>
              <a:t>, entre otros. </a:t>
            </a:r>
          </a:p>
          <a:p>
            <a:pPr algn="just"/>
            <a:r>
              <a:rPr lang="es-CO" b="1" dirty="0" smtClean="0"/>
              <a:t>Programación numérica</a:t>
            </a:r>
            <a:r>
              <a:rPr lang="es-CO" dirty="0" smtClean="0"/>
              <a:t>, </a:t>
            </a:r>
            <a:r>
              <a:rPr lang="es-CO" dirty="0" err="1" smtClean="0"/>
              <a:t>Numpy</a:t>
            </a:r>
            <a:r>
              <a:rPr lang="es-CO" dirty="0" smtClean="0"/>
              <a:t> es un paquete científico que incluye herramientas para operaciones con arreglos N dimensionales, operaciones lineales, transformadas de Fourier, entre otros. </a:t>
            </a:r>
          </a:p>
          <a:p>
            <a:pPr algn="just"/>
            <a:r>
              <a:rPr lang="es-CO" b="1" dirty="0" smtClean="0"/>
              <a:t>Juegos, IA, XML y más…</a:t>
            </a:r>
            <a:r>
              <a:rPr lang="es-CO" dirty="0" smtClean="0"/>
              <a:t>, debido a que es un lenguaje abierto, las distintas comunidades han desarrollado y aportado con librerías para múltiples dominios, por ejemplo para aprendizaje de máquina esta </a:t>
            </a:r>
            <a:r>
              <a:rPr lang="es-CO" dirty="0" err="1" smtClean="0"/>
              <a:t>scikit</a:t>
            </a:r>
            <a:r>
              <a:rPr lang="es-CO" dirty="0" smtClean="0"/>
              <a:t> </a:t>
            </a:r>
            <a:r>
              <a:rPr lang="es-CO" dirty="0" err="1" smtClean="0"/>
              <a:t>learn</a:t>
            </a:r>
            <a:r>
              <a:rPr lang="es-CO" dirty="0"/>
              <a:t> </a:t>
            </a:r>
            <a:r>
              <a:rPr lang="es-CO" dirty="0" smtClean="0"/>
              <a:t>y para análisis de tráfico de red esta </a:t>
            </a:r>
            <a:r>
              <a:rPr lang="es-CO" dirty="0" err="1" smtClean="0"/>
              <a:t>pyshark</a:t>
            </a:r>
            <a:r>
              <a:rPr lang="es-CO" dirty="0" smtClean="0"/>
              <a:t> (utiliza los mecanismos ofrecidos por </a:t>
            </a:r>
            <a:r>
              <a:rPr lang="es-CO" dirty="0" err="1" smtClean="0"/>
              <a:t>Wireshark</a:t>
            </a:r>
            <a:r>
              <a:rPr lang="es-CO" dirty="0" smtClean="0"/>
              <a:t>).</a:t>
            </a:r>
            <a:endParaRPr lang="es-CO" b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27" y="2032539"/>
            <a:ext cx="2279161" cy="43238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02" y="2031628"/>
            <a:ext cx="5659786" cy="41521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smtClean="0"/>
              <a:t>Python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8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10" y="2093976"/>
            <a:ext cx="6391275" cy="370522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smtClean="0"/>
              <a:t>Python	</a:t>
            </a:r>
            <a:endParaRPr lang="es-CO" dirty="0"/>
          </a:p>
        </p:txBody>
      </p:sp>
      <p:pic>
        <p:nvPicPr>
          <p:cNvPr id="7" name="Picture 2" descr="Resultado de imagen para python hacker">
            <a:hlinkClick r:id="rId3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2428</TotalTime>
  <Words>448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Berlin Sans FB Demi</vt:lpstr>
      <vt:lpstr>Calibri</vt:lpstr>
      <vt:lpstr>Rockwell</vt:lpstr>
      <vt:lpstr>Rockwell Condensed</vt:lpstr>
      <vt:lpstr>Wingdings</vt:lpstr>
      <vt:lpstr>Tipo de madera</vt:lpstr>
      <vt:lpstr>Python</vt:lpstr>
      <vt:lpstr>competencias</vt:lpstr>
      <vt:lpstr>Python</vt:lpstr>
      <vt:lpstr>Python</vt:lpstr>
      <vt:lpstr>Python</vt:lpstr>
      <vt:lpstr>Python</vt:lpstr>
      <vt:lpstr>Python </vt:lpstr>
      <vt:lpstr>Python </vt:lpstr>
      <vt:lpstr>Python </vt:lpstr>
      <vt:lpstr>Python </vt:lpstr>
      <vt:lpstr>Python </vt:lpstr>
      <vt:lpstr>estructuras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365</cp:revision>
  <dcterms:created xsi:type="dcterms:W3CDTF">2018-02-26T14:13:15Z</dcterms:created>
  <dcterms:modified xsi:type="dcterms:W3CDTF">2019-05-20T21:21:01Z</dcterms:modified>
</cp:coreProperties>
</file>