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>
    <p:restoredLeft sz="6196"/>
    <p:restoredTop sz="86359"/>
  </p:normalViewPr>
  <p:slideViewPr>
    <p:cSldViewPr snapToGrid="0">
      <p:cViewPr varScale="1">
        <p:scale>
          <a:sx n="137" d="100"/>
          <a:sy n="137" d="100"/>
        </p:scale>
        <p:origin x="123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1B45-1C6B-DA4B-AE36-1EA1E4E2D5A6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07F3-38A8-6743-AE83-584559C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C07F3-38A8-6743-AE83-584559C04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0D8E-D6F8-7E8B-9ED7-D3B31C52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DBC8-EE42-0724-732D-3B5BBBAA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B21A-652B-B8CE-6A16-633DA82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7C01-780C-9E40-3FCF-DA686B3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0DEF-6DFC-760D-7EFB-AED8DFC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894-2379-6DA7-959A-CBFDE35F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44A1-6DD5-67AE-9541-8A4ECDCE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959A-B3D4-CE0B-7737-AAABE3C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9560-C001-B1BD-BC30-CD424480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606E-6CB1-44F1-9BE2-536C0B9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0F3B-9DB8-3F4A-EC70-3FB8BD68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16C7-A43D-0410-E741-CF6A9D8D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F231-1B44-1C1B-538F-B3024F26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F03C-0B3D-F63D-9F7F-F3C97CE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8B83-B3FA-66D8-EE26-BD1C979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565-286A-8468-4028-C0F8493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9156-FF70-6B24-C94C-D624780A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F1E7-FCA1-89BA-E4D1-8AE0FCC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DB66-5ED3-F371-112B-C0B71FDF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3C23-28CA-A570-D7F9-8A79E30F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22C-909E-2642-760E-95682EFF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E08D-B50A-78DB-074E-D7C0FBEE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C7EE-BDE3-3166-C2A4-5CF93C7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F55A-6FFF-2057-C112-D352D87B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65E9-53CD-D5E6-F6D4-56E351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F89-9763-9C9B-38BA-7731AB87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678-78DF-899E-ED73-AECD01E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A539-3577-2CD9-43DB-3687A9D9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D98C-D977-C223-A82B-5D56217D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7930-5522-B9C8-4285-BDE3385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3E68-583C-C57A-2CFA-25A0F803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55C8-8677-8BE4-4291-1511BB99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D362-31D4-4B10-6BEB-20362D38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378C-B2E5-2BFC-026A-E6010BC7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368A7-50A0-AE2E-A413-57F2A167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EEB2-3638-0CD3-33E3-28A9BBCEE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7F03-F728-C148-2788-91FAE73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A06B-FEA2-AAFE-6763-A605A84D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2732B-B614-19E8-24CF-D46A11A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C46B-1E09-EB19-4192-4F15D078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37899-8DC1-0C00-185C-5FC1417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1E328-8C6C-F295-A10B-F1A9C37B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91607-96EB-4F3B-2A8F-250E1DF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9FE6-E814-1AC9-6B12-858FC14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3BBF-72CF-DE02-74C8-8416D33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4843-B659-ED4A-33A1-518888F6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5B8D-9B4A-D1BF-4D83-F2C74989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127E-AE88-62A3-2415-141B1BE1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6065-588A-848B-415B-6902FC12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4EAA-A920-C75A-3EEF-81E46A34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594F-8B67-5D1A-F5FB-509814F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8DBC-8528-8626-6D86-04E8826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DA70-FFED-2C15-C358-5717EBA2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31E9-6BAB-FCB7-7DEE-AAAD9536D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8CB5-EAC9-1B0A-51E0-837B06CE4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7E53-894A-EA5E-2F1F-2C7CBA9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F77D-5B12-DE04-6011-316AB22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472D-D55D-ED64-403A-7B0607D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ACDF-9D02-8396-9B6D-2EBB55C2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8601-587D-7065-0541-00CEB2C2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F56D-1A68-DC6B-9651-84E08933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BB17-17AA-0D45-8690-908CA8595ED7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9451-844C-246F-B145-52989A18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71D3-09A2-9067-68FB-5397CC990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01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0868"/>
              </p:ext>
            </p:extLst>
          </p:nvPr>
        </p:nvGraphicFramePr>
        <p:xfrm>
          <a:off x="676165" y="2831026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A45617-6690-67C8-50E8-7B61CDBB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06492"/>
              </p:ext>
            </p:extLst>
          </p:nvPr>
        </p:nvGraphicFramePr>
        <p:xfrm>
          <a:off x="6361772" y="817741"/>
          <a:ext cx="3677920" cy="361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7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9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652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674857" y="2025858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Concatenate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833617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97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74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69256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E0454F-A351-1ED3-D2A6-45058D6D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8778"/>
              </p:ext>
            </p:extLst>
          </p:nvPr>
        </p:nvGraphicFramePr>
        <p:xfrm>
          <a:off x="5998957" y="1696581"/>
          <a:ext cx="53327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3767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9DF0-7161-8D22-3E09-662FCD3E9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3646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FA75FE-5C9C-1DA7-CEBD-895C9004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20720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9F5E4-0977-37C5-A449-ED8D90BB9663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EC811F7-85E8-B1E2-CEF7-BE73E125DDC8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3617BA-47D3-5D04-1060-364CFD6E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34708"/>
              </p:ext>
            </p:extLst>
          </p:nvPr>
        </p:nvGraphicFramePr>
        <p:xfrm>
          <a:off x="5998957" y="1696581"/>
          <a:ext cx="45053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1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73</Words>
  <Application>Microsoft Macintosh PowerPoint</Application>
  <PresentationFormat>Widescreen</PresentationFormat>
  <Paragraphs>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Baudouin Raoult</dc:creator>
  <cp:lastModifiedBy>Baudouin Raoult</cp:lastModifiedBy>
  <cp:revision>4</cp:revision>
  <dcterms:created xsi:type="dcterms:W3CDTF">2023-09-21T08:55:29Z</dcterms:created>
  <dcterms:modified xsi:type="dcterms:W3CDTF">2023-09-21T12:09:24Z</dcterms:modified>
</cp:coreProperties>
</file>