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786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nterwegs_bearbeitet\cams_2.0\wp7330_user\D3.1.2-2021_input_knowledgebase\irradiation-2month_1min_standard_mode_subse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2880" b="0" i="0" u="none" strike="noStrike" kern="1200" cap="none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Global Horizontal Irradiation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layout>
        <c:manualLayout>
          <c:xMode val="edge"/>
          <c:yMode val="edge"/>
          <c:x val="0.20852947646081613"/>
          <c:y val="5.27819297946304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2880" b="0" i="0" u="none" strike="noStrike" kern="1200" cap="none" spc="2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clear sky</c:v>
          </c:tx>
          <c:spPr>
            <a:ln w="22225" cap="rnd" cmpd="sng" algn="ctr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'irradiation-2month_1min_standar'!$B$2:$B$10081</c:f>
              <c:numCache>
                <c:formatCode>General</c:formatCode>
                <c:ptCount val="100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8.0000000000000002E-3</c:v>
                </c:pt>
                <c:pt idx="409">
                  <c:v>2.69E-2</c:v>
                </c:pt>
                <c:pt idx="410">
                  <c:v>4.8099999999999997E-2</c:v>
                </c:pt>
                <c:pt idx="411">
                  <c:v>7.0499999999999993E-2</c:v>
                </c:pt>
                <c:pt idx="412">
                  <c:v>9.4E-2</c:v>
                </c:pt>
                <c:pt idx="413">
                  <c:v>0.1181</c:v>
                </c:pt>
                <c:pt idx="414">
                  <c:v>0.14269999999999999</c:v>
                </c:pt>
                <c:pt idx="415">
                  <c:v>0.1678</c:v>
                </c:pt>
                <c:pt idx="416">
                  <c:v>0.1933</c:v>
                </c:pt>
                <c:pt idx="417">
                  <c:v>0.21909999999999999</c:v>
                </c:pt>
                <c:pt idx="418">
                  <c:v>0.2452</c:v>
                </c:pt>
                <c:pt idx="419">
                  <c:v>0.27160000000000001</c:v>
                </c:pt>
                <c:pt idx="420">
                  <c:v>0.29809999999999998</c:v>
                </c:pt>
                <c:pt idx="421">
                  <c:v>0.32490000000000002</c:v>
                </c:pt>
                <c:pt idx="422">
                  <c:v>0.3518</c:v>
                </c:pt>
                <c:pt idx="423">
                  <c:v>0.37890000000000001</c:v>
                </c:pt>
                <c:pt idx="424">
                  <c:v>0.40610000000000002</c:v>
                </c:pt>
                <c:pt idx="425">
                  <c:v>0.43340000000000001</c:v>
                </c:pt>
                <c:pt idx="426">
                  <c:v>0.46079999999999999</c:v>
                </c:pt>
                <c:pt idx="427">
                  <c:v>0.48830000000000001</c:v>
                </c:pt>
                <c:pt idx="428">
                  <c:v>0.51590000000000003</c:v>
                </c:pt>
                <c:pt idx="429">
                  <c:v>0.54349999999999998</c:v>
                </c:pt>
                <c:pt idx="430">
                  <c:v>0.57130000000000003</c:v>
                </c:pt>
                <c:pt idx="431">
                  <c:v>0.59899999999999998</c:v>
                </c:pt>
                <c:pt idx="432">
                  <c:v>0.62690000000000001</c:v>
                </c:pt>
                <c:pt idx="433">
                  <c:v>0.65469999999999995</c:v>
                </c:pt>
                <c:pt idx="434">
                  <c:v>0.68259999999999998</c:v>
                </c:pt>
                <c:pt idx="435">
                  <c:v>0.71060000000000001</c:v>
                </c:pt>
                <c:pt idx="436">
                  <c:v>0.73850000000000005</c:v>
                </c:pt>
                <c:pt idx="437">
                  <c:v>0.76649999999999996</c:v>
                </c:pt>
                <c:pt idx="438">
                  <c:v>0.79449999999999998</c:v>
                </c:pt>
                <c:pt idx="439">
                  <c:v>0.82250000000000001</c:v>
                </c:pt>
                <c:pt idx="440">
                  <c:v>0.85040000000000004</c:v>
                </c:pt>
                <c:pt idx="441">
                  <c:v>0.87839999999999996</c:v>
                </c:pt>
                <c:pt idx="442">
                  <c:v>0.90810000000000002</c:v>
                </c:pt>
                <c:pt idx="443">
                  <c:v>0.9446</c:v>
                </c:pt>
                <c:pt idx="444">
                  <c:v>0.98140000000000005</c:v>
                </c:pt>
                <c:pt idx="445">
                  <c:v>10.183</c:v>
                </c:pt>
                <c:pt idx="446">
                  <c:v>10.553000000000001</c:v>
                </c:pt>
                <c:pt idx="447">
                  <c:v>10.925000000000001</c:v>
                </c:pt>
                <c:pt idx="448">
                  <c:v>11.298</c:v>
                </c:pt>
                <c:pt idx="449">
                  <c:v>11.672000000000001</c:v>
                </c:pt>
                <c:pt idx="450">
                  <c:v>12.047000000000001</c:v>
                </c:pt>
                <c:pt idx="451">
                  <c:v>12.423</c:v>
                </c:pt>
                <c:pt idx="452">
                  <c:v>12.8</c:v>
                </c:pt>
                <c:pt idx="453">
                  <c:v>13.178000000000001</c:v>
                </c:pt>
                <c:pt idx="454">
                  <c:v>13.557</c:v>
                </c:pt>
                <c:pt idx="455">
                  <c:v>13.936</c:v>
                </c:pt>
                <c:pt idx="456">
                  <c:v>14.316000000000001</c:v>
                </c:pt>
                <c:pt idx="457">
                  <c:v>14.696</c:v>
                </c:pt>
                <c:pt idx="458">
                  <c:v>15.077</c:v>
                </c:pt>
                <c:pt idx="459">
                  <c:v>15.458</c:v>
                </c:pt>
                <c:pt idx="460">
                  <c:v>15.839</c:v>
                </c:pt>
                <c:pt idx="461">
                  <c:v>16.221</c:v>
                </c:pt>
                <c:pt idx="462">
                  <c:v>16.603000000000002</c:v>
                </c:pt>
                <c:pt idx="463">
                  <c:v>16.984999999999999</c:v>
                </c:pt>
                <c:pt idx="464">
                  <c:v>17.367000000000001</c:v>
                </c:pt>
                <c:pt idx="465">
                  <c:v>17.75</c:v>
                </c:pt>
                <c:pt idx="466">
                  <c:v>18.132000000000001</c:v>
                </c:pt>
                <c:pt idx="467">
                  <c:v>18.513999999999999</c:v>
                </c:pt>
                <c:pt idx="468">
                  <c:v>18.896999999999998</c:v>
                </c:pt>
                <c:pt idx="469">
                  <c:v>19.279</c:v>
                </c:pt>
                <c:pt idx="470">
                  <c:v>19.661000000000001</c:v>
                </c:pt>
                <c:pt idx="471">
                  <c:v>20.042000000000002</c:v>
                </c:pt>
                <c:pt idx="472">
                  <c:v>20.423999999999999</c:v>
                </c:pt>
                <c:pt idx="473">
                  <c:v>20.805</c:v>
                </c:pt>
                <c:pt idx="474">
                  <c:v>21.186</c:v>
                </c:pt>
                <c:pt idx="475">
                  <c:v>21.565999999999999</c:v>
                </c:pt>
                <c:pt idx="476">
                  <c:v>21.946000000000002</c:v>
                </c:pt>
                <c:pt idx="477">
                  <c:v>22.326000000000001</c:v>
                </c:pt>
                <c:pt idx="478">
                  <c:v>22.704999999999998</c:v>
                </c:pt>
                <c:pt idx="479">
                  <c:v>23.084</c:v>
                </c:pt>
                <c:pt idx="480">
                  <c:v>23.472000000000001</c:v>
                </c:pt>
                <c:pt idx="481">
                  <c:v>23.859000000000002</c:v>
                </c:pt>
                <c:pt idx="482">
                  <c:v>24.245999999999999</c:v>
                </c:pt>
                <c:pt idx="483">
                  <c:v>24.632000000000001</c:v>
                </c:pt>
                <c:pt idx="484">
                  <c:v>25.016999999999999</c:v>
                </c:pt>
                <c:pt idx="485">
                  <c:v>25.402000000000001</c:v>
                </c:pt>
                <c:pt idx="486">
                  <c:v>25.786999999999999</c:v>
                </c:pt>
                <c:pt idx="487">
                  <c:v>26.17</c:v>
                </c:pt>
                <c:pt idx="488">
                  <c:v>26.553000000000001</c:v>
                </c:pt>
                <c:pt idx="489">
                  <c:v>26.934999999999999</c:v>
                </c:pt>
                <c:pt idx="490">
                  <c:v>27.315999999999999</c:v>
                </c:pt>
                <c:pt idx="491">
                  <c:v>27.696999999999999</c:v>
                </c:pt>
                <c:pt idx="492">
                  <c:v>28.077000000000002</c:v>
                </c:pt>
                <c:pt idx="493">
                  <c:v>28.456</c:v>
                </c:pt>
                <c:pt idx="494">
                  <c:v>28.834</c:v>
                </c:pt>
                <c:pt idx="495">
                  <c:v>29.210999999999999</c:v>
                </c:pt>
                <c:pt idx="496">
                  <c:v>29.587</c:v>
                </c:pt>
                <c:pt idx="497">
                  <c:v>29.962</c:v>
                </c:pt>
                <c:pt idx="498">
                  <c:v>30.337</c:v>
                </c:pt>
                <c:pt idx="499">
                  <c:v>30.71</c:v>
                </c:pt>
                <c:pt idx="500">
                  <c:v>31.082000000000001</c:v>
                </c:pt>
                <c:pt idx="501">
                  <c:v>31.454000000000001</c:v>
                </c:pt>
                <c:pt idx="502">
                  <c:v>31.824000000000002</c:v>
                </c:pt>
                <c:pt idx="503">
                  <c:v>32.192999999999998</c:v>
                </c:pt>
                <c:pt idx="504">
                  <c:v>32.561</c:v>
                </c:pt>
                <c:pt idx="505">
                  <c:v>32.927999999999997</c:v>
                </c:pt>
                <c:pt idx="506">
                  <c:v>33.293999999999997</c:v>
                </c:pt>
                <c:pt idx="507">
                  <c:v>33.658999999999999</c:v>
                </c:pt>
                <c:pt idx="508">
                  <c:v>34.023000000000003</c:v>
                </c:pt>
                <c:pt idx="509">
                  <c:v>34.384999999999998</c:v>
                </c:pt>
                <c:pt idx="510">
                  <c:v>34.746000000000002</c:v>
                </c:pt>
                <c:pt idx="511">
                  <c:v>35.106000000000002</c:v>
                </c:pt>
                <c:pt idx="512">
                  <c:v>35.465000000000003</c:v>
                </c:pt>
                <c:pt idx="513">
                  <c:v>35.822000000000003</c:v>
                </c:pt>
                <c:pt idx="514">
                  <c:v>36.177999999999997</c:v>
                </c:pt>
                <c:pt idx="515">
                  <c:v>36.533000000000001</c:v>
                </c:pt>
                <c:pt idx="516">
                  <c:v>36.887</c:v>
                </c:pt>
                <c:pt idx="517">
                  <c:v>38.207000000000001</c:v>
                </c:pt>
                <c:pt idx="518">
                  <c:v>38.563000000000002</c:v>
                </c:pt>
                <c:pt idx="519">
                  <c:v>38.917999999999999</c:v>
                </c:pt>
                <c:pt idx="520">
                  <c:v>39.271000000000001</c:v>
                </c:pt>
                <c:pt idx="521">
                  <c:v>39.622999999999998</c:v>
                </c:pt>
                <c:pt idx="522">
                  <c:v>39.975000000000001</c:v>
                </c:pt>
                <c:pt idx="523">
                  <c:v>40.326000000000001</c:v>
                </c:pt>
                <c:pt idx="524">
                  <c:v>40.674999999999997</c:v>
                </c:pt>
                <c:pt idx="525">
                  <c:v>41.021999999999998</c:v>
                </c:pt>
                <c:pt idx="526">
                  <c:v>41.368000000000002</c:v>
                </c:pt>
                <c:pt idx="527">
                  <c:v>41.713000000000001</c:v>
                </c:pt>
                <c:pt idx="528">
                  <c:v>42.055999999999997</c:v>
                </c:pt>
                <c:pt idx="529">
                  <c:v>42.396999999999998</c:v>
                </c:pt>
                <c:pt idx="530">
                  <c:v>42.737000000000002</c:v>
                </c:pt>
                <c:pt idx="531">
                  <c:v>43.076000000000001</c:v>
                </c:pt>
                <c:pt idx="532">
                  <c:v>43.412999999999997</c:v>
                </c:pt>
                <c:pt idx="533">
                  <c:v>43.747999999999998</c:v>
                </c:pt>
                <c:pt idx="534">
                  <c:v>44.082000000000001</c:v>
                </c:pt>
                <c:pt idx="535">
                  <c:v>44.414000000000001</c:v>
                </c:pt>
                <c:pt idx="536">
                  <c:v>44.744</c:v>
                </c:pt>
                <c:pt idx="537">
                  <c:v>45.073</c:v>
                </c:pt>
                <c:pt idx="538">
                  <c:v>45.4</c:v>
                </c:pt>
                <c:pt idx="539">
                  <c:v>45.725000000000001</c:v>
                </c:pt>
                <c:pt idx="540">
                  <c:v>46.05</c:v>
                </c:pt>
                <c:pt idx="541">
                  <c:v>46.375</c:v>
                </c:pt>
                <c:pt idx="542">
                  <c:v>46.697000000000003</c:v>
                </c:pt>
                <c:pt idx="543">
                  <c:v>47.018000000000001</c:v>
                </c:pt>
                <c:pt idx="544">
                  <c:v>47.337000000000003</c:v>
                </c:pt>
                <c:pt idx="545">
                  <c:v>47.655000000000001</c:v>
                </c:pt>
                <c:pt idx="546">
                  <c:v>47.97</c:v>
                </c:pt>
                <c:pt idx="547">
                  <c:v>48.283999999999999</c:v>
                </c:pt>
                <c:pt idx="548">
                  <c:v>48.595999999999997</c:v>
                </c:pt>
                <c:pt idx="549">
                  <c:v>48.906999999999996</c:v>
                </c:pt>
                <c:pt idx="550">
                  <c:v>49.215000000000003</c:v>
                </c:pt>
                <c:pt idx="551">
                  <c:v>49.521999999999998</c:v>
                </c:pt>
                <c:pt idx="552">
                  <c:v>49.826999999999998</c:v>
                </c:pt>
                <c:pt idx="553">
                  <c:v>50.13</c:v>
                </c:pt>
                <c:pt idx="554">
                  <c:v>50.432000000000002</c:v>
                </c:pt>
                <c:pt idx="555">
                  <c:v>50.731000000000002</c:v>
                </c:pt>
                <c:pt idx="556">
                  <c:v>51.029000000000003</c:v>
                </c:pt>
                <c:pt idx="557">
                  <c:v>51.323999999999998</c:v>
                </c:pt>
                <c:pt idx="558">
                  <c:v>51.618000000000002</c:v>
                </c:pt>
                <c:pt idx="559">
                  <c:v>51.91</c:v>
                </c:pt>
                <c:pt idx="560">
                  <c:v>52.2</c:v>
                </c:pt>
                <c:pt idx="561">
                  <c:v>52.488</c:v>
                </c:pt>
                <c:pt idx="562">
                  <c:v>52.774000000000001</c:v>
                </c:pt>
                <c:pt idx="563">
                  <c:v>53.058999999999997</c:v>
                </c:pt>
                <c:pt idx="564">
                  <c:v>52.209000000000003</c:v>
                </c:pt>
                <c:pt idx="565">
                  <c:v>52.487000000000002</c:v>
                </c:pt>
                <c:pt idx="566">
                  <c:v>52.764000000000003</c:v>
                </c:pt>
                <c:pt idx="567">
                  <c:v>53.037999999999997</c:v>
                </c:pt>
                <c:pt idx="568">
                  <c:v>53.31</c:v>
                </c:pt>
                <c:pt idx="569">
                  <c:v>53.58</c:v>
                </c:pt>
                <c:pt idx="570">
                  <c:v>53.847999999999999</c:v>
                </c:pt>
                <c:pt idx="571">
                  <c:v>54.115000000000002</c:v>
                </c:pt>
                <c:pt idx="572">
                  <c:v>54.378999999999998</c:v>
                </c:pt>
                <c:pt idx="573">
                  <c:v>54.640999999999998</c:v>
                </c:pt>
                <c:pt idx="574">
                  <c:v>54.902000000000001</c:v>
                </c:pt>
                <c:pt idx="575">
                  <c:v>55.16</c:v>
                </c:pt>
                <c:pt idx="576">
                  <c:v>55.415999999999997</c:v>
                </c:pt>
                <c:pt idx="577">
                  <c:v>55.67</c:v>
                </c:pt>
                <c:pt idx="578">
                  <c:v>55.923000000000002</c:v>
                </c:pt>
                <c:pt idx="579">
                  <c:v>56.173000000000002</c:v>
                </c:pt>
                <c:pt idx="580">
                  <c:v>56.420999999999999</c:v>
                </c:pt>
                <c:pt idx="581">
                  <c:v>56.667000000000002</c:v>
                </c:pt>
                <c:pt idx="582">
                  <c:v>56.911000000000001</c:v>
                </c:pt>
                <c:pt idx="583">
                  <c:v>57.152999999999999</c:v>
                </c:pt>
                <c:pt idx="584">
                  <c:v>57.392000000000003</c:v>
                </c:pt>
                <c:pt idx="585">
                  <c:v>57.63</c:v>
                </c:pt>
                <c:pt idx="586">
                  <c:v>57.866</c:v>
                </c:pt>
                <c:pt idx="587">
                  <c:v>58.098999999999997</c:v>
                </c:pt>
                <c:pt idx="588">
                  <c:v>58.33</c:v>
                </c:pt>
                <c:pt idx="589">
                  <c:v>58.56</c:v>
                </c:pt>
                <c:pt idx="590">
                  <c:v>58.786999999999999</c:v>
                </c:pt>
                <c:pt idx="591">
                  <c:v>59.012</c:v>
                </c:pt>
                <c:pt idx="592">
                  <c:v>59.234000000000002</c:v>
                </c:pt>
                <c:pt idx="593">
                  <c:v>59.454999999999998</c:v>
                </c:pt>
                <c:pt idx="594">
                  <c:v>59.673000000000002</c:v>
                </c:pt>
                <c:pt idx="595">
                  <c:v>59.89</c:v>
                </c:pt>
                <c:pt idx="596">
                  <c:v>60.103999999999999</c:v>
                </c:pt>
                <c:pt idx="597">
                  <c:v>60.316000000000003</c:v>
                </c:pt>
                <c:pt idx="598">
                  <c:v>60.524999999999999</c:v>
                </c:pt>
                <c:pt idx="599">
                  <c:v>60.732999999999997</c:v>
                </c:pt>
                <c:pt idx="600">
                  <c:v>60.938000000000002</c:v>
                </c:pt>
                <c:pt idx="601">
                  <c:v>61.142000000000003</c:v>
                </c:pt>
                <c:pt idx="602">
                  <c:v>61.341999999999999</c:v>
                </c:pt>
                <c:pt idx="603">
                  <c:v>61.540999999999997</c:v>
                </c:pt>
                <c:pt idx="604">
                  <c:v>61.738</c:v>
                </c:pt>
                <c:pt idx="605">
                  <c:v>61.932000000000002</c:v>
                </c:pt>
                <c:pt idx="606">
                  <c:v>62.124000000000002</c:v>
                </c:pt>
                <c:pt idx="607">
                  <c:v>62.314</c:v>
                </c:pt>
                <c:pt idx="608">
                  <c:v>62.500999999999998</c:v>
                </c:pt>
                <c:pt idx="609">
                  <c:v>62.686</c:v>
                </c:pt>
                <c:pt idx="610">
                  <c:v>62.869</c:v>
                </c:pt>
                <c:pt idx="611">
                  <c:v>63.05</c:v>
                </c:pt>
                <c:pt idx="612">
                  <c:v>63.228999999999999</c:v>
                </c:pt>
                <c:pt idx="613">
                  <c:v>63.405000000000001</c:v>
                </c:pt>
                <c:pt idx="614">
                  <c:v>63.579000000000001</c:v>
                </c:pt>
                <c:pt idx="615">
                  <c:v>63.75</c:v>
                </c:pt>
                <c:pt idx="616">
                  <c:v>63.92</c:v>
                </c:pt>
                <c:pt idx="617">
                  <c:v>64.087000000000003</c:v>
                </c:pt>
                <c:pt idx="618">
                  <c:v>64.251999999999995</c:v>
                </c:pt>
                <c:pt idx="619">
                  <c:v>64.414000000000001</c:v>
                </c:pt>
                <c:pt idx="620">
                  <c:v>64.573999999999998</c:v>
                </c:pt>
                <c:pt idx="621">
                  <c:v>64.731999999999999</c:v>
                </c:pt>
                <c:pt idx="622">
                  <c:v>64.887</c:v>
                </c:pt>
                <c:pt idx="623">
                  <c:v>65.040999999999997</c:v>
                </c:pt>
                <c:pt idx="624">
                  <c:v>65.191999999999993</c:v>
                </c:pt>
                <c:pt idx="625">
                  <c:v>65.34</c:v>
                </c:pt>
                <c:pt idx="626">
                  <c:v>65.486000000000004</c:v>
                </c:pt>
                <c:pt idx="627">
                  <c:v>65.63</c:v>
                </c:pt>
                <c:pt idx="628">
                  <c:v>65.771000000000001</c:v>
                </c:pt>
                <c:pt idx="629">
                  <c:v>65.911000000000001</c:v>
                </c:pt>
                <c:pt idx="630">
                  <c:v>66.046999999999997</c:v>
                </c:pt>
                <c:pt idx="631">
                  <c:v>66.182000000000002</c:v>
                </c:pt>
                <c:pt idx="632">
                  <c:v>66.313999999999993</c:v>
                </c:pt>
                <c:pt idx="633">
                  <c:v>66.442999999999998</c:v>
                </c:pt>
                <c:pt idx="634">
                  <c:v>66.570999999999998</c:v>
                </c:pt>
                <c:pt idx="635">
                  <c:v>66.695999999999998</c:v>
                </c:pt>
                <c:pt idx="636">
                  <c:v>66.817999999999998</c:v>
                </c:pt>
                <c:pt idx="637">
                  <c:v>66.938000000000002</c:v>
                </c:pt>
                <c:pt idx="638">
                  <c:v>67.055999999999997</c:v>
                </c:pt>
                <c:pt idx="639">
                  <c:v>67.171999999999997</c:v>
                </c:pt>
                <c:pt idx="640">
                  <c:v>67.284999999999997</c:v>
                </c:pt>
                <c:pt idx="641">
                  <c:v>67.394999999999996</c:v>
                </c:pt>
                <c:pt idx="642">
                  <c:v>67.504000000000005</c:v>
                </c:pt>
                <c:pt idx="643">
                  <c:v>67.608999999999995</c:v>
                </c:pt>
                <c:pt idx="644">
                  <c:v>67.712999999999994</c:v>
                </c:pt>
                <c:pt idx="645">
                  <c:v>67.813999999999993</c:v>
                </c:pt>
                <c:pt idx="646">
                  <c:v>67.912999999999997</c:v>
                </c:pt>
                <c:pt idx="647">
                  <c:v>68.009</c:v>
                </c:pt>
                <c:pt idx="648">
                  <c:v>68.102000000000004</c:v>
                </c:pt>
                <c:pt idx="649">
                  <c:v>68.194000000000003</c:v>
                </c:pt>
                <c:pt idx="650">
                  <c:v>68.283000000000001</c:v>
                </c:pt>
                <c:pt idx="651">
                  <c:v>68.369</c:v>
                </c:pt>
                <c:pt idx="652">
                  <c:v>68.453000000000003</c:v>
                </c:pt>
                <c:pt idx="653">
                  <c:v>68.534999999999997</c:v>
                </c:pt>
                <c:pt idx="654">
                  <c:v>68.614000000000004</c:v>
                </c:pt>
                <c:pt idx="655">
                  <c:v>68.691000000000003</c:v>
                </c:pt>
                <c:pt idx="656">
                  <c:v>68.766000000000005</c:v>
                </c:pt>
                <c:pt idx="657">
                  <c:v>68.837999999999994</c:v>
                </c:pt>
                <c:pt idx="658">
                  <c:v>68.906999999999996</c:v>
                </c:pt>
                <c:pt idx="659">
                  <c:v>68.974000000000004</c:v>
                </c:pt>
                <c:pt idx="660">
                  <c:v>69.039000000000001</c:v>
                </c:pt>
                <c:pt idx="661">
                  <c:v>69.100999999999999</c:v>
                </c:pt>
                <c:pt idx="662">
                  <c:v>69.161000000000001</c:v>
                </c:pt>
                <c:pt idx="663">
                  <c:v>69.218000000000004</c:v>
                </c:pt>
                <c:pt idx="664">
                  <c:v>69.272999999999996</c:v>
                </c:pt>
                <c:pt idx="665">
                  <c:v>69.325000000000003</c:v>
                </c:pt>
                <c:pt idx="666">
                  <c:v>69.375</c:v>
                </c:pt>
                <c:pt idx="667">
                  <c:v>69.423000000000002</c:v>
                </c:pt>
                <c:pt idx="668">
                  <c:v>69.468000000000004</c:v>
                </c:pt>
                <c:pt idx="669">
                  <c:v>69.510000000000005</c:v>
                </c:pt>
                <c:pt idx="670">
                  <c:v>69.55</c:v>
                </c:pt>
                <c:pt idx="671">
                  <c:v>69.587999999999994</c:v>
                </c:pt>
                <c:pt idx="672">
                  <c:v>69.623000000000005</c:v>
                </c:pt>
                <c:pt idx="673">
                  <c:v>69.656000000000006</c:v>
                </c:pt>
                <c:pt idx="674">
                  <c:v>69.686000000000007</c:v>
                </c:pt>
                <c:pt idx="675">
                  <c:v>69.713999999999999</c:v>
                </c:pt>
                <c:pt idx="676">
                  <c:v>69.739000000000004</c:v>
                </c:pt>
                <c:pt idx="677">
                  <c:v>69.762</c:v>
                </c:pt>
                <c:pt idx="678">
                  <c:v>69.783000000000001</c:v>
                </c:pt>
                <c:pt idx="679">
                  <c:v>69.801000000000002</c:v>
                </c:pt>
                <c:pt idx="680">
                  <c:v>69.816000000000003</c:v>
                </c:pt>
                <c:pt idx="681">
                  <c:v>69.828999999999994</c:v>
                </c:pt>
                <c:pt idx="682">
                  <c:v>69.84</c:v>
                </c:pt>
                <c:pt idx="683">
                  <c:v>69.847999999999999</c:v>
                </c:pt>
                <c:pt idx="684">
                  <c:v>69.852999999999994</c:v>
                </c:pt>
                <c:pt idx="685">
                  <c:v>69.855999999999995</c:v>
                </c:pt>
                <c:pt idx="686">
                  <c:v>69.856999999999999</c:v>
                </c:pt>
                <c:pt idx="687">
                  <c:v>69.855000000000004</c:v>
                </c:pt>
                <c:pt idx="688">
                  <c:v>69.850999999999999</c:v>
                </c:pt>
                <c:pt idx="689">
                  <c:v>69.843999999999994</c:v>
                </c:pt>
                <c:pt idx="690">
                  <c:v>69.834999999999994</c:v>
                </c:pt>
                <c:pt idx="691">
                  <c:v>69.823999999999998</c:v>
                </c:pt>
                <c:pt idx="692">
                  <c:v>69.808999999999997</c:v>
                </c:pt>
                <c:pt idx="693">
                  <c:v>69.793000000000006</c:v>
                </c:pt>
                <c:pt idx="694">
                  <c:v>69.774000000000001</c:v>
                </c:pt>
                <c:pt idx="695">
                  <c:v>69.751999999999995</c:v>
                </c:pt>
                <c:pt idx="696">
                  <c:v>69.727999999999994</c:v>
                </c:pt>
                <c:pt idx="697">
                  <c:v>69.701999999999998</c:v>
                </c:pt>
                <c:pt idx="698">
                  <c:v>69.673000000000002</c:v>
                </c:pt>
                <c:pt idx="699">
                  <c:v>69.641000000000005</c:v>
                </c:pt>
                <c:pt idx="700">
                  <c:v>69.608000000000004</c:v>
                </c:pt>
                <c:pt idx="701">
                  <c:v>69.570999999999998</c:v>
                </c:pt>
                <c:pt idx="702">
                  <c:v>69.533000000000001</c:v>
                </c:pt>
                <c:pt idx="703">
                  <c:v>69.491</c:v>
                </c:pt>
                <c:pt idx="704">
                  <c:v>69.447999999999993</c:v>
                </c:pt>
                <c:pt idx="705">
                  <c:v>69.402000000000001</c:v>
                </c:pt>
                <c:pt idx="706">
                  <c:v>69.352999999999994</c:v>
                </c:pt>
                <c:pt idx="707">
                  <c:v>69.302000000000007</c:v>
                </c:pt>
                <c:pt idx="708">
                  <c:v>69.248000000000005</c:v>
                </c:pt>
                <c:pt idx="709">
                  <c:v>69.191999999999993</c:v>
                </c:pt>
                <c:pt idx="710">
                  <c:v>69.134</c:v>
                </c:pt>
                <c:pt idx="711">
                  <c:v>69.072999999999993</c:v>
                </c:pt>
                <c:pt idx="712">
                  <c:v>69.010000000000005</c:v>
                </c:pt>
                <c:pt idx="713">
                  <c:v>68.944000000000003</c:v>
                </c:pt>
                <c:pt idx="714">
                  <c:v>68.876000000000005</c:v>
                </c:pt>
                <c:pt idx="715">
                  <c:v>68.805000000000007</c:v>
                </c:pt>
                <c:pt idx="716">
                  <c:v>68.731999999999999</c:v>
                </c:pt>
                <c:pt idx="717">
                  <c:v>68.656999999999996</c:v>
                </c:pt>
                <c:pt idx="718">
                  <c:v>68.578999999999994</c:v>
                </c:pt>
                <c:pt idx="719">
                  <c:v>68.498000000000005</c:v>
                </c:pt>
                <c:pt idx="720">
                  <c:v>68.412999999999997</c:v>
                </c:pt>
                <c:pt idx="721">
                  <c:v>68.323999999999998</c:v>
                </c:pt>
                <c:pt idx="722">
                  <c:v>68.231999999999999</c:v>
                </c:pt>
                <c:pt idx="723">
                  <c:v>68.138000000000005</c:v>
                </c:pt>
                <c:pt idx="724">
                  <c:v>68.040999999999997</c:v>
                </c:pt>
                <c:pt idx="725">
                  <c:v>67.941999999999993</c:v>
                </c:pt>
                <c:pt idx="726">
                  <c:v>67.84</c:v>
                </c:pt>
                <c:pt idx="727">
                  <c:v>67.736000000000004</c:v>
                </c:pt>
                <c:pt idx="728">
                  <c:v>67.63</c:v>
                </c:pt>
                <c:pt idx="729">
                  <c:v>67.521000000000001</c:v>
                </c:pt>
                <c:pt idx="730">
                  <c:v>67.41</c:v>
                </c:pt>
                <c:pt idx="731">
                  <c:v>67.296000000000006</c:v>
                </c:pt>
                <c:pt idx="732">
                  <c:v>67.180000000000007</c:v>
                </c:pt>
                <c:pt idx="733">
                  <c:v>67.061999999999998</c:v>
                </c:pt>
                <c:pt idx="734">
                  <c:v>66.941000000000003</c:v>
                </c:pt>
                <c:pt idx="735">
                  <c:v>66.817999999999998</c:v>
                </c:pt>
                <c:pt idx="736">
                  <c:v>66.691999999999993</c:v>
                </c:pt>
                <c:pt idx="737">
                  <c:v>66.563999999999993</c:v>
                </c:pt>
                <c:pt idx="738">
                  <c:v>66.433999999999997</c:v>
                </c:pt>
                <c:pt idx="739">
                  <c:v>66.301000000000002</c:v>
                </c:pt>
                <c:pt idx="740">
                  <c:v>66.165999999999997</c:v>
                </c:pt>
                <c:pt idx="741">
                  <c:v>66.028999999999996</c:v>
                </c:pt>
                <c:pt idx="742">
                  <c:v>65.888999999999996</c:v>
                </c:pt>
                <c:pt idx="743">
                  <c:v>65.747</c:v>
                </c:pt>
                <c:pt idx="744">
                  <c:v>65.602000000000004</c:v>
                </c:pt>
                <c:pt idx="745">
                  <c:v>65.456000000000003</c:v>
                </c:pt>
                <c:pt idx="746">
                  <c:v>65.305999999999997</c:v>
                </c:pt>
                <c:pt idx="747">
                  <c:v>65.155000000000001</c:v>
                </c:pt>
                <c:pt idx="748">
                  <c:v>66.994</c:v>
                </c:pt>
                <c:pt idx="749">
                  <c:v>66.838999999999999</c:v>
                </c:pt>
                <c:pt idx="750">
                  <c:v>66.682000000000002</c:v>
                </c:pt>
                <c:pt idx="751">
                  <c:v>66.522000000000006</c:v>
                </c:pt>
                <c:pt idx="752">
                  <c:v>66.36</c:v>
                </c:pt>
                <c:pt idx="753">
                  <c:v>66.195999999999998</c:v>
                </c:pt>
                <c:pt idx="754">
                  <c:v>66.028999999999996</c:v>
                </c:pt>
                <c:pt idx="755">
                  <c:v>65.86</c:v>
                </c:pt>
                <c:pt idx="756">
                  <c:v>65.688999999999993</c:v>
                </c:pt>
                <c:pt idx="757">
                  <c:v>65.515000000000001</c:v>
                </c:pt>
                <c:pt idx="758">
                  <c:v>65.338999999999999</c:v>
                </c:pt>
                <c:pt idx="759">
                  <c:v>65.161000000000001</c:v>
                </c:pt>
                <c:pt idx="760">
                  <c:v>64.98</c:v>
                </c:pt>
                <c:pt idx="761">
                  <c:v>64.798000000000002</c:v>
                </c:pt>
                <c:pt idx="762">
                  <c:v>64.611999999999995</c:v>
                </c:pt>
                <c:pt idx="763">
                  <c:v>64.424999999999997</c:v>
                </c:pt>
                <c:pt idx="764">
                  <c:v>64.234999999999999</c:v>
                </c:pt>
                <c:pt idx="765">
                  <c:v>64.043000000000006</c:v>
                </c:pt>
                <c:pt idx="766">
                  <c:v>63.848999999999997</c:v>
                </c:pt>
                <c:pt idx="767">
                  <c:v>63.652000000000001</c:v>
                </c:pt>
                <c:pt idx="768">
                  <c:v>63.453000000000003</c:v>
                </c:pt>
                <c:pt idx="769">
                  <c:v>63.252000000000002</c:v>
                </c:pt>
                <c:pt idx="770">
                  <c:v>63.048999999999999</c:v>
                </c:pt>
                <c:pt idx="771">
                  <c:v>62.843000000000004</c:v>
                </c:pt>
                <c:pt idx="772">
                  <c:v>62.634999999999998</c:v>
                </c:pt>
                <c:pt idx="773">
                  <c:v>62.424999999999997</c:v>
                </c:pt>
                <c:pt idx="774">
                  <c:v>62.213000000000001</c:v>
                </c:pt>
                <c:pt idx="775">
                  <c:v>61.997999999999998</c:v>
                </c:pt>
                <c:pt idx="776">
                  <c:v>61.781999999999996</c:v>
                </c:pt>
                <c:pt idx="777">
                  <c:v>61.563000000000002</c:v>
                </c:pt>
                <c:pt idx="778">
                  <c:v>61.341000000000001</c:v>
                </c:pt>
                <c:pt idx="779">
                  <c:v>61.118000000000002</c:v>
                </c:pt>
                <c:pt idx="780">
                  <c:v>60.892000000000003</c:v>
                </c:pt>
                <c:pt idx="781">
                  <c:v>60.664999999999999</c:v>
                </c:pt>
                <c:pt idx="782">
                  <c:v>60.435000000000002</c:v>
                </c:pt>
                <c:pt idx="783">
                  <c:v>60.203000000000003</c:v>
                </c:pt>
                <c:pt idx="784">
                  <c:v>59.968000000000004</c:v>
                </c:pt>
                <c:pt idx="785">
                  <c:v>59.731999999999999</c:v>
                </c:pt>
                <c:pt idx="786">
                  <c:v>59.493000000000002</c:v>
                </c:pt>
                <c:pt idx="787">
                  <c:v>59.253</c:v>
                </c:pt>
                <c:pt idx="788">
                  <c:v>59.01</c:v>
                </c:pt>
                <c:pt idx="789">
                  <c:v>58.765000000000001</c:v>
                </c:pt>
                <c:pt idx="790">
                  <c:v>58.518000000000001</c:v>
                </c:pt>
                <c:pt idx="791">
                  <c:v>58.268999999999998</c:v>
                </c:pt>
                <c:pt idx="792">
                  <c:v>58.017000000000003</c:v>
                </c:pt>
                <c:pt idx="793">
                  <c:v>57.764000000000003</c:v>
                </c:pt>
                <c:pt idx="794">
                  <c:v>57.508000000000003</c:v>
                </c:pt>
                <c:pt idx="795">
                  <c:v>57.250999999999998</c:v>
                </c:pt>
                <c:pt idx="796">
                  <c:v>56.991</c:v>
                </c:pt>
                <c:pt idx="797">
                  <c:v>56.728999999999999</c:v>
                </c:pt>
                <c:pt idx="798">
                  <c:v>56.466000000000001</c:v>
                </c:pt>
                <c:pt idx="799">
                  <c:v>56.2</c:v>
                </c:pt>
                <c:pt idx="800">
                  <c:v>55.932000000000002</c:v>
                </c:pt>
                <c:pt idx="801">
                  <c:v>55.661999999999999</c:v>
                </c:pt>
                <c:pt idx="802">
                  <c:v>55.39</c:v>
                </c:pt>
                <c:pt idx="803">
                  <c:v>55.116</c:v>
                </c:pt>
                <c:pt idx="804">
                  <c:v>54.84</c:v>
                </c:pt>
                <c:pt idx="805">
                  <c:v>54.561999999999998</c:v>
                </c:pt>
                <c:pt idx="806">
                  <c:v>54.281999999999996</c:v>
                </c:pt>
                <c:pt idx="807">
                  <c:v>54</c:v>
                </c:pt>
                <c:pt idx="808">
                  <c:v>53.716999999999999</c:v>
                </c:pt>
                <c:pt idx="809">
                  <c:v>53.430999999999997</c:v>
                </c:pt>
                <c:pt idx="810">
                  <c:v>53.143000000000001</c:v>
                </c:pt>
                <c:pt idx="811">
                  <c:v>52.853000000000002</c:v>
                </c:pt>
                <c:pt idx="812">
                  <c:v>52.561999999999998</c:v>
                </c:pt>
                <c:pt idx="813">
                  <c:v>52.268000000000001</c:v>
                </c:pt>
                <c:pt idx="814">
                  <c:v>51.972999999999999</c:v>
                </c:pt>
                <c:pt idx="815">
                  <c:v>51.674999999999997</c:v>
                </c:pt>
                <c:pt idx="816">
                  <c:v>51.375999999999998</c:v>
                </c:pt>
                <c:pt idx="817">
                  <c:v>51.075000000000003</c:v>
                </c:pt>
                <c:pt idx="818">
                  <c:v>50.771999999999998</c:v>
                </c:pt>
                <c:pt idx="819">
                  <c:v>50.466999999999999</c:v>
                </c:pt>
                <c:pt idx="820">
                  <c:v>50.16</c:v>
                </c:pt>
                <c:pt idx="821">
                  <c:v>49.851999999999997</c:v>
                </c:pt>
                <c:pt idx="822">
                  <c:v>49.542000000000002</c:v>
                </c:pt>
                <c:pt idx="823">
                  <c:v>49.228999999999999</c:v>
                </c:pt>
                <c:pt idx="824">
                  <c:v>48.914999999999999</c:v>
                </c:pt>
                <c:pt idx="825">
                  <c:v>48.6</c:v>
                </c:pt>
                <c:pt idx="826">
                  <c:v>48.281999999999996</c:v>
                </c:pt>
                <c:pt idx="827">
                  <c:v>47.963000000000001</c:v>
                </c:pt>
                <c:pt idx="828">
                  <c:v>47.642000000000003</c:v>
                </c:pt>
                <c:pt idx="829">
                  <c:v>47.319000000000003</c:v>
                </c:pt>
                <c:pt idx="830">
                  <c:v>46.994</c:v>
                </c:pt>
                <c:pt idx="831">
                  <c:v>46.667999999999999</c:v>
                </c:pt>
                <c:pt idx="832">
                  <c:v>46.34</c:v>
                </c:pt>
                <c:pt idx="833">
                  <c:v>46.01</c:v>
                </c:pt>
                <c:pt idx="834">
                  <c:v>45.679000000000002</c:v>
                </c:pt>
                <c:pt idx="835">
                  <c:v>45.345999999999997</c:v>
                </c:pt>
                <c:pt idx="836">
                  <c:v>45.011000000000003</c:v>
                </c:pt>
                <c:pt idx="837">
                  <c:v>44.674999999999997</c:v>
                </c:pt>
                <c:pt idx="838">
                  <c:v>44.337000000000003</c:v>
                </c:pt>
                <c:pt idx="839">
                  <c:v>43.997999999999998</c:v>
                </c:pt>
                <c:pt idx="840">
                  <c:v>43.655999999999999</c:v>
                </c:pt>
                <c:pt idx="841">
                  <c:v>43.314</c:v>
                </c:pt>
                <c:pt idx="842">
                  <c:v>42.969000000000001</c:v>
                </c:pt>
                <c:pt idx="843">
                  <c:v>42.624000000000002</c:v>
                </c:pt>
                <c:pt idx="844">
                  <c:v>42.276000000000003</c:v>
                </c:pt>
                <c:pt idx="845">
                  <c:v>41.927</c:v>
                </c:pt>
                <c:pt idx="846">
                  <c:v>41.576999999999998</c:v>
                </c:pt>
                <c:pt idx="847">
                  <c:v>41.225000000000001</c:v>
                </c:pt>
                <c:pt idx="848">
                  <c:v>40.871000000000002</c:v>
                </c:pt>
                <c:pt idx="849">
                  <c:v>40.515999999999998</c:v>
                </c:pt>
                <c:pt idx="850">
                  <c:v>40.159999999999997</c:v>
                </c:pt>
                <c:pt idx="851">
                  <c:v>39.802</c:v>
                </c:pt>
                <c:pt idx="852">
                  <c:v>39.442999999999998</c:v>
                </c:pt>
                <c:pt idx="853">
                  <c:v>39.082000000000001</c:v>
                </c:pt>
                <c:pt idx="854">
                  <c:v>38.720999999999997</c:v>
                </c:pt>
                <c:pt idx="855">
                  <c:v>38.36</c:v>
                </c:pt>
                <c:pt idx="856">
                  <c:v>37.997</c:v>
                </c:pt>
                <c:pt idx="857">
                  <c:v>37.634</c:v>
                </c:pt>
                <c:pt idx="858">
                  <c:v>37.268999999999998</c:v>
                </c:pt>
                <c:pt idx="859">
                  <c:v>36.902000000000001</c:v>
                </c:pt>
                <c:pt idx="860">
                  <c:v>36.534999999999997</c:v>
                </c:pt>
                <c:pt idx="861">
                  <c:v>36.165999999999997</c:v>
                </c:pt>
                <c:pt idx="862">
                  <c:v>35.795999999999999</c:v>
                </c:pt>
                <c:pt idx="863">
                  <c:v>35.424999999999997</c:v>
                </c:pt>
                <c:pt idx="864">
                  <c:v>35.052</c:v>
                </c:pt>
                <c:pt idx="865">
                  <c:v>34.679000000000002</c:v>
                </c:pt>
                <c:pt idx="866">
                  <c:v>34.304000000000002</c:v>
                </c:pt>
                <c:pt idx="867">
                  <c:v>33.927999999999997</c:v>
                </c:pt>
                <c:pt idx="868">
                  <c:v>33.551000000000002</c:v>
                </c:pt>
                <c:pt idx="869">
                  <c:v>33.173000000000002</c:v>
                </c:pt>
                <c:pt idx="870">
                  <c:v>32.793999999999997</c:v>
                </c:pt>
                <c:pt idx="871">
                  <c:v>32.414000000000001</c:v>
                </c:pt>
                <c:pt idx="872">
                  <c:v>32.031999999999996</c:v>
                </c:pt>
                <c:pt idx="873">
                  <c:v>31.65</c:v>
                </c:pt>
                <c:pt idx="874">
                  <c:v>31.266999999999999</c:v>
                </c:pt>
                <c:pt idx="875">
                  <c:v>30.882000000000001</c:v>
                </c:pt>
                <c:pt idx="876">
                  <c:v>30.497</c:v>
                </c:pt>
                <c:pt idx="877">
                  <c:v>30.111000000000001</c:v>
                </c:pt>
                <c:pt idx="878">
                  <c:v>29.724</c:v>
                </c:pt>
                <c:pt idx="879">
                  <c:v>29.337</c:v>
                </c:pt>
                <c:pt idx="880">
                  <c:v>28.948</c:v>
                </c:pt>
                <c:pt idx="881">
                  <c:v>28.558</c:v>
                </c:pt>
                <c:pt idx="882">
                  <c:v>28.167999999999999</c:v>
                </c:pt>
                <c:pt idx="883">
                  <c:v>27.777000000000001</c:v>
                </c:pt>
                <c:pt idx="884">
                  <c:v>27.385000000000002</c:v>
                </c:pt>
                <c:pt idx="885">
                  <c:v>26.992000000000001</c:v>
                </c:pt>
                <c:pt idx="886">
                  <c:v>26.599</c:v>
                </c:pt>
                <c:pt idx="887">
                  <c:v>26.204999999999998</c:v>
                </c:pt>
                <c:pt idx="888">
                  <c:v>25.81</c:v>
                </c:pt>
                <c:pt idx="889">
                  <c:v>25.414999999999999</c:v>
                </c:pt>
                <c:pt idx="890">
                  <c:v>25.02</c:v>
                </c:pt>
                <c:pt idx="891">
                  <c:v>24.623000000000001</c:v>
                </c:pt>
                <c:pt idx="892">
                  <c:v>24.227</c:v>
                </c:pt>
                <c:pt idx="893">
                  <c:v>23.83</c:v>
                </c:pt>
                <c:pt idx="894">
                  <c:v>23.431999999999999</c:v>
                </c:pt>
                <c:pt idx="895">
                  <c:v>23.033999999999999</c:v>
                </c:pt>
                <c:pt idx="896">
                  <c:v>22.635999999999999</c:v>
                </c:pt>
                <c:pt idx="897">
                  <c:v>22.254000000000001</c:v>
                </c:pt>
                <c:pt idx="898">
                  <c:v>21.867999999999999</c:v>
                </c:pt>
                <c:pt idx="899">
                  <c:v>21.481999999999999</c:v>
                </c:pt>
                <c:pt idx="900">
                  <c:v>21.096</c:v>
                </c:pt>
                <c:pt idx="901">
                  <c:v>20.709</c:v>
                </c:pt>
                <c:pt idx="902">
                  <c:v>20.323</c:v>
                </c:pt>
                <c:pt idx="903">
                  <c:v>19.936</c:v>
                </c:pt>
                <c:pt idx="904">
                  <c:v>19.605</c:v>
                </c:pt>
                <c:pt idx="905">
                  <c:v>19.219000000000001</c:v>
                </c:pt>
                <c:pt idx="906">
                  <c:v>18.832999999999998</c:v>
                </c:pt>
                <c:pt idx="907">
                  <c:v>18.448</c:v>
                </c:pt>
                <c:pt idx="908">
                  <c:v>18.062999999999999</c:v>
                </c:pt>
                <c:pt idx="909">
                  <c:v>17.677</c:v>
                </c:pt>
                <c:pt idx="910">
                  <c:v>17.292999999999999</c:v>
                </c:pt>
                <c:pt idx="911">
                  <c:v>16.908000000000001</c:v>
                </c:pt>
                <c:pt idx="912">
                  <c:v>16.524000000000001</c:v>
                </c:pt>
                <c:pt idx="913">
                  <c:v>16.14</c:v>
                </c:pt>
                <c:pt idx="914">
                  <c:v>15.756</c:v>
                </c:pt>
                <c:pt idx="915">
                  <c:v>15.372999999999999</c:v>
                </c:pt>
                <c:pt idx="916">
                  <c:v>14.991</c:v>
                </c:pt>
                <c:pt idx="917">
                  <c:v>14.609</c:v>
                </c:pt>
                <c:pt idx="918">
                  <c:v>14.228</c:v>
                </c:pt>
                <c:pt idx="919">
                  <c:v>13.848000000000001</c:v>
                </c:pt>
                <c:pt idx="920">
                  <c:v>13.468</c:v>
                </c:pt>
                <c:pt idx="921">
                  <c:v>13.09</c:v>
                </c:pt>
                <c:pt idx="922">
                  <c:v>12.712</c:v>
                </c:pt>
                <c:pt idx="923">
                  <c:v>12.335000000000001</c:v>
                </c:pt>
                <c:pt idx="924">
                  <c:v>11.96</c:v>
                </c:pt>
                <c:pt idx="925">
                  <c:v>11.586</c:v>
                </c:pt>
                <c:pt idx="926">
                  <c:v>11.212999999999999</c:v>
                </c:pt>
                <c:pt idx="927">
                  <c:v>10.840999999999999</c:v>
                </c:pt>
                <c:pt idx="928">
                  <c:v>10.472</c:v>
                </c:pt>
                <c:pt idx="929">
                  <c:v>10.103</c:v>
                </c:pt>
                <c:pt idx="930">
                  <c:v>0.97370000000000001</c:v>
                </c:pt>
                <c:pt idx="931">
                  <c:v>0.93720000000000003</c:v>
                </c:pt>
                <c:pt idx="932">
                  <c:v>0.90090000000000003</c:v>
                </c:pt>
                <c:pt idx="933">
                  <c:v>0.86480000000000001</c:v>
                </c:pt>
                <c:pt idx="934">
                  <c:v>0.83819999999999995</c:v>
                </c:pt>
                <c:pt idx="935">
                  <c:v>0.81110000000000004</c:v>
                </c:pt>
                <c:pt idx="936">
                  <c:v>0.78410000000000002</c:v>
                </c:pt>
                <c:pt idx="937">
                  <c:v>0.7571</c:v>
                </c:pt>
                <c:pt idx="938">
                  <c:v>0.73019999999999996</c:v>
                </c:pt>
                <c:pt idx="939">
                  <c:v>0.70320000000000005</c:v>
                </c:pt>
                <c:pt idx="940">
                  <c:v>0.67630000000000001</c:v>
                </c:pt>
                <c:pt idx="941">
                  <c:v>0.64949999999999997</c:v>
                </c:pt>
                <c:pt idx="942">
                  <c:v>0.62270000000000003</c:v>
                </c:pt>
                <c:pt idx="943">
                  <c:v>0.59599999999999997</c:v>
                </c:pt>
                <c:pt idx="944">
                  <c:v>0.56930000000000003</c:v>
                </c:pt>
                <c:pt idx="945">
                  <c:v>0.54269999999999996</c:v>
                </c:pt>
                <c:pt idx="946">
                  <c:v>0.51619999999999999</c:v>
                </c:pt>
                <c:pt idx="947">
                  <c:v>0.48980000000000001</c:v>
                </c:pt>
                <c:pt idx="948">
                  <c:v>0.46339999999999998</c:v>
                </c:pt>
                <c:pt idx="949">
                  <c:v>0.43719999999999998</c:v>
                </c:pt>
                <c:pt idx="950">
                  <c:v>0.41099999999999998</c:v>
                </c:pt>
                <c:pt idx="951">
                  <c:v>0.38500000000000001</c:v>
                </c:pt>
                <c:pt idx="952">
                  <c:v>0.35899999999999999</c:v>
                </c:pt>
                <c:pt idx="953">
                  <c:v>0.33329999999999999</c:v>
                </c:pt>
                <c:pt idx="954">
                  <c:v>0.30759999999999998</c:v>
                </c:pt>
                <c:pt idx="955">
                  <c:v>0.28220000000000001</c:v>
                </c:pt>
                <c:pt idx="956">
                  <c:v>0.25690000000000002</c:v>
                </c:pt>
                <c:pt idx="957">
                  <c:v>0.23180000000000001</c:v>
                </c:pt>
                <c:pt idx="958">
                  <c:v>0.20699999999999999</c:v>
                </c:pt>
                <c:pt idx="959">
                  <c:v>0.18240000000000001</c:v>
                </c:pt>
                <c:pt idx="960">
                  <c:v>0.15809999999999999</c:v>
                </c:pt>
                <c:pt idx="961">
                  <c:v>0.1341</c:v>
                </c:pt>
                <c:pt idx="962">
                  <c:v>0.1106</c:v>
                </c:pt>
                <c:pt idx="963">
                  <c:v>8.7499999999999994E-2</c:v>
                </c:pt>
                <c:pt idx="964">
                  <c:v>6.5100000000000005E-2</c:v>
                </c:pt>
                <c:pt idx="965">
                  <c:v>4.3400000000000001E-2</c:v>
                </c:pt>
                <c:pt idx="966">
                  <c:v>2.3E-2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1.35E-2</c:v>
                </c:pt>
                <c:pt idx="1848">
                  <c:v>2.98E-2</c:v>
                </c:pt>
                <c:pt idx="1849">
                  <c:v>4.6899999999999997E-2</c:v>
                </c:pt>
                <c:pt idx="1850">
                  <c:v>6.4500000000000002E-2</c:v>
                </c:pt>
                <c:pt idx="1851">
                  <c:v>8.2299999999999998E-2</c:v>
                </c:pt>
                <c:pt idx="1852">
                  <c:v>0.1004</c:v>
                </c:pt>
                <c:pt idx="1853">
                  <c:v>0.1188</c:v>
                </c:pt>
                <c:pt idx="1854">
                  <c:v>0.13719999999999999</c:v>
                </c:pt>
                <c:pt idx="1855">
                  <c:v>0.15579999999999999</c:v>
                </c:pt>
                <c:pt idx="1856">
                  <c:v>0.17460000000000001</c:v>
                </c:pt>
                <c:pt idx="1857">
                  <c:v>0.19339999999999999</c:v>
                </c:pt>
                <c:pt idx="1858">
                  <c:v>0.21229999999999999</c:v>
                </c:pt>
                <c:pt idx="1859">
                  <c:v>0.23130000000000001</c:v>
                </c:pt>
                <c:pt idx="1860">
                  <c:v>0.25030000000000002</c:v>
                </c:pt>
                <c:pt idx="1861">
                  <c:v>0.26939999999999997</c:v>
                </c:pt>
                <c:pt idx="1862">
                  <c:v>0.28849999999999998</c:v>
                </c:pt>
                <c:pt idx="1863">
                  <c:v>0.30759999999999998</c:v>
                </c:pt>
                <c:pt idx="1864">
                  <c:v>0.32679999999999998</c:v>
                </c:pt>
                <c:pt idx="1865">
                  <c:v>0.34599999999999997</c:v>
                </c:pt>
                <c:pt idx="1866">
                  <c:v>0.36520000000000002</c:v>
                </c:pt>
                <c:pt idx="1867">
                  <c:v>0.38440000000000002</c:v>
                </c:pt>
                <c:pt idx="1868">
                  <c:v>0.40360000000000001</c:v>
                </c:pt>
                <c:pt idx="1869">
                  <c:v>0.42280000000000001</c:v>
                </c:pt>
                <c:pt idx="1870">
                  <c:v>0.442</c:v>
                </c:pt>
                <c:pt idx="1871">
                  <c:v>0.4612</c:v>
                </c:pt>
                <c:pt idx="1872">
                  <c:v>0.48039999999999999</c:v>
                </c:pt>
                <c:pt idx="1873">
                  <c:v>0.49959999999999999</c:v>
                </c:pt>
                <c:pt idx="1874">
                  <c:v>0.51880000000000004</c:v>
                </c:pt>
                <c:pt idx="1875">
                  <c:v>0.53790000000000004</c:v>
                </c:pt>
                <c:pt idx="1876">
                  <c:v>0.55710000000000004</c:v>
                </c:pt>
                <c:pt idx="1877">
                  <c:v>0.57620000000000005</c:v>
                </c:pt>
                <c:pt idx="1878">
                  <c:v>0.59530000000000005</c:v>
                </c:pt>
                <c:pt idx="1879">
                  <c:v>0.61439999999999995</c:v>
                </c:pt>
                <c:pt idx="1880">
                  <c:v>0.62739999999999996</c:v>
                </c:pt>
                <c:pt idx="1881">
                  <c:v>0.66769999999999996</c:v>
                </c:pt>
                <c:pt idx="1882">
                  <c:v>0.70860000000000001</c:v>
                </c:pt>
                <c:pt idx="1883">
                  <c:v>0.75009999999999999</c:v>
                </c:pt>
                <c:pt idx="1884">
                  <c:v>0.79220000000000002</c:v>
                </c:pt>
                <c:pt idx="1885">
                  <c:v>0.83479999999999999</c:v>
                </c:pt>
                <c:pt idx="1886">
                  <c:v>0.87780000000000002</c:v>
                </c:pt>
                <c:pt idx="1887">
                  <c:v>0.9214</c:v>
                </c:pt>
                <c:pt idx="1888">
                  <c:v>0.96530000000000005</c:v>
                </c:pt>
                <c:pt idx="1889">
                  <c:v>10.096</c:v>
                </c:pt>
                <c:pt idx="1890">
                  <c:v>10.542999999999999</c:v>
                </c:pt>
                <c:pt idx="1891">
                  <c:v>10.993</c:v>
                </c:pt>
                <c:pt idx="1892">
                  <c:v>11.446</c:v>
                </c:pt>
                <c:pt idx="1893">
                  <c:v>11.901999999999999</c:v>
                </c:pt>
                <c:pt idx="1894">
                  <c:v>12.361000000000001</c:v>
                </c:pt>
                <c:pt idx="1895">
                  <c:v>12.823</c:v>
                </c:pt>
                <c:pt idx="1896">
                  <c:v>13.286</c:v>
                </c:pt>
                <c:pt idx="1897">
                  <c:v>13.752000000000001</c:v>
                </c:pt>
                <c:pt idx="1898">
                  <c:v>14.22</c:v>
                </c:pt>
                <c:pt idx="1899">
                  <c:v>14.689</c:v>
                </c:pt>
                <c:pt idx="1900">
                  <c:v>15.161</c:v>
                </c:pt>
                <c:pt idx="1901">
                  <c:v>15.632999999999999</c:v>
                </c:pt>
                <c:pt idx="1902">
                  <c:v>16.106999999999999</c:v>
                </c:pt>
                <c:pt idx="1903">
                  <c:v>16.582999999999998</c:v>
                </c:pt>
                <c:pt idx="1904">
                  <c:v>17.059000000000001</c:v>
                </c:pt>
                <c:pt idx="1905">
                  <c:v>17.536000000000001</c:v>
                </c:pt>
                <c:pt idx="1906">
                  <c:v>18.015000000000001</c:v>
                </c:pt>
                <c:pt idx="1907">
                  <c:v>18.494</c:v>
                </c:pt>
                <c:pt idx="1908">
                  <c:v>18.972999999999999</c:v>
                </c:pt>
                <c:pt idx="1909">
                  <c:v>19.454000000000001</c:v>
                </c:pt>
                <c:pt idx="1910">
                  <c:v>19.934000000000001</c:v>
                </c:pt>
                <c:pt idx="1911">
                  <c:v>20.414999999999999</c:v>
                </c:pt>
                <c:pt idx="1912">
                  <c:v>20.896999999999998</c:v>
                </c:pt>
                <c:pt idx="1913">
                  <c:v>21.379000000000001</c:v>
                </c:pt>
                <c:pt idx="1914">
                  <c:v>21.86</c:v>
                </c:pt>
                <c:pt idx="1915">
                  <c:v>22.341999999999999</c:v>
                </c:pt>
                <c:pt idx="1916">
                  <c:v>22.824000000000002</c:v>
                </c:pt>
                <c:pt idx="1917">
                  <c:v>23.326000000000001</c:v>
                </c:pt>
                <c:pt idx="1918">
                  <c:v>23.722999999999999</c:v>
                </c:pt>
                <c:pt idx="1919">
                  <c:v>24.12</c:v>
                </c:pt>
                <c:pt idx="1920">
                  <c:v>24.516999999999999</c:v>
                </c:pt>
                <c:pt idx="1921">
                  <c:v>24.913</c:v>
                </c:pt>
                <c:pt idx="1922">
                  <c:v>25.308</c:v>
                </c:pt>
                <c:pt idx="1923">
                  <c:v>25.702999999999999</c:v>
                </c:pt>
                <c:pt idx="1924">
                  <c:v>26.097000000000001</c:v>
                </c:pt>
                <c:pt idx="1925">
                  <c:v>26.491</c:v>
                </c:pt>
                <c:pt idx="1926">
                  <c:v>26.884</c:v>
                </c:pt>
                <c:pt idx="1927">
                  <c:v>27.277000000000001</c:v>
                </c:pt>
                <c:pt idx="1928">
                  <c:v>27.667999999999999</c:v>
                </c:pt>
                <c:pt idx="1929">
                  <c:v>28.059000000000001</c:v>
                </c:pt>
                <c:pt idx="1930">
                  <c:v>28.45</c:v>
                </c:pt>
                <c:pt idx="1931">
                  <c:v>28.838999999999999</c:v>
                </c:pt>
                <c:pt idx="1932">
                  <c:v>29.228000000000002</c:v>
                </c:pt>
                <c:pt idx="1933">
                  <c:v>29.616</c:v>
                </c:pt>
                <c:pt idx="1934">
                  <c:v>30.003</c:v>
                </c:pt>
                <c:pt idx="1935">
                  <c:v>30.388999999999999</c:v>
                </c:pt>
                <c:pt idx="1936">
                  <c:v>30.774000000000001</c:v>
                </c:pt>
                <c:pt idx="1937">
                  <c:v>31.158000000000001</c:v>
                </c:pt>
                <c:pt idx="1938">
                  <c:v>31.542000000000002</c:v>
                </c:pt>
                <c:pt idx="1939">
                  <c:v>31.923999999999999</c:v>
                </c:pt>
                <c:pt idx="1940">
                  <c:v>32.305999999999997</c:v>
                </c:pt>
                <c:pt idx="1941">
                  <c:v>32.686</c:v>
                </c:pt>
                <c:pt idx="1942">
                  <c:v>33.064999999999998</c:v>
                </c:pt>
                <c:pt idx="1943">
                  <c:v>33.444000000000003</c:v>
                </c:pt>
                <c:pt idx="1944">
                  <c:v>33.820999999999998</c:v>
                </c:pt>
                <c:pt idx="1945">
                  <c:v>34.197000000000003</c:v>
                </c:pt>
                <c:pt idx="1946">
                  <c:v>34.572000000000003</c:v>
                </c:pt>
                <c:pt idx="1947">
                  <c:v>34.945999999999998</c:v>
                </c:pt>
                <c:pt idx="1948">
                  <c:v>35.319000000000003</c:v>
                </c:pt>
                <c:pt idx="1949">
                  <c:v>35.69</c:v>
                </c:pt>
                <c:pt idx="1950">
                  <c:v>36.06</c:v>
                </c:pt>
                <c:pt idx="1951">
                  <c:v>36.43</c:v>
                </c:pt>
                <c:pt idx="1952">
                  <c:v>36.798000000000002</c:v>
                </c:pt>
                <c:pt idx="1953">
                  <c:v>37.164000000000001</c:v>
                </c:pt>
                <c:pt idx="1954">
                  <c:v>37.53</c:v>
                </c:pt>
                <c:pt idx="1955">
                  <c:v>37.893999999999998</c:v>
                </c:pt>
                <c:pt idx="1956">
                  <c:v>38.256999999999998</c:v>
                </c:pt>
                <c:pt idx="1957">
                  <c:v>38.618000000000002</c:v>
                </c:pt>
                <c:pt idx="1958">
                  <c:v>38.978000000000002</c:v>
                </c:pt>
                <c:pt idx="1959">
                  <c:v>39.338000000000001</c:v>
                </c:pt>
                <c:pt idx="1960">
                  <c:v>39.698</c:v>
                </c:pt>
                <c:pt idx="1961">
                  <c:v>40.055999999999997</c:v>
                </c:pt>
                <c:pt idx="1962">
                  <c:v>40.412999999999997</c:v>
                </c:pt>
                <c:pt idx="1963">
                  <c:v>40.768999999999998</c:v>
                </c:pt>
                <c:pt idx="1964">
                  <c:v>41.122999999999998</c:v>
                </c:pt>
                <c:pt idx="1965">
                  <c:v>41.475999999999999</c:v>
                </c:pt>
                <c:pt idx="1966">
                  <c:v>41.826999999999998</c:v>
                </c:pt>
                <c:pt idx="1967">
                  <c:v>42.177</c:v>
                </c:pt>
                <c:pt idx="1968">
                  <c:v>42.524999999999999</c:v>
                </c:pt>
                <c:pt idx="1969">
                  <c:v>42.872</c:v>
                </c:pt>
                <c:pt idx="1970">
                  <c:v>43.216999999999999</c:v>
                </c:pt>
                <c:pt idx="1971">
                  <c:v>43.561</c:v>
                </c:pt>
                <c:pt idx="1972">
                  <c:v>43.902999999999999</c:v>
                </c:pt>
                <c:pt idx="1973">
                  <c:v>44.244</c:v>
                </c:pt>
                <c:pt idx="1974">
                  <c:v>44.582999999999998</c:v>
                </c:pt>
                <c:pt idx="1975">
                  <c:v>44.92</c:v>
                </c:pt>
                <c:pt idx="1976">
                  <c:v>45.256</c:v>
                </c:pt>
                <c:pt idx="1977">
                  <c:v>45.59</c:v>
                </c:pt>
                <c:pt idx="1978">
                  <c:v>45.923000000000002</c:v>
                </c:pt>
                <c:pt idx="1979">
                  <c:v>46.253999999999998</c:v>
                </c:pt>
                <c:pt idx="1980">
                  <c:v>46.584000000000003</c:v>
                </c:pt>
                <c:pt idx="1981">
                  <c:v>46.914000000000001</c:v>
                </c:pt>
                <c:pt idx="1982">
                  <c:v>47.241999999999997</c:v>
                </c:pt>
                <c:pt idx="1983">
                  <c:v>47.567999999999998</c:v>
                </c:pt>
                <c:pt idx="1984">
                  <c:v>47.893000000000001</c:v>
                </c:pt>
                <c:pt idx="1985">
                  <c:v>48.216000000000001</c:v>
                </c:pt>
                <c:pt idx="1986">
                  <c:v>48.536999999999999</c:v>
                </c:pt>
                <c:pt idx="1987">
                  <c:v>48.856000000000002</c:v>
                </c:pt>
                <c:pt idx="1988">
                  <c:v>49.173999999999999</c:v>
                </c:pt>
                <c:pt idx="1989">
                  <c:v>49.49</c:v>
                </c:pt>
                <c:pt idx="1990">
                  <c:v>49.804000000000002</c:v>
                </c:pt>
                <c:pt idx="1991">
                  <c:v>50.116</c:v>
                </c:pt>
                <c:pt idx="1992">
                  <c:v>50.427</c:v>
                </c:pt>
                <c:pt idx="1993">
                  <c:v>50.735999999999997</c:v>
                </c:pt>
                <c:pt idx="1994">
                  <c:v>51.042999999999999</c:v>
                </c:pt>
                <c:pt idx="1995">
                  <c:v>51.347999999999999</c:v>
                </c:pt>
                <c:pt idx="1996">
                  <c:v>51.651000000000003</c:v>
                </c:pt>
                <c:pt idx="1997">
                  <c:v>51.953000000000003</c:v>
                </c:pt>
                <c:pt idx="1998">
                  <c:v>52.252000000000002</c:v>
                </c:pt>
                <c:pt idx="1999">
                  <c:v>52.55</c:v>
                </c:pt>
                <c:pt idx="2000">
                  <c:v>52.845999999999997</c:v>
                </c:pt>
                <c:pt idx="2001">
                  <c:v>53.14</c:v>
                </c:pt>
                <c:pt idx="2002">
                  <c:v>53.432000000000002</c:v>
                </c:pt>
                <c:pt idx="2003">
                  <c:v>53.722000000000001</c:v>
                </c:pt>
                <c:pt idx="2004">
                  <c:v>54.01</c:v>
                </c:pt>
                <c:pt idx="2005">
                  <c:v>54.295999999999999</c:v>
                </c:pt>
                <c:pt idx="2006">
                  <c:v>54.58</c:v>
                </c:pt>
                <c:pt idx="2007">
                  <c:v>54.863</c:v>
                </c:pt>
                <c:pt idx="2008">
                  <c:v>55.143000000000001</c:v>
                </c:pt>
                <c:pt idx="2009">
                  <c:v>55.421999999999997</c:v>
                </c:pt>
                <c:pt idx="2010">
                  <c:v>55.698</c:v>
                </c:pt>
                <c:pt idx="2011">
                  <c:v>55.972999999999999</c:v>
                </c:pt>
                <c:pt idx="2012">
                  <c:v>56.244999999999997</c:v>
                </c:pt>
                <c:pt idx="2013">
                  <c:v>56.515999999999998</c:v>
                </c:pt>
                <c:pt idx="2014">
                  <c:v>56.783999999999999</c:v>
                </c:pt>
                <c:pt idx="2015">
                  <c:v>57.051000000000002</c:v>
                </c:pt>
                <c:pt idx="2016">
                  <c:v>57.314999999999998</c:v>
                </c:pt>
                <c:pt idx="2017">
                  <c:v>57.576999999999998</c:v>
                </c:pt>
                <c:pt idx="2018">
                  <c:v>57.838000000000001</c:v>
                </c:pt>
                <c:pt idx="2019">
                  <c:v>58.095999999999997</c:v>
                </c:pt>
                <c:pt idx="2020">
                  <c:v>58.351999999999997</c:v>
                </c:pt>
                <c:pt idx="2021">
                  <c:v>58.606999999999999</c:v>
                </c:pt>
                <c:pt idx="2022">
                  <c:v>58.859000000000002</c:v>
                </c:pt>
                <c:pt idx="2023">
                  <c:v>59.109000000000002</c:v>
                </c:pt>
                <c:pt idx="2024">
                  <c:v>59.356999999999999</c:v>
                </c:pt>
                <c:pt idx="2025">
                  <c:v>59.603000000000002</c:v>
                </c:pt>
                <c:pt idx="2026">
                  <c:v>59.847000000000001</c:v>
                </c:pt>
                <c:pt idx="2027">
                  <c:v>60.088000000000001</c:v>
                </c:pt>
                <c:pt idx="2028">
                  <c:v>60.328000000000003</c:v>
                </c:pt>
                <c:pt idx="2029">
                  <c:v>60.564999999999998</c:v>
                </c:pt>
                <c:pt idx="2030">
                  <c:v>60.801000000000002</c:v>
                </c:pt>
                <c:pt idx="2031">
                  <c:v>61.033999999999999</c:v>
                </c:pt>
                <c:pt idx="2032">
                  <c:v>61.265000000000001</c:v>
                </c:pt>
                <c:pt idx="2033">
                  <c:v>61.494</c:v>
                </c:pt>
                <c:pt idx="2034">
                  <c:v>61.72</c:v>
                </c:pt>
                <c:pt idx="2035">
                  <c:v>61.945</c:v>
                </c:pt>
                <c:pt idx="2036">
                  <c:v>62.167000000000002</c:v>
                </c:pt>
                <c:pt idx="2037">
                  <c:v>62.387999999999998</c:v>
                </c:pt>
                <c:pt idx="2038">
                  <c:v>62.606000000000002</c:v>
                </c:pt>
                <c:pt idx="2039">
                  <c:v>62.820999999999998</c:v>
                </c:pt>
                <c:pt idx="2040">
                  <c:v>63.034999999999997</c:v>
                </c:pt>
                <c:pt idx="2041">
                  <c:v>63.247</c:v>
                </c:pt>
                <c:pt idx="2042">
                  <c:v>63.456000000000003</c:v>
                </c:pt>
                <c:pt idx="2043">
                  <c:v>63.662999999999997</c:v>
                </c:pt>
                <c:pt idx="2044">
                  <c:v>63.866999999999997</c:v>
                </c:pt>
                <c:pt idx="2045">
                  <c:v>64.069999999999993</c:v>
                </c:pt>
                <c:pt idx="2046">
                  <c:v>64.27</c:v>
                </c:pt>
                <c:pt idx="2047">
                  <c:v>64.468000000000004</c:v>
                </c:pt>
                <c:pt idx="2048">
                  <c:v>64.664000000000001</c:v>
                </c:pt>
                <c:pt idx="2049">
                  <c:v>64.858000000000004</c:v>
                </c:pt>
                <c:pt idx="2050">
                  <c:v>65.049000000000007</c:v>
                </c:pt>
                <c:pt idx="2051">
                  <c:v>65.238</c:v>
                </c:pt>
                <c:pt idx="2052">
                  <c:v>65.424999999999997</c:v>
                </c:pt>
                <c:pt idx="2053">
                  <c:v>65.61</c:v>
                </c:pt>
                <c:pt idx="2054">
                  <c:v>65.792000000000002</c:v>
                </c:pt>
                <c:pt idx="2055">
                  <c:v>65.971999999999994</c:v>
                </c:pt>
                <c:pt idx="2056">
                  <c:v>66.149000000000001</c:v>
                </c:pt>
                <c:pt idx="2057">
                  <c:v>66.325000000000003</c:v>
                </c:pt>
                <c:pt idx="2058">
                  <c:v>66.498000000000005</c:v>
                </c:pt>
                <c:pt idx="2059">
                  <c:v>66.668999999999997</c:v>
                </c:pt>
                <c:pt idx="2060">
                  <c:v>66.837000000000003</c:v>
                </c:pt>
                <c:pt idx="2061">
                  <c:v>67.003</c:v>
                </c:pt>
                <c:pt idx="2062">
                  <c:v>67.167000000000002</c:v>
                </c:pt>
                <c:pt idx="2063">
                  <c:v>67.328999999999994</c:v>
                </c:pt>
                <c:pt idx="2064">
                  <c:v>67.488</c:v>
                </c:pt>
                <c:pt idx="2065">
                  <c:v>67.644999999999996</c:v>
                </c:pt>
                <c:pt idx="2066">
                  <c:v>67.799000000000007</c:v>
                </c:pt>
                <c:pt idx="2067">
                  <c:v>67.950999999999993</c:v>
                </c:pt>
                <c:pt idx="2068">
                  <c:v>68.100999999999999</c:v>
                </c:pt>
                <c:pt idx="2069">
                  <c:v>68.248000000000005</c:v>
                </c:pt>
                <c:pt idx="2070">
                  <c:v>68.394000000000005</c:v>
                </c:pt>
                <c:pt idx="2071">
                  <c:v>68.536000000000001</c:v>
                </c:pt>
                <c:pt idx="2072">
                  <c:v>68.677000000000007</c:v>
                </c:pt>
                <c:pt idx="2073">
                  <c:v>68.814999999999998</c:v>
                </c:pt>
                <c:pt idx="2074">
                  <c:v>68.950999999999993</c:v>
                </c:pt>
                <c:pt idx="2075">
                  <c:v>69.084000000000003</c:v>
                </c:pt>
                <c:pt idx="2076">
                  <c:v>69.215000000000003</c:v>
                </c:pt>
                <c:pt idx="2077">
                  <c:v>69.343000000000004</c:v>
                </c:pt>
                <c:pt idx="2078">
                  <c:v>69.468999999999994</c:v>
                </c:pt>
                <c:pt idx="2079">
                  <c:v>69.593000000000004</c:v>
                </c:pt>
                <c:pt idx="2080">
                  <c:v>69.715000000000003</c:v>
                </c:pt>
                <c:pt idx="2081">
                  <c:v>69.834000000000003</c:v>
                </c:pt>
                <c:pt idx="2082">
                  <c:v>69.95</c:v>
                </c:pt>
                <c:pt idx="2083">
                  <c:v>70.063999999999993</c:v>
                </c:pt>
                <c:pt idx="2084">
                  <c:v>70.176000000000002</c:v>
                </c:pt>
                <c:pt idx="2085">
                  <c:v>70.286000000000001</c:v>
                </c:pt>
                <c:pt idx="2086">
                  <c:v>70.393000000000001</c:v>
                </c:pt>
                <c:pt idx="2087">
                  <c:v>70.497</c:v>
                </c:pt>
                <c:pt idx="2088">
                  <c:v>70.599000000000004</c:v>
                </c:pt>
                <c:pt idx="2089">
                  <c:v>70.698999999999998</c:v>
                </c:pt>
                <c:pt idx="2090">
                  <c:v>70.796000000000006</c:v>
                </c:pt>
                <c:pt idx="2091">
                  <c:v>70.891000000000005</c:v>
                </c:pt>
                <c:pt idx="2092">
                  <c:v>70.983999999999995</c:v>
                </c:pt>
                <c:pt idx="2093">
                  <c:v>71.073999999999998</c:v>
                </c:pt>
                <c:pt idx="2094">
                  <c:v>71.161000000000001</c:v>
                </c:pt>
                <c:pt idx="2095">
                  <c:v>71.245999999999995</c:v>
                </c:pt>
                <c:pt idx="2096">
                  <c:v>71.328999999999994</c:v>
                </c:pt>
                <c:pt idx="2097">
                  <c:v>71.409000000000006</c:v>
                </c:pt>
                <c:pt idx="2098">
                  <c:v>71.486999999999995</c:v>
                </c:pt>
                <c:pt idx="2099">
                  <c:v>71.563000000000002</c:v>
                </c:pt>
                <c:pt idx="2100">
                  <c:v>71.635999999999996</c:v>
                </c:pt>
                <c:pt idx="2101">
                  <c:v>72.700999999999993</c:v>
                </c:pt>
                <c:pt idx="2102">
                  <c:v>72.769000000000005</c:v>
                </c:pt>
                <c:pt idx="2103">
                  <c:v>72.832999999999998</c:v>
                </c:pt>
                <c:pt idx="2104">
                  <c:v>72.894999999999996</c:v>
                </c:pt>
                <c:pt idx="2105">
                  <c:v>72.954999999999998</c:v>
                </c:pt>
                <c:pt idx="2106">
                  <c:v>73.012</c:v>
                </c:pt>
                <c:pt idx="2107">
                  <c:v>73.066999999999993</c:v>
                </c:pt>
                <c:pt idx="2108">
                  <c:v>73.119</c:v>
                </c:pt>
                <c:pt idx="2109">
                  <c:v>73.168999999999997</c:v>
                </c:pt>
                <c:pt idx="2110">
                  <c:v>73.215999999999994</c:v>
                </c:pt>
                <c:pt idx="2111">
                  <c:v>73.260999999999996</c:v>
                </c:pt>
                <c:pt idx="2112">
                  <c:v>73.304000000000002</c:v>
                </c:pt>
                <c:pt idx="2113">
                  <c:v>73.343000000000004</c:v>
                </c:pt>
                <c:pt idx="2114">
                  <c:v>73.381</c:v>
                </c:pt>
                <c:pt idx="2115">
                  <c:v>73.415999999999997</c:v>
                </c:pt>
                <c:pt idx="2116">
                  <c:v>73.447999999999993</c:v>
                </c:pt>
                <c:pt idx="2117">
                  <c:v>73.477999999999994</c:v>
                </c:pt>
                <c:pt idx="2118">
                  <c:v>73.506</c:v>
                </c:pt>
                <c:pt idx="2119">
                  <c:v>73.531000000000006</c:v>
                </c:pt>
                <c:pt idx="2120">
                  <c:v>73.552999999999997</c:v>
                </c:pt>
                <c:pt idx="2121">
                  <c:v>73.572999999999993</c:v>
                </c:pt>
                <c:pt idx="2122">
                  <c:v>73.590999999999994</c:v>
                </c:pt>
                <c:pt idx="2123">
                  <c:v>73.605999999999995</c:v>
                </c:pt>
                <c:pt idx="2124">
                  <c:v>73.617999999999995</c:v>
                </c:pt>
                <c:pt idx="2125">
                  <c:v>73.628</c:v>
                </c:pt>
                <c:pt idx="2126">
                  <c:v>73.635999999999996</c:v>
                </c:pt>
                <c:pt idx="2127">
                  <c:v>73.641000000000005</c:v>
                </c:pt>
                <c:pt idx="2128">
                  <c:v>73.643000000000001</c:v>
                </c:pt>
                <c:pt idx="2129">
                  <c:v>73.644000000000005</c:v>
                </c:pt>
                <c:pt idx="2130">
                  <c:v>73.641000000000005</c:v>
                </c:pt>
                <c:pt idx="2131">
                  <c:v>73.635999999999996</c:v>
                </c:pt>
                <c:pt idx="2132">
                  <c:v>73.629000000000005</c:v>
                </c:pt>
                <c:pt idx="2133">
                  <c:v>73.619</c:v>
                </c:pt>
                <c:pt idx="2134">
                  <c:v>73.606999999999999</c:v>
                </c:pt>
                <c:pt idx="2135">
                  <c:v>73.591999999999999</c:v>
                </c:pt>
                <c:pt idx="2136">
                  <c:v>73.575000000000003</c:v>
                </c:pt>
                <c:pt idx="2137">
                  <c:v>73.555000000000007</c:v>
                </c:pt>
                <c:pt idx="2138">
                  <c:v>73.533000000000001</c:v>
                </c:pt>
                <c:pt idx="2139">
                  <c:v>73.507999999999996</c:v>
                </c:pt>
                <c:pt idx="2140">
                  <c:v>73.480999999999995</c:v>
                </c:pt>
                <c:pt idx="2141">
                  <c:v>73.450999999999993</c:v>
                </c:pt>
                <c:pt idx="2142">
                  <c:v>73.418999999999997</c:v>
                </c:pt>
                <c:pt idx="2143">
                  <c:v>73.384</c:v>
                </c:pt>
                <c:pt idx="2144">
                  <c:v>73.346999999999994</c:v>
                </c:pt>
                <c:pt idx="2145">
                  <c:v>73.307000000000002</c:v>
                </c:pt>
                <c:pt idx="2146">
                  <c:v>73.265000000000001</c:v>
                </c:pt>
                <c:pt idx="2147">
                  <c:v>73.221000000000004</c:v>
                </c:pt>
                <c:pt idx="2148">
                  <c:v>73.173000000000002</c:v>
                </c:pt>
                <c:pt idx="2149">
                  <c:v>73.123999999999995</c:v>
                </c:pt>
                <c:pt idx="2150">
                  <c:v>73.072000000000003</c:v>
                </c:pt>
                <c:pt idx="2151">
                  <c:v>73.016999999999996</c:v>
                </c:pt>
                <c:pt idx="2152">
                  <c:v>72.960999999999999</c:v>
                </c:pt>
                <c:pt idx="2153">
                  <c:v>72.900999999999996</c:v>
                </c:pt>
                <c:pt idx="2154">
                  <c:v>72.838999999999999</c:v>
                </c:pt>
                <c:pt idx="2155">
                  <c:v>72.775000000000006</c:v>
                </c:pt>
                <c:pt idx="2156">
                  <c:v>72.707999999999998</c:v>
                </c:pt>
                <c:pt idx="2157">
                  <c:v>72.638999999999996</c:v>
                </c:pt>
                <c:pt idx="2158">
                  <c:v>72.566999999999993</c:v>
                </c:pt>
                <c:pt idx="2159">
                  <c:v>72.492999999999995</c:v>
                </c:pt>
                <c:pt idx="2160">
                  <c:v>72.414000000000001</c:v>
                </c:pt>
                <c:pt idx="2161">
                  <c:v>72.331000000000003</c:v>
                </c:pt>
                <c:pt idx="2162">
                  <c:v>72.245000000000005</c:v>
                </c:pt>
                <c:pt idx="2163">
                  <c:v>72.156999999999996</c:v>
                </c:pt>
                <c:pt idx="2164">
                  <c:v>72.066999999999993</c:v>
                </c:pt>
                <c:pt idx="2165">
                  <c:v>71.974000000000004</c:v>
                </c:pt>
                <c:pt idx="2166">
                  <c:v>71.879000000000005</c:v>
                </c:pt>
                <c:pt idx="2167">
                  <c:v>71.781000000000006</c:v>
                </c:pt>
                <c:pt idx="2168">
                  <c:v>71.680999999999997</c:v>
                </c:pt>
                <c:pt idx="2169">
                  <c:v>71.578000000000003</c:v>
                </c:pt>
                <c:pt idx="2170">
                  <c:v>71.472999999999999</c:v>
                </c:pt>
                <c:pt idx="2171">
                  <c:v>71.364999999999995</c:v>
                </c:pt>
                <c:pt idx="2172">
                  <c:v>71.254999999999995</c:v>
                </c:pt>
                <c:pt idx="2173">
                  <c:v>71.143000000000001</c:v>
                </c:pt>
                <c:pt idx="2174">
                  <c:v>71.028000000000006</c:v>
                </c:pt>
                <c:pt idx="2175">
                  <c:v>70.911000000000001</c:v>
                </c:pt>
                <c:pt idx="2176">
                  <c:v>70.790999999999997</c:v>
                </c:pt>
                <c:pt idx="2177">
                  <c:v>70.668999999999997</c:v>
                </c:pt>
                <c:pt idx="2178">
                  <c:v>70.545000000000002</c:v>
                </c:pt>
                <c:pt idx="2179">
                  <c:v>70.418000000000006</c:v>
                </c:pt>
                <c:pt idx="2180">
                  <c:v>70.289000000000001</c:v>
                </c:pt>
                <c:pt idx="2181">
                  <c:v>70.156999999999996</c:v>
                </c:pt>
                <c:pt idx="2182">
                  <c:v>70.022999999999996</c:v>
                </c:pt>
                <c:pt idx="2183">
                  <c:v>69.885999999999996</c:v>
                </c:pt>
                <c:pt idx="2184">
                  <c:v>69.748000000000005</c:v>
                </c:pt>
                <c:pt idx="2185">
                  <c:v>69.605999999999995</c:v>
                </c:pt>
                <c:pt idx="2186">
                  <c:v>69.462999999999994</c:v>
                </c:pt>
                <c:pt idx="2187">
                  <c:v>69.316999999999993</c:v>
                </c:pt>
                <c:pt idx="2188">
                  <c:v>69.168999999999997</c:v>
                </c:pt>
                <c:pt idx="2189">
                  <c:v>69.018000000000001</c:v>
                </c:pt>
                <c:pt idx="2190">
                  <c:v>68.864999999999995</c:v>
                </c:pt>
                <c:pt idx="2191">
                  <c:v>68.709000000000003</c:v>
                </c:pt>
                <c:pt idx="2192">
                  <c:v>68.552000000000007</c:v>
                </c:pt>
                <c:pt idx="2193">
                  <c:v>68.391999999999996</c:v>
                </c:pt>
                <c:pt idx="2194">
                  <c:v>68.228999999999999</c:v>
                </c:pt>
                <c:pt idx="2195">
                  <c:v>68.063999999999993</c:v>
                </c:pt>
                <c:pt idx="2196">
                  <c:v>67.897000000000006</c:v>
                </c:pt>
                <c:pt idx="2197">
                  <c:v>67.727999999999994</c:v>
                </c:pt>
                <c:pt idx="2198">
                  <c:v>67.555999999999997</c:v>
                </c:pt>
                <c:pt idx="2199">
                  <c:v>67.382000000000005</c:v>
                </c:pt>
                <c:pt idx="2200">
                  <c:v>67.206000000000003</c:v>
                </c:pt>
                <c:pt idx="2201">
                  <c:v>67.027000000000001</c:v>
                </c:pt>
                <c:pt idx="2202">
                  <c:v>66.846000000000004</c:v>
                </c:pt>
                <c:pt idx="2203">
                  <c:v>66.662999999999997</c:v>
                </c:pt>
                <c:pt idx="2204">
                  <c:v>66.477000000000004</c:v>
                </c:pt>
                <c:pt idx="2205">
                  <c:v>66.289000000000001</c:v>
                </c:pt>
                <c:pt idx="2206">
                  <c:v>66.099000000000004</c:v>
                </c:pt>
                <c:pt idx="2207">
                  <c:v>65.906000000000006</c:v>
                </c:pt>
                <c:pt idx="2208">
                  <c:v>65.712000000000003</c:v>
                </c:pt>
                <c:pt idx="2209">
                  <c:v>65.515000000000001</c:v>
                </c:pt>
                <c:pt idx="2210">
                  <c:v>65.314999999999998</c:v>
                </c:pt>
                <c:pt idx="2211">
                  <c:v>65.114000000000004</c:v>
                </c:pt>
                <c:pt idx="2212">
                  <c:v>64.91</c:v>
                </c:pt>
                <c:pt idx="2213">
                  <c:v>64.703999999999994</c:v>
                </c:pt>
                <c:pt idx="2214">
                  <c:v>64.495999999999995</c:v>
                </c:pt>
                <c:pt idx="2215">
                  <c:v>64.284999999999997</c:v>
                </c:pt>
                <c:pt idx="2216">
                  <c:v>64.072000000000003</c:v>
                </c:pt>
                <c:pt idx="2217">
                  <c:v>63.856999999999999</c:v>
                </c:pt>
                <c:pt idx="2218">
                  <c:v>63.64</c:v>
                </c:pt>
                <c:pt idx="2219">
                  <c:v>63.420999999999999</c:v>
                </c:pt>
                <c:pt idx="2220">
                  <c:v>63.198999999999998</c:v>
                </c:pt>
                <c:pt idx="2221">
                  <c:v>62.975000000000001</c:v>
                </c:pt>
                <c:pt idx="2222">
                  <c:v>62.749000000000002</c:v>
                </c:pt>
                <c:pt idx="2223">
                  <c:v>62.521000000000001</c:v>
                </c:pt>
                <c:pt idx="2224">
                  <c:v>62.290999999999997</c:v>
                </c:pt>
                <c:pt idx="2225">
                  <c:v>62.058</c:v>
                </c:pt>
                <c:pt idx="2226">
                  <c:v>61.823999999999998</c:v>
                </c:pt>
                <c:pt idx="2227">
                  <c:v>61.587000000000003</c:v>
                </c:pt>
                <c:pt idx="2228">
                  <c:v>61.347999999999999</c:v>
                </c:pt>
                <c:pt idx="2229">
                  <c:v>61.106999999999999</c:v>
                </c:pt>
                <c:pt idx="2230">
                  <c:v>60.863</c:v>
                </c:pt>
                <c:pt idx="2231">
                  <c:v>60.618000000000002</c:v>
                </c:pt>
                <c:pt idx="2232">
                  <c:v>60.37</c:v>
                </c:pt>
                <c:pt idx="2233">
                  <c:v>60.121000000000002</c:v>
                </c:pt>
                <c:pt idx="2234">
                  <c:v>59.869</c:v>
                </c:pt>
                <c:pt idx="2235">
                  <c:v>59.615000000000002</c:v>
                </c:pt>
                <c:pt idx="2236">
                  <c:v>59.359000000000002</c:v>
                </c:pt>
                <c:pt idx="2237">
                  <c:v>59.100999999999999</c:v>
                </c:pt>
                <c:pt idx="2238">
                  <c:v>58.841000000000001</c:v>
                </c:pt>
                <c:pt idx="2239">
                  <c:v>58.579000000000001</c:v>
                </c:pt>
                <c:pt idx="2240">
                  <c:v>58.314999999999998</c:v>
                </c:pt>
                <c:pt idx="2241">
                  <c:v>58.048000000000002</c:v>
                </c:pt>
                <c:pt idx="2242">
                  <c:v>57.78</c:v>
                </c:pt>
                <c:pt idx="2243">
                  <c:v>57.51</c:v>
                </c:pt>
                <c:pt idx="2244">
                  <c:v>57.237000000000002</c:v>
                </c:pt>
                <c:pt idx="2245">
                  <c:v>56.963000000000001</c:v>
                </c:pt>
                <c:pt idx="2246">
                  <c:v>56.686</c:v>
                </c:pt>
                <c:pt idx="2247">
                  <c:v>56.408000000000001</c:v>
                </c:pt>
                <c:pt idx="2248">
                  <c:v>56.128</c:v>
                </c:pt>
                <c:pt idx="2249">
                  <c:v>55.844999999999999</c:v>
                </c:pt>
                <c:pt idx="2250">
                  <c:v>55.561</c:v>
                </c:pt>
                <c:pt idx="2251">
                  <c:v>55.274000000000001</c:v>
                </c:pt>
                <c:pt idx="2252">
                  <c:v>54.985999999999997</c:v>
                </c:pt>
                <c:pt idx="2253">
                  <c:v>54.695999999999998</c:v>
                </c:pt>
                <c:pt idx="2254">
                  <c:v>54.404000000000003</c:v>
                </c:pt>
                <c:pt idx="2255">
                  <c:v>54.109000000000002</c:v>
                </c:pt>
                <c:pt idx="2256">
                  <c:v>53.813000000000002</c:v>
                </c:pt>
                <c:pt idx="2257">
                  <c:v>53.515000000000001</c:v>
                </c:pt>
                <c:pt idx="2258">
                  <c:v>53.215000000000003</c:v>
                </c:pt>
                <c:pt idx="2259">
                  <c:v>52.914000000000001</c:v>
                </c:pt>
                <c:pt idx="2260">
                  <c:v>52.61</c:v>
                </c:pt>
                <c:pt idx="2261">
                  <c:v>52.305</c:v>
                </c:pt>
                <c:pt idx="2262">
                  <c:v>51.997</c:v>
                </c:pt>
                <c:pt idx="2263">
                  <c:v>51.688000000000002</c:v>
                </c:pt>
                <c:pt idx="2264">
                  <c:v>51.377000000000002</c:v>
                </c:pt>
                <c:pt idx="2265">
                  <c:v>51.064</c:v>
                </c:pt>
                <c:pt idx="2266">
                  <c:v>50.749000000000002</c:v>
                </c:pt>
                <c:pt idx="2267">
                  <c:v>50.433</c:v>
                </c:pt>
                <c:pt idx="2268">
                  <c:v>50.113999999999997</c:v>
                </c:pt>
                <c:pt idx="2269">
                  <c:v>49.793999999999997</c:v>
                </c:pt>
                <c:pt idx="2270">
                  <c:v>49.472000000000001</c:v>
                </c:pt>
                <c:pt idx="2271">
                  <c:v>49.149000000000001</c:v>
                </c:pt>
                <c:pt idx="2272">
                  <c:v>48.823</c:v>
                </c:pt>
                <c:pt idx="2273">
                  <c:v>48.496000000000002</c:v>
                </c:pt>
                <c:pt idx="2274">
                  <c:v>48.167000000000002</c:v>
                </c:pt>
                <c:pt idx="2275">
                  <c:v>47.837000000000003</c:v>
                </c:pt>
                <c:pt idx="2276">
                  <c:v>47.503999999999998</c:v>
                </c:pt>
                <c:pt idx="2277">
                  <c:v>47.17</c:v>
                </c:pt>
                <c:pt idx="2278">
                  <c:v>46.835000000000001</c:v>
                </c:pt>
                <c:pt idx="2279">
                  <c:v>46.497</c:v>
                </c:pt>
                <c:pt idx="2280">
                  <c:v>46.158000000000001</c:v>
                </c:pt>
                <c:pt idx="2281">
                  <c:v>45.817</c:v>
                </c:pt>
                <c:pt idx="2282">
                  <c:v>45.475000000000001</c:v>
                </c:pt>
                <c:pt idx="2283">
                  <c:v>45.131</c:v>
                </c:pt>
                <c:pt idx="2284">
                  <c:v>44.786000000000001</c:v>
                </c:pt>
                <c:pt idx="2285">
                  <c:v>44.438000000000002</c:v>
                </c:pt>
                <c:pt idx="2286">
                  <c:v>44.09</c:v>
                </c:pt>
                <c:pt idx="2287">
                  <c:v>43.738999999999997</c:v>
                </c:pt>
                <c:pt idx="2288">
                  <c:v>43.387999999999998</c:v>
                </c:pt>
                <c:pt idx="2289">
                  <c:v>43.033999999999999</c:v>
                </c:pt>
                <c:pt idx="2290">
                  <c:v>42.679000000000002</c:v>
                </c:pt>
                <c:pt idx="2291">
                  <c:v>42.323</c:v>
                </c:pt>
                <c:pt idx="2292">
                  <c:v>41.965000000000003</c:v>
                </c:pt>
                <c:pt idx="2293">
                  <c:v>41.604999999999997</c:v>
                </c:pt>
                <c:pt idx="2294">
                  <c:v>41.244999999999997</c:v>
                </c:pt>
                <c:pt idx="2295">
                  <c:v>40.881999999999998</c:v>
                </c:pt>
                <c:pt idx="2296">
                  <c:v>40.518000000000001</c:v>
                </c:pt>
                <c:pt idx="2297">
                  <c:v>40.155000000000001</c:v>
                </c:pt>
                <c:pt idx="2298">
                  <c:v>39.79</c:v>
                </c:pt>
                <c:pt idx="2299">
                  <c:v>39.423999999999999</c:v>
                </c:pt>
                <c:pt idx="2300">
                  <c:v>39.055999999999997</c:v>
                </c:pt>
                <c:pt idx="2301">
                  <c:v>38.688000000000002</c:v>
                </c:pt>
                <c:pt idx="2302">
                  <c:v>38.317</c:v>
                </c:pt>
                <c:pt idx="2303">
                  <c:v>37.945999999999998</c:v>
                </c:pt>
                <c:pt idx="2304">
                  <c:v>37.573</c:v>
                </c:pt>
                <c:pt idx="2305">
                  <c:v>37.198999999999998</c:v>
                </c:pt>
                <c:pt idx="2306">
                  <c:v>36.823</c:v>
                </c:pt>
                <c:pt idx="2307">
                  <c:v>36.447000000000003</c:v>
                </c:pt>
                <c:pt idx="2308">
                  <c:v>36.069000000000003</c:v>
                </c:pt>
                <c:pt idx="2309">
                  <c:v>35.69</c:v>
                </c:pt>
                <c:pt idx="2310">
                  <c:v>35.308999999999997</c:v>
                </c:pt>
                <c:pt idx="2311">
                  <c:v>34.927999999999997</c:v>
                </c:pt>
                <c:pt idx="2312">
                  <c:v>34.545000000000002</c:v>
                </c:pt>
                <c:pt idx="2313">
                  <c:v>34.161999999999999</c:v>
                </c:pt>
                <c:pt idx="2314">
                  <c:v>33.777000000000001</c:v>
                </c:pt>
                <c:pt idx="2315">
                  <c:v>33.390999999999998</c:v>
                </c:pt>
                <c:pt idx="2316">
                  <c:v>33.003</c:v>
                </c:pt>
                <c:pt idx="2317">
                  <c:v>32.615000000000002</c:v>
                </c:pt>
                <c:pt idx="2318">
                  <c:v>32.225999999999999</c:v>
                </c:pt>
                <c:pt idx="2319">
                  <c:v>31.835999999999999</c:v>
                </c:pt>
                <c:pt idx="2320">
                  <c:v>31.445</c:v>
                </c:pt>
                <c:pt idx="2321">
                  <c:v>31.052</c:v>
                </c:pt>
                <c:pt idx="2322">
                  <c:v>30.658999999999999</c:v>
                </c:pt>
                <c:pt idx="2323">
                  <c:v>30.265000000000001</c:v>
                </c:pt>
                <c:pt idx="2324">
                  <c:v>29.87</c:v>
                </c:pt>
                <c:pt idx="2325">
                  <c:v>29.474</c:v>
                </c:pt>
                <c:pt idx="2326">
                  <c:v>29.077999999999999</c:v>
                </c:pt>
                <c:pt idx="2327">
                  <c:v>28.68</c:v>
                </c:pt>
                <c:pt idx="2328">
                  <c:v>28.282</c:v>
                </c:pt>
                <c:pt idx="2329">
                  <c:v>27.882999999999999</c:v>
                </c:pt>
                <c:pt idx="2330">
                  <c:v>27.483000000000001</c:v>
                </c:pt>
                <c:pt idx="2331">
                  <c:v>27.082000000000001</c:v>
                </c:pt>
                <c:pt idx="2332">
                  <c:v>26.681000000000001</c:v>
                </c:pt>
                <c:pt idx="2333">
                  <c:v>26.279</c:v>
                </c:pt>
                <c:pt idx="2334">
                  <c:v>25.876000000000001</c:v>
                </c:pt>
                <c:pt idx="2335">
                  <c:v>25.472999999999999</c:v>
                </c:pt>
                <c:pt idx="2336">
                  <c:v>25.068999999999999</c:v>
                </c:pt>
                <c:pt idx="2337">
                  <c:v>24.664999999999999</c:v>
                </c:pt>
                <c:pt idx="2338">
                  <c:v>24.26</c:v>
                </c:pt>
                <c:pt idx="2339">
                  <c:v>23.835999999999999</c:v>
                </c:pt>
                <c:pt idx="2340">
                  <c:v>23.414999999999999</c:v>
                </c:pt>
                <c:pt idx="2341">
                  <c:v>22.994</c:v>
                </c:pt>
                <c:pt idx="2342">
                  <c:v>22.574000000000002</c:v>
                </c:pt>
                <c:pt idx="2343">
                  <c:v>22.152999999999999</c:v>
                </c:pt>
                <c:pt idx="2344">
                  <c:v>21.731999999999999</c:v>
                </c:pt>
                <c:pt idx="2345">
                  <c:v>21.311</c:v>
                </c:pt>
                <c:pt idx="2346">
                  <c:v>20.89</c:v>
                </c:pt>
                <c:pt idx="2347">
                  <c:v>20.469000000000001</c:v>
                </c:pt>
                <c:pt idx="2348">
                  <c:v>20.048999999999999</c:v>
                </c:pt>
                <c:pt idx="2349">
                  <c:v>19.628</c:v>
                </c:pt>
                <c:pt idx="2350">
                  <c:v>19.207999999999998</c:v>
                </c:pt>
                <c:pt idx="2351">
                  <c:v>18.788</c:v>
                </c:pt>
                <c:pt idx="2352">
                  <c:v>18.367999999999999</c:v>
                </c:pt>
                <c:pt idx="2353">
                  <c:v>17.949000000000002</c:v>
                </c:pt>
                <c:pt idx="2354">
                  <c:v>17.53</c:v>
                </c:pt>
                <c:pt idx="2355">
                  <c:v>17.111999999999998</c:v>
                </c:pt>
                <c:pt idx="2356">
                  <c:v>16.693999999999999</c:v>
                </c:pt>
                <c:pt idx="2357">
                  <c:v>16.277000000000001</c:v>
                </c:pt>
                <c:pt idx="2358">
                  <c:v>15.861000000000001</c:v>
                </c:pt>
                <c:pt idx="2359">
                  <c:v>15.445</c:v>
                </c:pt>
                <c:pt idx="2360">
                  <c:v>15.03</c:v>
                </c:pt>
                <c:pt idx="2361">
                  <c:v>14.616</c:v>
                </c:pt>
                <c:pt idx="2362">
                  <c:v>14.202999999999999</c:v>
                </c:pt>
                <c:pt idx="2363">
                  <c:v>13.791</c:v>
                </c:pt>
                <c:pt idx="2364">
                  <c:v>13.38</c:v>
                </c:pt>
                <c:pt idx="2365">
                  <c:v>12.971</c:v>
                </c:pt>
                <c:pt idx="2366">
                  <c:v>12.563000000000001</c:v>
                </c:pt>
                <c:pt idx="2367">
                  <c:v>12.156000000000001</c:v>
                </c:pt>
                <c:pt idx="2368">
                  <c:v>11.750999999999999</c:v>
                </c:pt>
                <c:pt idx="2369">
                  <c:v>11.347</c:v>
                </c:pt>
                <c:pt idx="2370">
                  <c:v>10.945</c:v>
                </c:pt>
                <c:pt idx="2371">
                  <c:v>10.545</c:v>
                </c:pt>
                <c:pt idx="2372">
                  <c:v>10.148</c:v>
                </c:pt>
                <c:pt idx="2373">
                  <c:v>0.97519999999999996</c:v>
                </c:pt>
                <c:pt idx="2374">
                  <c:v>0.93579999999999997</c:v>
                </c:pt>
                <c:pt idx="2375">
                  <c:v>0.89670000000000005</c:v>
                </c:pt>
                <c:pt idx="2376">
                  <c:v>0.87150000000000005</c:v>
                </c:pt>
                <c:pt idx="2377">
                  <c:v>0.84330000000000005</c:v>
                </c:pt>
                <c:pt idx="2378">
                  <c:v>0.81520000000000004</c:v>
                </c:pt>
                <c:pt idx="2379">
                  <c:v>0.63619999999999999</c:v>
                </c:pt>
                <c:pt idx="2380">
                  <c:v>0.61350000000000005</c:v>
                </c:pt>
                <c:pt idx="2381">
                  <c:v>0.59079999999999999</c:v>
                </c:pt>
                <c:pt idx="2382">
                  <c:v>0.56810000000000005</c:v>
                </c:pt>
                <c:pt idx="2383">
                  <c:v>0.54549999999999998</c:v>
                </c:pt>
                <c:pt idx="2384">
                  <c:v>0.52290000000000003</c:v>
                </c:pt>
                <c:pt idx="2385">
                  <c:v>0.50029999999999997</c:v>
                </c:pt>
                <c:pt idx="2386">
                  <c:v>0.4778</c:v>
                </c:pt>
                <c:pt idx="2387">
                  <c:v>0.45540000000000003</c:v>
                </c:pt>
                <c:pt idx="2388">
                  <c:v>0.433</c:v>
                </c:pt>
                <c:pt idx="2389">
                  <c:v>0.41070000000000001</c:v>
                </c:pt>
                <c:pt idx="2390">
                  <c:v>0.38840000000000002</c:v>
                </c:pt>
                <c:pt idx="2391">
                  <c:v>0.36620000000000003</c:v>
                </c:pt>
                <c:pt idx="2392">
                  <c:v>0.34410000000000002</c:v>
                </c:pt>
                <c:pt idx="2393">
                  <c:v>0.3221</c:v>
                </c:pt>
                <c:pt idx="2394">
                  <c:v>0.30009999999999998</c:v>
                </c:pt>
                <c:pt idx="2395">
                  <c:v>0.27829999999999999</c:v>
                </c:pt>
                <c:pt idx="2396">
                  <c:v>0.25659999999999999</c:v>
                </c:pt>
                <c:pt idx="2397">
                  <c:v>0.23499999999999999</c:v>
                </c:pt>
                <c:pt idx="2398">
                  <c:v>0.21360000000000001</c:v>
                </c:pt>
                <c:pt idx="2399">
                  <c:v>0.1923</c:v>
                </c:pt>
                <c:pt idx="2400">
                  <c:v>0.17119999999999999</c:v>
                </c:pt>
                <c:pt idx="2401">
                  <c:v>0.15029999999999999</c:v>
                </c:pt>
                <c:pt idx="2402">
                  <c:v>0.12959999999999999</c:v>
                </c:pt>
                <c:pt idx="2403">
                  <c:v>0.10920000000000001</c:v>
                </c:pt>
                <c:pt idx="2404">
                  <c:v>8.9200000000000002E-2</c:v>
                </c:pt>
                <c:pt idx="2405">
                  <c:v>6.9500000000000006E-2</c:v>
                </c:pt>
                <c:pt idx="2406">
                  <c:v>5.0299999999999997E-2</c:v>
                </c:pt>
                <c:pt idx="2407">
                  <c:v>3.1800000000000002E-2</c:v>
                </c:pt>
                <c:pt idx="2408">
                  <c:v>1.44E-2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2.3699999999999999E-2</c:v>
                </c:pt>
                <c:pt idx="3287">
                  <c:v>4.7199999999999999E-2</c:v>
                </c:pt>
                <c:pt idx="3288">
                  <c:v>7.2599999999999998E-2</c:v>
                </c:pt>
                <c:pt idx="3289">
                  <c:v>9.9400000000000002E-2</c:v>
                </c:pt>
                <c:pt idx="3290">
                  <c:v>0.12720000000000001</c:v>
                </c:pt>
                <c:pt idx="3291">
                  <c:v>0.15579999999999999</c:v>
                </c:pt>
                <c:pt idx="3292">
                  <c:v>0.185</c:v>
                </c:pt>
                <c:pt idx="3293">
                  <c:v>0.2147</c:v>
                </c:pt>
                <c:pt idx="3294">
                  <c:v>0.24490000000000001</c:v>
                </c:pt>
                <c:pt idx="3295">
                  <c:v>0.27550000000000002</c:v>
                </c:pt>
                <c:pt idx="3296">
                  <c:v>0.30640000000000001</c:v>
                </c:pt>
                <c:pt idx="3297">
                  <c:v>0.3377</c:v>
                </c:pt>
                <c:pt idx="3298">
                  <c:v>0.36919999999999997</c:v>
                </c:pt>
                <c:pt idx="3299">
                  <c:v>0.40100000000000002</c:v>
                </c:pt>
                <c:pt idx="3300">
                  <c:v>0.433</c:v>
                </c:pt>
                <c:pt idx="3301">
                  <c:v>0.4652</c:v>
                </c:pt>
                <c:pt idx="3302">
                  <c:v>0.49759999999999999</c:v>
                </c:pt>
                <c:pt idx="3303">
                  <c:v>0.53010000000000002</c:v>
                </c:pt>
                <c:pt idx="3304">
                  <c:v>0.56279999999999997</c:v>
                </c:pt>
                <c:pt idx="3305">
                  <c:v>0.59570000000000001</c:v>
                </c:pt>
                <c:pt idx="3306">
                  <c:v>0.62860000000000005</c:v>
                </c:pt>
                <c:pt idx="3307">
                  <c:v>0.66169999999999995</c:v>
                </c:pt>
                <c:pt idx="3308">
                  <c:v>0.69489999999999996</c:v>
                </c:pt>
                <c:pt idx="3309">
                  <c:v>0.72819999999999996</c:v>
                </c:pt>
                <c:pt idx="3310">
                  <c:v>0.76160000000000005</c:v>
                </c:pt>
                <c:pt idx="3311">
                  <c:v>0.79500000000000004</c:v>
                </c:pt>
                <c:pt idx="3312">
                  <c:v>0.82850000000000001</c:v>
                </c:pt>
                <c:pt idx="3313">
                  <c:v>0.86209999999999998</c:v>
                </c:pt>
                <c:pt idx="3314">
                  <c:v>0.89570000000000005</c:v>
                </c:pt>
                <c:pt idx="3315">
                  <c:v>0.9294</c:v>
                </c:pt>
                <c:pt idx="3316">
                  <c:v>0.96319999999999995</c:v>
                </c:pt>
                <c:pt idx="3317">
                  <c:v>0.99690000000000001</c:v>
                </c:pt>
                <c:pt idx="3318">
                  <c:v>10.307</c:v>
                </c:pt>
                <c:pt idx="3319">
                  <c:v>10.662000000000001</c:v>
                </c:pt>
                <c:pt idx="3320">
                  <c:v>11.061</c:v>
                </c:pt>
                <c:pt idx="3321">
                  <c:v>11.462</c:v>
                </c:pt>
                <c:pt idx="3322">
                  <c:v>11.865</c:v>
                </c:pt>
                <c:pt idx="3323">
                  <c:v>12.268000000000001</c:v>
                </c:pt>
                <c:pt idx="3324">
                  <c:v>12.672000000000001</c:v>
                </c:pt>
                <c:pt idx="3325">
                  <c:v>13.077999999999999</c:v>
                </c:pt>
                <c:pt idx="3326">
                  <c:v>13.484</c:v>
                </c:pt>
                <c:pt idx="3327">
                  <c:v>13.89</c:v>
                </c:pt>
                <c:pt idx="3328">
                  <c:v>14.298</c:v>
                </c:pt>
                <c:pt idx="3329">
                  <c:v>14.706</c:v>
                </c:pt>
                <c:pt idx="3330">
                  <c:v>15.115</c:v>
                </c:pt>
                <c:pt idx="3331">
                  <c:v>15.523999999999999</c:v>
                </c:pt>
                <c:pt idx="3332">
                  <c:v>15.933</c:v>
                </c:pt>
                <c:pt idx="3333">
                  <c:v>16.343</c:v>
                </c:pt>
                <c:pt idx="3334">
                  <c:v>16.753</c:v>
                </c:pt>
                <c:pt idx="3335">
                  <c:v>17.163</c:v>
                </c:pt>
                <c:pt idx="3336">
                  <c:v>17.574000000000002</c:v>
                </c:pt>
                <c:pt idx="3337">
                  <c:v>17.984000000000002</c:v>
                </c:pt>
                <c:pt idx="3338">
                  <c:v>18.395</c:v>
                </c:pt>
                <c:pt idx="3339">
                  <c:v>18.806000000000001</c:v>
                </c:pt>
                <c:pt idx="3340">
                  <c:v>19.216000000000001</c:v>
                </c:pt>
                <c:pt idx="3341">
                  <c:v>19.626999999999999</c:v>
                </c:pt>
                <c:pt idx="3342">
                  <c:v>20.036999999999999</c:v>
                </c:pt>
                <c:pt idx="3343">
                  <c:v>20.448</c:v>
                </c:pt>
                <c:pt idx="3344">
                  <c:v>20.858000000000001</c:v>
                </c:pt>
                <c:pt idx="3345">
                  <c:v>21.268000000000001</c:v>
                </c:pt>
                <c:pt idx="3346">
                  <c:v>21.678000000000001</c:v>
                </c:pt>
                <c:pt idx="3347">
                  <c:v>22.087</c:v>
                </c:pt>
                <c:pt idx="3348">
                  <c:v>22.495999999999999</c:v>
                </c:pt>
                <c:pt idx="3349">
                  <c:v>22.905000000000001</c:v>
                </c:pt>
                <c:pt idx="3350">
                  <c:v>23.312999999999999</c:v>
                </c:pt>
                <c:pt idx="3351">
                  <c:v>23.721</c:v>
                </c:pt>
                <c:pt idx="3352">
                  <c:v>24.128</c:v>
                </c:pt>
                <c:pt idx="3353">
                  <c:v>24.535</c:v>
                </c:pt>
                <c:pt idx="3354">
                  <c:v>24.940999999999999</c:v>
                </c:pt>
                <c:pt idx="3355">
                  <c:v>25.344000000000001</c:v>
                </c:pt>
                <c:pt idx="3356">
                  <c:v>25.754999999999999</c:v>
                </c:pt>
                <c:pt idx="3357">
                  <c:v>26.164999999999999</c:v>
                </c:pt>
                <c:pt idx="3358">
                  <c:v>26.574000000000002</c:v>
                </c:pt>
                <c:pt idx="3359">
                  <c:v>26.983000000000001</c:v>
                </c:pt>
                <c:pt idx="3360">
                  <c:v>27.39</c:v>
                </c:pt>
                <c:pt idx="3361">
                  <c:v>27.797999999999998</c:v>
                </c:pt>
                <c:pt idx="3362">
                  <c:v>28.204000000000001</c:v>
                </c:pt>
                <c:pt idx="3363">
                  <c:v>28.61</c:v>
                </c:pt>
                <c:pt idx="3364">
                  <c:v>29.013999999999999</c:v>
                </c:pt>
                <c:pt idx="3365">
                  <c:v>29.417999999999999</c:v>
                </c:pt>
                <c:pt idx="3366">
                  <c:v>29.821999999999999</c:v>
                </c:pt>
                <c:pt idx="3367">
                  <c:v>30.224</c:v>
                </c:pt>
                <c:pt idx="3368">
                  <c:v>30.625</c:v>
                </c:pt>
                <c:pt idx="3369">
                  <c:v>31.026</c:v>
                </c:pt>
                <c:pt idx="3370">
                  <c:v>31.425000000000001</c:v>
                </c:pt>
                <c:pt idx="3371">
                  <c:v>31.824000000000002</c:v>
                </c:pt>
                <c:pt idx="3372">
                  <c:v>32.222000000000001</c:v>
                </c:pt>
                <c:pt idx="3373">
                  <c:v>32.618000000000002</c:v>
                </c:pt>
                <c:pt idx="3374">
                  <c:v>33.014000000000003</c:v>
                </c:pt>
                <c:pt idx="3375">
                  <c:v>33.408000000000001</c:v>
                </c:pt>
                <c:pt idx="3376">
                  <c:v>33.802</c:v>
                </c:pt>
                <c:pt idx="3377">
                  <c:v>34.194000000000003</c:v>
                </c:pt>
                <c:pt idx="3378">
                  <c:v>34.585999999999999</c:v>
                </c:pt>
                <c:pt idx="3379">
                  <c:v>34.975999999999999</c:v>
                </c:pt>
                <c:pt idx="3380">
                  <c:v>35.365000000000002</c:v>
                </c:pt>
                <c:pt idx="3381">
                  <c:v>35.753</c:v>
                </c:pt>
                <c:pt idx="3382">
                  <c:v>36.14</c:v>
                </c:pt>
                <c:pt idx="3383">
                  <c:v>36.524999999999999</c:v>
                </c:pt>
                <c:pt idx="3384">
                  <c:v>36.908999999999999</c:v>
                </c:pt>
                <c:pt idx="3385">
                  <c:v>37.292999999999999</c:v>
                </c:pt>
                <c:pt idx="3386">
                  <c:v>37.673999999999999</c:v>
                </c:pt>
                <c:pt idx="3387">
                  <c:v>38.055</c:v>
                </c:pt>
                <c:pt idx="3388">
                  <c:v>38.433999999999997</c:v>
                </c:pt>
                <c:pt idx="3389">
                  <c:v>38.811999999999998</c:v>
                </c:pt>
                <c:pt idx="3390">
                  <c:v>39.189</c:v>
                </c:pt>
                <c:pt idx="3391">
                  <c:v>39.564999999999998</c:v>
                </c:pt>
                <c:pt idx="3392">
                  <c:v>39.939</c:v>
                </c:pt>
                <c:pt idx="3393">
                  <c:v>40.311</c:v>
                </c:pt>
                <c:pt idx="3394">
                  <c:v>40.683</c:v>
                </c:pt>
                <c:pt idx="3395">
                  <c:v>41.052</c:v>
                </c:pt>
                <c:pt idx="3396">
                  <c:v>41.420999999999999</c:v>
                </c:pt>
                <c:pt idx="3397">
                  <c:v>41.789000000000001</c:v>
                </c:pt>
                <c:pt idx="3398">
                  <c:v>42.155999999999999</c:v>
                </c:pt>
                <c:pt idx="3399">
                  <c:v>42.521000000000001</c:v>
                </c:pt>
                <c:pt idx="3400">
                  <c:v>42.884999999999998</c:v>
                </c:pt>
                <c:pt idx="3401">
                  <c:v>43.247999999999998</c:v>
                </c:pt>
                <c:pt idx="3402">
                  <c:v>43.609000000000002</c:v>
                </c:pt>
                <c:pt idx="3403">
                  <c:v>43.969000000000001</c:v>
                </c:pt>
                <c:pt idx="3404">
                  <c:v>44.326999999999998</c:v>
                </c:pt>
                <c:pt idx="3405">
                  <c:v>44.683</c:v>
                </c:pt>
                <c:pt idx="3406">
                  <c:v>45.037999999999997</c:v>
                </c:pt>
                <c:pt idx="3407">
                  <c:v>45.392000000000003</c:v>
                </c:pt>
                <c:pt idx="3408">
                  <c:v>45.744</c:v>
                </c:pt>
                <c:pt idx="3409">
                  <c:v>46.094000000000001</c:v>
                </c:pt>
                <c:pt idx="3410">
                  <c:v>46.442999999999998</c:v>
                </c:pt>
                <c:pt idx="3411">
                  <c:v>46.79</c:v>
                </c:pt>
                <c:pt idx="3412">
                  <c:v>47.134999999999998</c:v>
                </c:pt>
                <c:pt idx="3413">
                  <c:v>47.478999999999999</c:v>
                </c:pt>
                <c:pt idx="3414">
                  <c:v>47.820999999999998</c:v>
                </c:pt>
                <c:pt idx="3415">
                  <c:v>48.161999999999999</c:v>
                </c:pt>
                <c:pt idx="3416">
                  <c:v>48.500999999999998</c:v>
                </c:pt>
                <c:pt idx="3417">
                  <c:v>48.838000000000001</c:v>
                </c:pt>
                <c:pt idx="3418">
                  <c:v>49.173000000000002</c:v>
                </c:pt>
                <c:pt idx="3419">
                  <c:v>49.506999999999998</c:v>
                </c:pt>
                <c:pt idx="3420">
                  <c:v>49.838999999999999</c:v>
                </c:pt>
                <c:pt idx="3421">
                  <c:v>50.168999999999997</c:v>
                </c:pt>
                <c:pt idx="3422">
                  <c:v>50.497</c:v>
                </c:pt>
                <c:pt idx="3423">
                  <c:v>50.823</c:v>
                </c:pt>
                <c:pt idx="3424">
                  <c:v>51.146999999999998</c:v>
                </c:pt>
                <c:pt idx="3425">
                  <c:v>51.47</c:v>
                </c:pt>
                <c:pt idx="3426">
                  <c:v>51.790999999999997</c:v>
                </c:pt>
                <c:pt idx="3427">
                  <c:v>52.11</c:v>
                </c:pt>
                <c:pt idx="3428">
                  <c:v>52.427</c:v>
                </c:pt>
                <c:pt idx="3429">
                  <c:v>52.743000000000002</c:v>
                </c:pt>
                <c:pt idx="3430">
                  <c:v>53.055999999999997</c:v>
                </c:pt>
                <c:pt idx="3431">
                  <c:v>53.368000000000002</c:v>
                </c:pt>
                <c:pt idx="3432">
                  <c:v>53.677999999999997</c:v>
                </c:pt>
                <c:pt idx="3433">
                  <c:v>53.985999999999997</c:v>
                </c:pt>
                <c:pt idx="3434">
                  <c:v>54.292999999999999</c:v>
                </c:pt>
                <c:pt idx="3435">
                  <c:v>54.597000000000001</c:v>
                </c:pt>
                <c:pt idx="3436">
                  <c:v>54.9</c:v>
                </c:pt>
                <c:pt idx="3437">
                  <c:v>55.2</c:v>
                </c:pt>
                <c:pt idx="3438">
                  <c:v>55.499000000000002</c:v>
                </c:pt>
                <c:pt idx="3439">
                  <c:v>55.795999999999999</c:v>
                </c:pt>
                <c:pt idx="3440">
                  <c:v>56.09</c:v>
                </c:pt>
                <c:pt idx="3441">
                  <c:v>56.383000000000003</c:v>
                </c:pt>
                <c:pt idx="3442">
                  <c:v>56.673999999999999</c:v>
                </c:pt>
                <c:pt idx="3443">
                  <c:v>56.963000000000001</c:v>
                </c:pt>
                <c:pt idx="3444">
                  <c:v>57.25</c:v>
                </c:pt>
                <c:pt idx="3445">
                  <c:v>57.536000000000001</c:v>
                </c:pt>
                <c:pt idx="3446">
                  <c:v>57.819000000000003</c:v>
                </c:pt>
                <c:pt idx="3447">
                  <c:v>58.1</c:v>
                </c:pt>
                <c:pt idx="3448">
                  <c:v>58.378999999999998</c:v>
                </c:pt>
                <c:pt idx="3449">
                  <c:v>58.655999999999999</c:v>
                </c:pt>
                <c:pt idx="3450">
                  <c:v>58.930999999999997</c:v>
                </c:pt>
                <c:pt idx="3451">
                  <c:v>59.204999999999998</c:v>
                </c:pt>
                <c:pt idx="3452">
                  <c:v>59.475999999999999</c:v>
                </c:pt>
                <c:pt idx="3453">
                  <c:v>59.744999999999997</c:v>
                </c:pt>
                <c:pt idx="3454">
                  <c:v>60.012</c:v>
                </c:pt>
                <c:pt idx="3455">
                  <c:v>60.277000000000001</c:v>
                </c:pt>
                <c:pt idx="3456">
                  <c:v>60.54</c:v>
                </c:pt>
                <c:pt idx="3457">
                  <c:v>60.801000000000002</c:v>
                </c:pt>
                <c:pt idx="3458">
                  <c:v>61.06</c:v>
                </c:pt>
                <c:pt idx="3459">
                  <c:v>61.316000000000003</c:v>
                </c:pt>
                <c:pt idx="3460">
                  <c:v>61.570999999999998</c:v>
                </c:pt>
                <c:pt idx="3461">
                  <c:v>61.823</c:v>
                </c:pt>
                <c:pt idx="3462">
                  <c:v>62.073999999999998</c:v>
                </c:pt>
                <c:pt idx="3463">
                  <c:v>62.322000000000003</c:v>
                </c:pt>
                <c:pt idx="3464">
                  <c:v>62.569000000000003</c:v>
                </c:pt>
                <c:pt idx="3465">
                  <c:v>62.813000000000002</c:v>
                </c:pt>
                <c:pt idx="3466">
                  <c:v>63.055</c:v>
                </c:pt>
                <c:pt idx="3467">
                  <c:v>63.293999999999997</c:v>
                </c:pt>
                <c:pt idx="3468">
                  <c:v>63.531999999999996</c:v>
                </c:pt>
                <c:pt idx="3469">
                  <c:v>63.768000000000001</c:v>
                </c:pt>
                <c:pt idx="3470">
                  <c:v>64.001000000000005</c:v>
                </c:pt>
                <c:pt idx="3471">
                  <c:v>64.231999999999999</c:v>
                </c:pt>
                <c:pt idx="3472">
                  <c:v>64.460999999999999</c:v>
                </c:pt>
                <c:pt idx="3473">
                  <c:v>64.688000000000002</c:v>
                </c:pt>
                <c:pt idx="3474">
                  <c:v>64.912999999999997</c:v>
                </c:pt>
                <c:pt idx="3475">
                  <c:v>65.135000000000005</c:v>
                </c:pt>
                <c:pt idx="3476">
                  <c:v>65.355999999999995</c:v>
                </c:pt>
                <c:pt idx="3477">
                  <c:v>65.573999999999998</c:v>
                </c:pt>
                <c:pt idx="3478">
                  <c:v>65.790000000000006</c:v>
                </c:pt>
                <c:pt idx="3479">
                  <c:v>66.003</c:v>
                </c:pt>
                <c:pt idx="3480">
                  <c:v>66.215000000000003</c:v>
                </c:pt>
                <c:pt idx="3481">
                  <c:v>66.424000000000007</c:v>
                </c:pt>
                <c:pt idx="3482">
                  <c:v>66.631</c:v>
                </c:pt>
                <c:pt idx="3483">
                  <c:v>66.835999999999999</c:v>
                </c:pt>
                <c:pt idx="3484">
                  <c:v>67.039000000000001</c:v>
                </c:pt>
                <c:pt idx="3485">
                  <c:v>67.239000000000004</c:v>
                </c:pt>
                <c:pt idx="3486">
                  <c:v>67.436999999999998</c:v>
                </c:pt>
                <c:pt idx="3487">
                  <c:v>67.632999999999996</c:v>
                </c:pt>
                <c:pt idx="3488">
                  <c:v>67.825999999999993</c:v>
                </c:pt>
                <c:pt idx="3489">
                  <c:v>68.016999999999996</c:v>
                </c:pt>
                <c:pt idx="3490">
                  <c:v>68.206000000000003</c:v>
                </c:pt>
                <c:pt idx="3491">
                  <c:v>68.393000000000001</c:v>
                </c:pt>
                <c:pt idx="3492">
                  <c:v>68.576999999999998</c:v>
                </c:pt>
                <c:pt idx="3493">
                  <c:v>68.760000000000005</c:v>
                </c:pt>
                <c:pt idx="3494">
                  <c:v>68.938999999999993</c:v>
                </c:pt>
                <c:pt idx="3495">
                  <c:v>69.117000000000004</c:v>
                </c:pt>
                <c:pt idx="3496">
                  <c:v>69.292000000000002</c:v>
                </c:pt>
                <c:pt idx="3497">
                  <c:v>69.465000000000003</c:v>
                </c:pt>
                <c:pt idx="3498">
                  <c:v>69.635999999999996</c:v>
                </c:pt>
                <c:pt idx="3499">
                  <c:v>69.804000000000002</c:v>
                </c:pt>
                <c:pt idx="3500">
                  <c:v>69.97</c:v>
                </c:pt>
                <c:pt idx="3501">
                  <c:v>70.132999999999996</c:v>
                </c:pt>
                <c:pt idx="3502">
                  <c:v>70.295000000000002</c:v>
                </c:pt>
                <c:pt idx="3503">
                  <c:v>70.453000000000003</c:v>
                </c:pt>
                <c:pt idx="3504">
                  <c:v>70.61</c:v>
                </c:pt>
                <c:pt idx="3505">
                  <c:v>70.763999999999996</c:v>
                </c:pt>
                <c:pt idx="3506">
                  <c:v>70.915999999999997</c:v>
                </c:pt>
                <c:pt idx="3507">
                  <c:v>71.066000000000003</c:v>
                </c:pt>
                <c:pt idx="3508">
                  <c:v>71.212999999999994</c:v>
                </c:pt>
                <c:pt idx="3509">
                  <c:v>71.358000000000004</c:v>
                </c:pt>
                <c:pt idx="3510">
                  <c:v>71.5</c:v>
                </c:pt>
                <c:pt idx="3511">
                  <c:v>71.64</c:v>
                </c:pt>
                <c:pt idx="3512">
                  <c:v>71.778000000000006</c:v>
                </c:pt>
                <c:pt idx="3513">
                  <c:v>71.912999999999997</c:v>
                </c:pt>
                <c:pt idx="3514">
                  <c:v>72.046000000000006</c:v>
                </c:pt>
                <c:pt idx="3515">
                  <c:v>72.177000000000007</c:v>
                </c:pt>
                <c:pt idx="3516">
                  <c:v>72.305000000000007</c:v>
                </c:pt>
                <c:pt idx="3517">
                  <c:v>72.430999999999997</c:v>
                </c:pt>
                <c:pt idx="3518">
                  <c:v>72.554000000000002</c:v>
                </c:pt>
                <c:pt idx="3519">
                  <c:v>72.674999999999997</c:v>
                </c:pt>
                <c:pt idx="3520">
                  <c:v>72.793999999999997</c:v>
                </c:pt>
                <c:pt idx="3521">
                  <c:v>72.91</c:v>
                </c:pt>
                <c:pt idx="3522">
                  <c:v>73.024000000000001</c:v>
                </c:pt>
                <c:pt idx="3523">
                  <c:v>73.135000000000005</c:v>
                </c:pt>
                <c:pt idx="3524">
                  <c:v>73.244</c:v>
                </c:pt>
                <c:pt idx="3525">
                  <c:v>73.350999999999999</c:v>
                </c:pt>
                <c:pt idx="3526">
                  <c:v>73.454999999999998</c:v>
                </c:pt>
                <c:pt idx="3527">
                  <c:v>73.555999999999997</c:v>
                </c:pt>
                <c:pt idx="3528">
                  <c:v>73.656000000000006</c:v>
                </c:pt>
                <c:pt idx="3529">
                  <c:v>73.751999999999995</c:v>
                </c:pt>
                <c:pt idx="3530">
                  <c:v>73.846999999999994</c:v>
                </c:pt>
                <c:pt idx="3531">
                  <c:v>73.938999999999993</c:v>
                </c:pt>
                <c:pt idx="3532">
                  <c:v>74.028000000000006</c:v>
                </c:pt>
                <c:pt idx="3533">
                  <c:v>74.114999999999995</c:v>
                </c:pt>
                <c:pt idx="3534">
                  <c:v>74.2</c:v>
                </c:pt>
                <c:pt idx="3535">
                  <c:v>74.281999999999996</c:v>
                </c:pt>
                <c:pt idx="3536">
                  <c:v>74.361999999999995</c:v>
                </c:pt>
                <c:pt idx="3537">
                  <c:v>74.438999999999993</c:v>
                </c:pt>
                <c:pt idx="3538">
                  <c:v>74.513999999999996</c:v>
                </c:pt>
                <c:pt idx="3539">
                  <c:v>74.587000000000003</c:v>
                </c:pt>
                <c:pt idx="3540">
                  <c:v>74.656999999999996</c:v>
                </c:pt>
                <c:pt idx="3541">
                  <c:v>74.724000000000004</c:v>
                </c:pt>
                <c:pt idx="3542">
                  <c:v>74.789000000000001</c:v>
                </c:pt>
                <c:pt idx="3543">
                  <c:v>74.852000000000004</c:v>
                </c:pt>
                <c:pt idx="3544">
                  <c:v>74.912000000000006</c:v>
                </c:pt>
                <c:pt idx="3545">
                  <c:v>74.97</c:v>
                </c:pt>
                <c:pt idx="3546">
                  <c:v>75.025000000000006</c:v>
                </c:pt>
                <c:pt idx="3547">
                  <c:v>75.078000000000003</c:v>
                </c:pt>
                <c:pt idx="3548">
                  <c:v>75.128</c:v>
                </c:pt>
                <c:pt idx="3549">
                  <c:v>75.176000000000002</c:v>
                </c:pt>
                <c:pt idx="3550">
                  <c:v>75.221000000000004</c:v>
                </c:pt>
                <c:pt idx="3551">
                  <c:v>75.263999999999996</c:v>
                </c:pt>
                <c:pt idx="3552">
                  <c:v>75.304000000000002</c:v>
                </c:pt>
                <c:pt idx="3553">
                  <c:v>75.341999999999999</c:v>
                </c:pt>
                <c:pt idx="3554">
                  <c:v>75.378</c:v>
                </c:pt>
                <c:pt idx="3555">
                  <c:v>75.411000000000001</c:v>
                </c:pt>
                <c:pt idx="3556">
                  <c:v>75.441000000000003</c:v>
                </c:pt>
                <c:pt idx="3557">
                  <c:v>75.468999999999994</c:v>
                </c:pt>
                <c:pt idx="3558">
                  <c:v>75.495000000000005</c:v>
                </c:pt>
                <c:pt idx="3559">
                  <c:v>75.518000000000001</c:v>
                </c:pt>
                <c:pt idx="3560">
                  <c:v>75.539000000000001</c:v>
                </c:pt>
                <c:pt idx="3561">
                  <c:v>75.557000000000002</c:v>
                </c:pt>
                <c:pt idx="3562">
                  <c:v>75.572000000000003</c:v>
                </c:pt>
                <c:pt idx="3563">
                  <c:v>75.585999999999999</c:v>
                </c:pt>
                <c:pt idx="3564">
                  <c:v>75.596000000000004</c:v>
                </c:pt>
                <c:pt idx="3565">
                  <c:v>75.603999999999999</c:v>
                </c:pt>
                <c:pt idx="3566">
                  <c:v>75.61</c:v>
                </c:pt>
                <c:pt idx="3567">
                  <c:v>75.613</c:v>
                </c:pt>
                <c:pt idx="3568">
                  <c:v>75.614000000000004</c:v>
                </c:pt>
                <c:pt idx="3569">
                  <c:v>75.611999999999995</c:v>
                </c:pt>
                <c:pt idx="3570">
                  <c:v>75.608000000000004</c:v>
                </c:pt>
                <c:pt idx="3571">
                  <c:v>75.602000000000004</c:v>
                </c:pt>
                <c:pt idx="3572">
                  <c:v>75.591999999999999</c:v>
                </c:pt>
                <c:pt idx="3573">
                  <c:v>75.581000000000003</c:v>
                </c:pt>
                <c:pt idx="3574">
                  <c:v>75.566999999999993</c:v>
                </c:pt>
                <c:pt idx="3575">
                  <c:v>75.55</c:v>
                </c:pt>
                <c:pt idx="3576">
                  <c:v>75.531000000000006</c:v>
                </c:pt>
                <c:pt idx="3577">
                  <c:v>75.509</c:v>
                </c:pt>
                <c:pt idx="3578">
                  <c:v>75.484999999999999</c:v>
                </c:pt>
                <c:pt idx="3579">
                  <c:v>75.459000000000003</c:v>
                </c:pt>
                <c:pt idx="3580">
                  <c:v>75.430000000000007</c:v>
                </c:pt>
                <c:pt idx="3581">
                  <c:v>75.399000000000001</c:v>
                </c:pt>
                <c:pt idx="3582">
                  <c:v>75.364999999999995</c:v>
                </c:pt>
                <c:pt idx="3583">
                  <c:v>75.328000000000003</c:v>
                </c:pt>
                <c:pt idx="3584">
                  <c:v>75.289000000000001</c:v>
                </c:pt>
                <c:pt idx="3585">
                  <c:v>75.248000000000005</c:v>
                </c:pt>
                <c:pt idx="3586">
                  <c:v>75.203999999999994</c:v>
                </c:pt>
                <c:pt idx="3587">
                  <c:v>75.158000000000001</c:v>
                </c:pt>
                <c:pt idx="3588">
                  <c:v>75.108999999999995</c:v>
                </c:pt>
                <c:pt idx="3589">
                  <c:v>75.058000000000007</c:v>
                </c:pt>
                <c:pt idx="3590">
                  <c:v>75.004000000000005</c:v>
                </c:pt>
                <c:pt idx="3591">
                  <c:v>74.947999999999993</c:v>
                </c:pt>
                <c:pt idx="3592">
                  <c:v>74.888999999999996</c:v>
                </c:pt>
                <c:pt idx="3593">
                  <c:v>74.828000000000003</c:v>
                </c:pt>
                <c:pt idx="3594">
                  <c:v>74.765000000000001</c:v>
                </c:pt>
                <c:pt idx="3595">
                  <c:v>74.698999999999998</c:v>
                </c:pt>
                <c:pt idx="3596">
                  <c:v>74.63</c:v>
                </c:pt>
                <c:pt idx="3597">
                  <c:v>74.558999999999997</c:v>
                </c:pt>
                <c:pt idx="3598">
                  <c:v>74.486000000000004</c:v>
                </c:pt>
                <c:pt idx="3599">
                  <c:v>74.41</c:v>
                </c:pt>
                <c:pt idx="3600">
                  <c:v>74.331000000000003</c:v>
                </c:pt>
                <c:pt idx="3601">
                  <c:v>74.25</c:v>
                </c:pt>
                <c:pt idx="3602">
                  <c:v>74.167000000000002</c:v>
                </c:pt>
                <c:pt idx="3603">
                  <c:v>74.081000000000003</c:v>
                </c:pt>
                <c:pt idx="3604">
                  <c:v>73.992999999999995</c:v>
                </c:pt>
                <c:pt idx="3605">
                  <c:v>73.902000000000001</c:v>
                </c:pt>
                <c:pt idx="3606">
                  <c:v>73.808000000000007</c:v>
                </c:pt>
                <c:pt idx="3607">
                  <c:v>73.712999999999994</c:v>
                </c:pt>
                <c:pt idx="3608">
                  <c:v>73.614999999999995</c:v>
                </c:pt>
                <c:pt idx="3609">
                  <c:v>73.513999999999996</c:v>
                </c:pt>
                <c:pt idx="3610">
                  <c:v>73.411000000000001</c:v>
                </c:pt>
                <c:pt idx="3611">
                  <c:v>73.305999999999997</c:v>
                </c:pt>
                <c:pt idx="3612">
                  <c:v>73.197999999999993</c:v>
                </c:pt>
                <c:pt idx="3613">
                  <c:v>73.087999999999994</c:v>
                </c:pt>
                <c:pt idx="3614">
                  <c:v>72.974999999999994</c:v>
                </c:pt>
                <c:pt idx="3615">
                  <c:v>72.86</c:v>
                </c:pt>
                <c:pt idx="3616">
                  <c:v>72.742999999999995</c:v>
                </c:pt>
                <c:pt idx="3617">
                  <c:v>72.623000000000005</c:v>
                </c:pt>
                <c:pt idx="3618">
                  <c:v>72.5</c:v>
                </c:pt>
                <c:pt idx="3619">
                  <c:v>72.376000000000005</c:v>
                </c:pt>
                <c:pt idx="3620">
                  <c:v>72.248999999999995</c:v>
                </c:pt>
                <c:pt idx="3621">
                  <c:v>72.119</c:v>
                </c:pt>
                <c:pt idx="3622">
                  <c:v>71.986999999999995</c:v>
                </c:pt>
                <c:pt idx="3623">
                  <c:v>71.852999999999994</c:v>
                </c:pt>
                <c:pt idx="3624">
                  <c:v>71.715999999999994</c:v>
                </c:pt>
                <c:pt idx="3625">
                  <c:v>71.576999999999998</c:v>
                </c:pt>
                <c:pt idx="3626">
                  <c:v>71.436000000000007</c:v>
                </c:pt>
                <c:pt idx="3627">
                  <c:v>71.292000000000002</c:v>
                </c:pt>
                <c:pt idx="3628">
                  <c:v>71.146000000000001</c:v>
                </c:pt>
                <c:pt idx="3629">
                  <c:v>70.997</c:v>
                </c:pt>
                <c:pt idx="3630">
                  <c:v>70.846999999999994</c:v>
                </c:pt>
                <c:pt idx="3631">
                  <c:v>70.692999999999998</c:v>
                </c:pt>
                <c:pt idx="3632">
                  <c:v>70.537999999999997</c:v>
                </c:pt>
                <c:pt idx="3633">
                  <c:v>70.38</c:v>
                </c:pt>
                <c:pt idx="3634">
                  <c:v>70.22</c:v>
                </c:pt>
                <c:pt idx="3635">
                  <c:v>70.057000000000002</c:v>
                </c:pt>
                <c:pt idx="3636">
                  <c:v>69.891999999999996</c:v>
                </c:pt>
                <c:pt idx="3637">
                  <c:v>69.724999999999994</c:v>
                </c:pt>
                <c:pt idx="3638">
                  <c:v>69.555000000000007</c:v>
                </c:pt>
                <c:pt idx="3639">
                  <c:v>69.382999999999996</c:v>
                </c:pt>
                <c:pt idx="3640">
                  <c:v>69.209000000000003</c:v>
                </c:pt>
                <c:pt idx="3641">
                  <c:v>69.031999999999996</c:v>
                </c:pt>
                <c:pt idx="3642">
                  <c:v>68.852999999999994</c:v>
                </c:pt>
                <c:pt idx="3643">
                  <c:v>68.671999999999997</c:v>
                </c:pt>
                <c:pt idx="3644">
                  <c:v>68.489000000000004</c:v>
                </c:pt>
                <c:pt idx="3645">
                  <c:v>68.302999999999997</c:v>
                </c:pt>
                <c:pt idx="3646">
                  <c:v>68.114999999999995</c:v>
                </c:pt>
                <c:pt idx="3647">
                  <c:v>67.924999999999997</c:v>
                </c:pt>
                <c:pt idx="3648">
                  <c:v>67.731999999999999</c:v>
                </c:pt>
                <c:pt idx="3649">
                  <c:v>67.537000000000006</c:v>
                </c:pt>
                <c:pt idx="3650">
                  <c:v>67.34</c:v>
                </c:pt>
                <c:pt idx="3651">
                  <c:v>67.141000000000005</c:v>
                </c:pt>
                <c:pt idx="3652">
                  <c:v>66.938999999999993</c:v>
                </c:pt>
                <c:pt idx="3653">
                  <c:v>66.734999999999999</c:v>
                </c:pt>
                <c:pt idx="3654">
                  <c:v>66.528999999999996</c:v>
                </c:pt>
                <c:pt idx="3655">
                  <c:v>66.319999999999993</c:v>
                </c:pt>
                <c:pt idx="3656">
                  <c:v>66.11</c:v>
                </c:pt>
                <c:pt idx="3657">
                  <c:v>65.897000000000006</c:v>
                </c:pt>
                <c:pt idx="3658">
                  <c:v>65.682000000000002</c:v>
                </c:pt>
                <c:pt idx="3659">
                  <c:v>65.463999999999999</c:v>
                </c:pt>
                <c:pt idx="3660">
                  <c:v>65.245000000000005</c:v>
                </c:pt>
                <c:pt idx="3661">
                  <c:v>65.022999999999996</c:v>
                </c:pt>
                <c:pt idx="3662">
                  <c:v>64.799000000000007</c:v>
                </c:pt>
                <c:pt idx="3663">
                  <c:v>64.572999999999993</c:v>
                </c:pt>
                <c:pt idx="3664">
                  <c:v>64.344999999999999</c:v>
                </c:pt>
                <c:pt idx="3665">
                  <c:v>64.114000000000004</c:v>
                </c:pt>
                <c:pt idx="3666">
                  <c:v>63.881999999999998</c:v>
                </c:pt>
                <c:pt idx="3667">
                  <c:v>63.646999999999998</c:v>
                </c:pt>
                <c:pt idx="3668">
                  <c:v>63.41</c:v>
                </c:pt>
                <c:pt idx="3669">
                  <c:v>63.170999999999999</c:v>
                </c:pt>
                <c:pt idx="3670">
                  <c:v>62.929000000000002</c:v>
                </c:pt>
                <c:pt idx="3671">
                  <c:v>62.686</c:v>
                </c:pt>
                <c:pt idx="3672">
                  <c:v>62.44</c:v>
                </c:pt>
                <c:pt idx="3673">
                  <c:v>62.192999999999998</c:v>
                </c:pt>
                <c:pt idx="3674">
                  <c:v>61.942999999999998</c:v>
                </c:pt>
                <c:pt idx="3675">
                  <c:v>61.691000000000003</c:v>
                </c:pt>
                <c:pt idx="3676">
                  <c:v>61.436999999999998</c:v>
                </c:pt>
                <c:pt idx="3677">
                  <c:v>61.180999999999997</c:v>
                </c:pt>
                <c:pt idx="3678">
                  <c:v>60.923000000000002</c:v>
                </c:pt>
                <c:pt idx="3679">
                  <c:v>60.661999999999999</c:v>
                </c:pt>
                <c:pt idx="3680">
                  <c:v>60.4</c:v>
                </c:pt>
                <c:pt idx="3681">
                  <c:v>60.134999999999998</c:v>
                </c:pt>
                <c:pt idx="3682">
                  <c:v>59.869</c:v>
                </c:pt>
                <c:pt idx="3683">
                  <c:v>59.6</c:v>
                </c:pt>
                <c:pt idx="3684">
                  <c:v>59.33</c:v>
                </c:pt>
                <c:pt idx="3685">
                  <c:v>59.057000000000002</c:v>
                </c:pt>
                <c:pt idx="3686">
                  <c:v>58.781999999999996</c:v>
                </c:pt>
                <c:pt idx="3687">
                  <c:v>58.506</c:v>
                </c:pt>
                <c:pt idx="3688">
                  <c:v>58.226999999999997</c:v>
                </c:pt>
                <c:pt idx="3689">
                  <c:v>57.945999999999998</c:v>
                </c:pt>
                <c:pt idx="3690">
                  <c:v>57.664000000000001</c:v>
                </c:pt>
                <c:pt idx="3691">
                  <c:v>57.378999999999998</c:v>
                </c:pt>
                <c:pt idx="3692">
                  <c:v>57.091999999999999</c:v>
                </c:pt>
                <c:pt idx="3693">
                  <c:v>56.804000000000002</c:v>
                </c:pt>
                <c:pt idx="3694">
                  <c:v>56.512999999999998</c:v>
                </c:pt>
                <c:pt idx="3695">
                  <c:v>56.220999999999997</c:v>
                </c:pt>
                <c:pt idx="3696">
                  <c:v>55.926000000000002</c:v>
                </c:pt>
                <c:pt idx="3697">
                  <c:v>55.63</c:v>
                </c:pt>
                <c:pt idx="3698">
                  <c:v>55.331000000000003</c:v>
                </c:pt>
                <c:pt idx="3699">
                  <c:v>55.030999999999999</c:v>
                </c:pt>
                <c:pt idx="3700">
                  <c:v>54.728999999999999</c:v>
                </c:pt>
                <c:pt idx="3701">
                  <c:v>54.424999999999997</c:v>
                </c:pt>
                <c:pt idx="3702">
                  <c:v>54.119</c:v>
                </c:pt>
                <c:pt idx="3703">
                  <c:v>53.811</c:v>
                </c:pt>
                <c:pt idx="3704">
                  <c:v>53.500999999999998</c:v>
                </c:pt>
                <c:pt idx="3705">
                  <c:v>53.19</c:v>
                </c:pt>
                <c:pt idx="3706">
                  <c:v>52.877000000000002</c:v>
                </c:pt>
                <c:pt idx="3707">
                  <c:v>52.561</c:v>
                </c:pt>
                <c:pt idx="3708">
                  <c:v>52.244</c:v>
                </c:pt>
                <c:pt idx="3709">
                  <c:v>51.924999999999997</c:v>
                </c:pt>
                <c:pt idx="3710">
                  <c:v>51.604999999999997</c:v>
                </c:pt>
                <c:pt idx="3711">
                  <c:v>51.281999999999996</c:v>
                </c:pt>
                <c:pt idx="3712">
                  <c:v>50.957999999999998</c:v>
                </c:pt>
                <c:pt idx="3713">
                  <c:v>50.631999999999998</c:v>
                </c:pt>
                <c:pt idx="3714">
                  <c:v>50.304000000000002</c:v>
                </c:pt>
                <c:pt idx="3715">
                  <c:v>49.973999999999997</c:v>
                </c:pt>
                <c:pt idx="3716">
                  <c:v>49.643000000000001</c:v>
                </c:pt>
                <c:pt idx="3717">
                  <c:v>49.31</c:v>
                </c:pt>
                <c:pt idx="3718">
                  <c:v>48.975000000000001</c:v>
                </c:pt>
                <c:pt idx="3719">
                  <c:v>48.639000000000003</c:v>
                </c:pt>
                <c:pt idx="3720">
                  <c:v>48.301000000000002</c:v>
                </c:pt>
                <c:pt idx="3721">
                  <c:v>47.960999999999999</c:v>
                </c:pt>
                <c:pt idx="3722">
                  <c:v>47.619</c:v>
                </c:pt>
                <c:pt idx="3723">
                  <c:v>47.276000000000003</c:v>
                </c:pt>
                <c:pt idx="3724">
                  <c:v>46.930999999999997</c:v>
                </c:pt>
                <c:pt idx="3725">
                  <c:v>46.585000000000001</c:v>
                </c:pt>
                <c:pt idx="3726">
                  <c:v>46.237000000000002</c:v>
                </c:pt>
                <c:pt idx="3727">
                  <c:v>45.887</c:v>
                </c:pt>
                <c:pt idx="3728">
                  <c:v>45.534999999999997</c:v>
                </c:pt>
                <c:pt idx="3729">
                  <c:v>45.183</c:v>
                </c:pt>
                <c:pt idx="3730">
                  <c:v>44.828000000000003</c:v>
                </c:pt>
                <c:pt idx="3731">
                  <c:v>44.472000000000001</c:v>
                </c:pt>
                <c:pt idx="3732">
                  <c:v>44.113999999999997</c:v>
                </c:pt>
                <c:pt idx="3733">
                  <c:v>43.755000000000003</c:v>
                </c:pt>
                <c:pt idx="3734">
                  <c:v>43.395000000000003</c:v>
                </c:pt>
                <c:pt idx="3735">
                  <c:v>43.031999999999996</c:v>
                </c:pt>
                <c:pt idx="3736">
                  <c:v>42.668999999999997</c:v>
                </c:pt>
                <c:pt idx="3737">
                  <c:v>42.302999999999997</c:v>
                </c:pt>
                <c:pt idx="3738">
                  <c:v>41.936999999999998</c:v>
                </c:pt>
                <c:pt idx="3739">
                  <c:v>41.569000000000003</c:v>
                </c:pt>
                <c:pt idx="3740">
                  <c:v>41.201000000000001</c:v>
                </c:pt>
                <c:pt idx="3741">
                  <c:v>40.832000000000001</c:v>
                </c:pt>
                <c:pt idx="3742">
                  <c:v>40.460999999999999</c:v>
                </c:pt>
                <c:pt idx="3743">
                  <c:v>40.088000000000001</c:v>
                </c:pt>
                <c:pt idx="3744">
                  <c:v>39.715000000000003</c:v>
                </c:pt>
                <c:pt idx="3745">
                  <c:v>39.340000000000003</c:v>
                </c:pt>
                <c:pt idx="3746">
                  <c:v>38.963000000000001</c:v>
                </c:pt>
                <c:pt idx="3747">
                  <c:v>38.585999999999999</c:v>
                </c:pt>
                <c:pt idx="3748">
                  <c:v>38.207000000000001</c:v>
                </c:pt>
                <c:pt idx="3749">
                  <c:v>37.826000000000001</c:v>
                </c:pt>
                <c:pt idx="3750">
                  <c:v>37.445</c:v>
                </c:pt>
                <c:pt idx="3751">
                  <c:v>37.061999999999998</c:v>
                </c:pt>
                <c:pt idx="3752">
                  <c:v>36.677999999999997</c:v>
                </c:pt>
                <c:pt idx="3753">
                  <c:v>36.292000000000002</c:v>
                </c:pt>
                <c:pt idx="3754">
                  <c:v>35.905999999999999</c:v>
                </c:pt>
                <c:pt idx="3755">
                  <c:v>35.518000000000001</c:v>
                </c:pt>
                <c:pt idx="3756">
                  <c:v>35.128999999999998</c:v>
                </c:pt>
                <c:pt idx="3757">
                  <c:v>34.738999999999997</c:v>
                </c:pt>
                <c:pt idx="3758">
                  <c:v>34.347999999999999</c:v>
                </c:pt>
                <c:pt idx="3759">
                  <c:v>33.954999999999998</c:v>
                </c:pt>
                <c:pt idx="3760">
                  <c:v>33.561999999999998</c:v>
                </c:pt>
                <c:pt idx="3761">
                  <c:v>33.167000000000002</c:v>
                </c:pt>
                <c:pt idx="3762">
                  <c:v>32.771999999999998</c:v>
                </c:pt>
                <c:pt idx="3763">
                  <c:v>32.375</c:v>
                </c:pt>
                <c:pt idx="3764">
                  <c:v>31.978000000000002</c:v>
                </c:pt>
                <c:pt idx="3765">
                  <c:v>31.579000000000001</c:v>
                </c:pt>
                <c:pt idx="3766">
                  <c:v>31.178999999999998</c:v>
                </c:pt>
                <c:pt idx="3767">
                  <c:v>30.779</c:v>
                </c:pt>
                <c:pt idx="3768">
                  <c:v>30.376999999999999</c:v>
                </c:pt>
                <c:pt idx="3769">
                  <c:v>29.975000000000001</c:v>
                </c:pt>
                <c:pt idx="3770">
                  <c:v>29.571000000000002</c:v>
                </c:pt>
                <c:pt idx="3771">
                  <c:v>29.167000000000002</c:v>
                </c:pt>
                <c:pt idx="3772">
                  <c:v>28.762</c:v>
                </c:pt>
                <c:pt idx="3773">
                  <c:v>28.356000000000002</c:v>
                </c:pt>
                <c:pt idx="3774">
                  <c:v>27.95</c:v>
                </c:pt>
                <c:pt idx="3775">
                  <c:v>27.542000000000002</c:v>
                </c:pt>
                <c:pt idx="3776">
                  <c:v>27.134</c:v>
                </c:pt>
                <c:pt idx="3777">
                  <c:v>26.725000000000001</c:v>
                </c:pt>
                <c:pt idx="3778">
                  <c:v>26.315999999999999</c:v>
                </c:pt>
                <c:pt idx="3779">
                  <c:v>25.905999999999999</c:v>
                </c:pt>
                <c:pt idx="3780">
                  <c:v>25.495000000000001</c:v>
                </c:pt>
                <c:pt idx="3781">
                  <c:v>25.09</c:v>
                </c:pt>
                <c:pt idx="3782">
                  <c:v>24.683</c:v>
                </c:pt>
                <c:pt idx="3783">
                  <c:v>24.276</c:v>
                </c:pt>
                <c:pt idx="3784">
                  <c:v>23.869</c:v>
                </c:pt>
                <c:pt idx="3785">
                  <c:v>23.460999999999999</c:v>
                </c:pt>
                <c:pt idx="3786">
                  <c:v>23.052</c:v>
                </c:pt>
                <c:pt idx="3787">
                  <c:v>22.643000000000001</c:v>
                </c:pt>
                <c:pt idx="3788">
                  <c:v>22.233000000000001</c:v>
                </c:pt>
                <c:pt idx="3789">
                  <c:v>21.824000000000002</c:v>
                </c:pt>
                <c:pt idx="3790">
                  <c:v>21.414000000000001</c:v>
                </c:pt>
                <c:pt idx="3791">
                  <c:v>21.003</c:v>
                </c:pt>
                <c:pt idx="3792">
                  <c:v>20.593</c:v>
                </c:pt>
                <c:pt idx="3793">
                  <c:v>20.181999999999999</c:v>
                </c:pt>
                <c:pt idx="3794">
                  <c:v>19.771000000000001</c:v>
                </c:pt>
                <c:pt idx="3795">
                  <c:v>19.36</c:v>
                </c:pt>
                <c:pt idx="3796">
                  <c:v>18.948</c:v>
                </c:pt>
                <c:pt idx="3797">
                  <c:v>18.536999999999999</c:v>
                </c:pt>
                <c:pt idx="3798">
                  <c:v>18.126000000000001</c:v>
                </c:pt>
                <c:pt idx="3799">
                  <c:v>17.715</c:v>
                </c:pt>
                <c:pt idx="3800">
                  <c:v>17.303000000000001</c:v>
                </c:pt>
                <c:pt idx="3801">
                  <c:v>16.893000000000001</c:v>
                </c:pt>
                <c:pt idx="3802">
                  <c:v>16.481999999999999</c:v>
                </c:pt>
                <c:pt idx="3803">
                  <c:v>16.071000000000002</c:v>
                </c:pt>
                <c:pt idx="3804">
                  <c:v>15.661</c:v>
                </c:pt>
                <c:pt idx="3805">
                  <c:v>15.250999999999999</c:v>
                </c:pt>
                <c:pt idx="3806">
                  <c:v>14.842000000000001</c:v>
                </c:pt>
                <c:pt idx="3807">
                  <c:v>14.433</c:v>
                </c:pt>
                <c:pt idx="3808">
                  <c:v>14.025</c:v>
                </c:pt>
                <c:pt idx="3809">
                  <c:v>13.617000000000001</c:v>
                </c:pt>
                <c:pt idx="3810">
                  <c:v>13.21</c:v>
                </c:pt>
                <c:pt idx="3811">
                  <c:v>12.804</c:v>
                </c:pt>
                <c:pt idx="3812">
                  <c:v>12.398</c:v>
                </c:pt>
                <c:pt idx="3813">
                  <c:v>11.994</c:v>
                </c:pt>
                <c:pt idx="3814">
                  <c:v>11.590999999999999</c:v>
                </c:pt>
                <c:pt idx="3815">
                  <c:v>11.189</c:v>
                </c:pt>
                <c:pt idx="3816">
                  <c:v>10.788</c:v>
                </c:pt>
                <c:pt idx="3817">
                  <c:v>10.388</c:v>
                </c:pt>
                <c:pt idx="3818">
                  <c:v>10.079000000000001</c:v>
                </c:pt>
                <c:pt idx="3819">
                  <c:v>0.97409999999999997</c:v>
                </c:pt>
                <c:pt idx="3820">
                  <c:v>0.94030000000000002</c:v>
                </c:pt>
                <c:pt idx="3821">
                  <c:v>0.90659999999999996</c:v>
                </c:pt>
                <c:pt idx="3822">
                  <c:v>0.87290000000000001</c:v>
                </c:pt>
                <c:pt idx="3823">
                  <c:v>0.83930000000000005</c:v>
                </c:pt>
                <c:pt idx="3824">
                  <c:v>0.80579999999999996</c:v>
                </c:pt>
                <c:pt idx="3825">
                  <c:v>0.77229999999999999</c:v>
                </c:pt>
                <c:pt idx="3826">
                  <c:v>0.73880000000000001</c:v>
                </c:pt>
                <c:pt idx="3827">
                  <c:v>0.70550000000000002</c:v>
                </c:pt>
                <c:pt idx="3828">
                  <c:v>0.67220000000000002</c:v>
                </c:pt>
                <c:pt idx="3829">
                  <c:v>0.6391</c:v>
                </c:pt>
                <c:pt idx="3830">
                  <c:v>0.60609999999999997</c:v>
                </c:pt>
                <c:pt idx="3831">
                  <c:v>0.57310000000000005</c:v>
                </c:pt>
                <c:pt idx="3832">
                  <c:v>0.5403</c:v>
                </c:pt>
                <c:pt idx="3833">
                  <c:v>0.50770000000000004</c:v>
                </c:pt>
                <c:pt idx="3834">
                  <c:v>0.47520000000000001</c:v>
                </c:pt>
                <c:pt idx="3835">
                  <c:v>0.44290000000000002</c:v>
                </c:pt>
                <c:pt idx="3836">
                  <c:v>0.4108</c:v>
                </c:pt>
                <c:pt idx="3837">
                  <c:v>0.37890000000000001</c:v>
                </c:pt>
                <c:pt idx="3838">
                  <c:v>0.3473</c:v>
                </c:pt>
                <c:pt idx="3839">
                  <c:v>0.31590000000000001</c:v>
                </c:pt>
                <c:pt idx="3840">
                  <c:v>0.2848</c:v>
                </c:pt>
                <c:pt idx="3841">
                  <c:v>0.254</c:v>
                </c:pt>
                <c:pt idx="3842">
                  <c:v>0.22359999999999999</c:v>
                </c:pt>
                <c:pt idx="3843">
                  <c:v>0.19370000000000001</c:v>
                </c:pt>
                <c:pt idx="3844">
                  <c:v>0.1643</c:v>
                </c:pt>
                <c:pt idx="3845">
                  <c:v>0.13539999999999999</c:v>
                </c:pt>
                <c:pt idx="3846">
                  <c:v>0.1074</c:v>
                </c:pt>
                <c:pt idx="3847">
                  <c:v>8.0199999999999994E-2</c:v>
                </c:pt>
                <c:pt idx="3848">
                  <c:v>5.4199999999999998E-2</c:v>
                </c:pt>
                <c:pt idx="3849">
                  <c:v>0.03</c:v>
                </c:pt>
                <c:pt idx="3850">
                  <c:v>8.6999999999999994E-3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1.17E-2</c:v>
                </c:pt>
                <c:pt idx="4725">
                  <c:v>3.3500000000000002E-2</c:v>
                </c:pt>
                <c:pt idx="4726">
                  <c:v>5.79E-2</c:v>
                </c:pt>
                <c:pt idx="4727">
                  <c:v>8.3900000000000002E-2</c:v>
                </c:pt>
                <c:pt idx="4728">
                  <c:v>0.111</c:v>
                </c:pt>
                <c:pt idx="4729">
                  <c:v>0.13900000000000001</c:v>
                </c:pt>
                <c:pt idx="4730">
                  <c:v>0.1676</c:v>
                </c:pt>
                <c:pt idx="4731">
                  <c:v>0.1968</c:v>
                </c:pt>
                <c:pt idx="4732">
                  <c:v>0.22650000000000001</c:v>
                </c:pt>
                <c:pt idx="4733">
                  <c:v>0.25659999999999999</c:v>
                </c:pt>
                <c:pt idx="4734">
                  <c:v>0.28710000000000002</c:v>
                </c:pt>
                <c:pt idx="4735">
                  <c:v>0.31790000000000002</c:v>
                </c:pt>
                <c:pt idx="4736">
                  <c:v>0.34899999999999998</c:v>
                </c:pt>
                <c:pt idx="4737">
                  <c:v>0.38030000000000003</c:v>
                </c:pt>
                <c:pt idx="4738">
                  <c:v>0.41189999999999999</c:v>
                </c:pt>
                <c:pt idx="4739">
                  <c:v>0.44369999999999998</c:v>
                </c:pt>
                <c:pt idx="4740">
                  <c:v>0.47560000000000002</c:v>
                </c:pt>
                <c:pt idx="4741">
                  <c:v>0.50780000000000003</c:v>
                </c:pt>
                <c:pt idx="4742">
                  <c:v>0.54</c:v>
                </c:pt>
                <c:pt idx="4743">
                  <c:v>0.57250000000000001</c:v>
                </c:pt>
                <c:pt idx="4744">
                  <c:v>0.60499999999999998</c:v>
                </c:pt>
                <c:pt idx="4745">
                  <c:v>0.63770000000000004</c:v>
                </c:pt>
                <c:pt idx="4746">
                  <c:v>0.6704</c:v>
                </c:pt>
                <c:pt idx="4747">
                  <c:v>0.70330000000000004</c:v>
                </c:pt>
                <c:pt idx="4748">
                  <c:v>0.73629999999999995</c:v>
                </c:pt>
                <c:pt idx="4749">
                  <c:v>0.76929999999999998</c:v>
                </c:pt>
                <c:pt idx="4750">
                  <c:v>0.8024</c:v>
                </c:pt>
                <c:pt idx="4751">
                  <c:v>0.83560000000000001</c:v>
                </c:pt>
                <c:pt idx="4752">
                  <c:v>0.86880000000000002</c:v>
                </c:pt>
                <c:pt idx="4753">
                  <c:v>0.90210000000000001</c:v>
                </c:pt>
                <c:pt idx="4754">
                  <c:v>0.93540000000000001</c:v>
                </c:pt>
                <c:pt idx="4755">
                  <c:v>0.96870000000000001</c:v>
                </c:pt>
                <c:pt idx="4756">
                  <c:v>10.021000000000001</c:v>
                </c:pt>
                <c:pt idx="4757">
                  <c:v>10.345000000000001</c:v>
                </c:pt>
                <c:pt idx="4758">
                  <c:v>10.744</c:v>
                </c:pt>
                <c:pt idx="4759">
                  <c:v>11.144</c:v>
                </c:pt>
                <c:pt idx="4760">
                  <c:v>11.545999999999999</c:v>
                </c:pt>
                <c:pt idx="4761">
                  <c:v>11.949</c:v>
                </c:pt>
                <c:pt idx="4762">
                  <c:v>12.353</c:v>
                </c:pt>
                <c:pt idx="4763">
                  <c:v>12.757999999999999</c:v>
                </c:pt>
                <c:pt idx="4764">
                  <c:v>13.164</c:v>
                </c:pt>
                <c:pt idx="4765">
                  <c:v>13.571</c:v>
                </c:pt>
                <c:pt idx="4766">
                  <c:v>13.978</c:v>
                </c:pt>
                <c:pt idx="4767">
                  <c:v>14.385999999999999</c:v>
                </c:pt>
                <c:pt idx="4768">
                  <c:v>14.795</c:v>
                </c:pt>
                <c:pt idx="4769">
                  <c:v>15.205</c:v>
                </c:pt>
                <c:pt idx="4770">
                  <c:v>15.614000000000001</c:v>
                </c:pt>
                <c:pt idx="4771">
                  <c:v>16.024999999999999</c:v>
                </c:pt>
                <c:pt idx="4772">
                  <c:v>16.434999999999999</c:v>
                </c:pt>
                <c:pt idx="4773">
                  <c:v>16.846</c:v>
                </c:pt>
                <c:pt idx="4774">
                  <c:v>17.257999999999999</c:v>
                </c:pt>
                <c:pt idx="4775">
                  <c:v>17.669</c:v>
                </c:pt>
                <c:pt idx="4776">
                  <c:v>18.081</c:v>
                </c:pt>
                <c:pt idx="4777">
                  <c:v>18.492000000000001</c:v>
                </c:pt>
                <c:pt idx="4778">
                  <c:v>18.904</c:v>
                </c:pt>
                <c:pt idx="4779">
                  <c:v>19.315000000000001</c:v>
                </c:pt>
                <c:pt idx="4780">
                  <c:v>19.727</c:v>
                </c:pt>
                <c:pt idx="4781">
                  <c:v>20.138999999999999</c:v>
                </c:pt>
                <c:pt idx="4782">
                  <c:v>20.55</c:v>
                </c:pt>
                <c:pt idx="4783">
                  <c:v>20.960999999999999</c:v>
                </c:pt>
                <c:pt idx="4784">
                  <c:v>21.372</c:v>
                </c:pt>
                <c:pt idx="4785">
                  <c:v>21.783000000000001</c:v>
                </c:pt>
                <c:pt idx="4786">
                  <c:v>22.193999999999999</c:v>
                </c:pt>
                <c:pt idx="4787">
                  <c:v>22.603999999999999</c:v>
                </c:pt>
                <c:pt idx="4788">
                  <c:v>23.013999999999999</c:v>
                </c:pt>
                <c:pt idx="4789">
                  <c:v>23.422999999999998</c:v>
                </c:pt>
                <c:pt idx="4790">
                  <c:v>23.832000000000001</c:v>
                </c:pt>
                <c:pt idx="4791">
                  <c:v>24.241</c:v>
                </c:pt>
                <c:pt idx="4792">
                  <c:v>24.649000000000001</c:v>
                </c:pt>
                <c:pt idx="4793">
                  <c:v>25.052</c:v>
                </c:pt>
                <c:pt idx="4794">
                  <c:v>25.466000000000001</c:v>
                </c:pt>
                <c:pt idx="4795">
                  <c:v>25.878</c:v>
                </c:pt>
                <c:pt idx="4796">
                  <c:v>26.291</c:v>
                </c:pt>
                <c:pt idx="4797">
                  <c:v>26.702999999999999</c:v>
                </c:pt>
                <c:pt idx="4798">
                  <c:v>27.114000000000001</c:v>
                </c:pt>
                <c:pt idx="4799">
                  <c:v>27.524000000000001</c:v>
                </c:pt>
                <c:pt idx="4800">
                  <c:v>27.934000000000001</c:v>
                </c:pt>
                <c:pt idx="4801">
                  <c:v>28.343</c:v>
                </c:pt>
                <c:pt idx="4802">
                  <c:v>28.751000000000001</c:v>
                </c:pt>
                <c:pt idx="4803">
                  <c:v>29.158000000000001</c:v>
                </c:pt>
                <c:pt idx="4804">
                  <c:v>29.565000000000001</c:v>
                </c:pt>
                <c:pt idx="4805">
                  <c:v>29.971</c:v>
                </c:pt>
                <c:pt idx="4806">
                  <c:v>30.376000000000001</c:v>
                </c:pt>
                <c:pt idx="4807">
                  <c:v>30.78</c:v>
                </c:pt>
                <c:pt idx="4808">
                  <c:v>31.183</c:v>
                </c:pt>
                <c:pt idx="4809">
                  <c:v>31.585000000000001</c:v>
                </c:pt>
                <c:pt idx="4810">
                  <c:v>31.986000000000001</c:v>
                </c:pt>
                <c:pt idx="4811">
                  <c:v>32.387</c:v>
                </c:pt>
                <c:pt idx="4812">
                  <c:v>32.786000000000001</c:v>
                </c:pt>
                <c:pt idx="4813">
                  <c:v>33.183999999999997</c:v>
                </c:pt>
                <c:pt idx="4814">
                  <c:v>33.581000000000003</c:v>
                </c:pt>
                <c:pt idx="4815">
                  <c:v>33.978000000000002</c:v>
                </c:pt>
                <c:pt idx="4816">
                  <c:v>34.372999999999998</c:v>
                </c:pt>
                <c:pt idx="4817">
                  <c:v>34.767000000000003</c:v>
                </c:pt>
                <c:pt idx="4818">
                  <c:v>35.159999999999997</c:v>
                </c:pt>
                <c:pt idx="4819">
                  <c:v>35.552</c:v>
                </c:pt>
                <c:pt idx="4820">
                  <c:v>35.942</c:v>
                </c:pt>
                <c:pt idx="4821">
                  <c:v>36.332000000000001</c:v>
                </c:pt>
                <c:pt idx="4822">
                  <c:v>36.72</c:v>
                </c:pt>
                <c:pt idx="4823">
                  <c:v>37.106999999999999</c:v>
                </c:pt>
                <c:pt idx="4824">
                  <c:v>37.493000000000002</c:v>
                </c:pt>
                <c:pt idx="4825">
                  <c:v>37.878</c:v>
                </c:pt>
                <c:pt idx="4826">
                  <c:v>38.261000000000003</c:v>
                </c:pt>
                <c:pt idx="4827">
                  <c:v>38.643000000000001</c:v>
                </c:pt>
                <c:pt idx="4828">
                  <c:v>39.024000000000001</c:v>
                </c:pt>
                <c:pt idx="4829">
                  <c:v>39.402999999999999</c:v>
                </c:pt>
                <c:pt idx="4830">
                  <c:v>39.781999999999996</c:v>
                </c:pt>
                <c:pt idx="4831">
                  <c:v>40.158000000000001</c:v>
                </c:pt>
                <c:pt idx="4832">
                  <c:v>40.533999999999999</c:v>
                </c:pt>
                <c:pt idx="4833">
                  <c:v>40.908000000000001</c:v>
                </c:pt>
                <c:pt idx="4834">
                  <c:v>41.280999999999999</c:v>
                </c:pt>
                <c:pt idx="4835">
                  <c:v>41.652999999999999</c:v>
                </c:pt>
                <c:pt idx="4836">
                  <c:v>42.024999999999999</c:v>
                </c:pt>
                <c:pt idx="4837">
                  <c:v>42.395000000000003</c:v>
                </c:pt>
                <c:pt idx="4838">
                  <c:v>42.762999999999998</c:v>
                </c:pt>
                <c:pt idx="4839">
                  <c:v>43.131</c:v>
                </c:pt>
                <c:pt idx="4840">
                  <c:v>43.496000000000002</c:v>
                </c:pt>
                <c:pt idx="4841">
                  <c:v>43.860999999999997</c:v>
                </c:pt>
                <c:pt idx="4842">
                  <c:v>44.222999999999999</c:v>
                </c:pt>
                <c:pt idx="4843">
                  <c:v>44.585000000000001</c:v>
                </c:pt>
                <c:pt idx="4844">
                  <c:v>44.944000000000003</c:v>
                </c:pt>
                <c:pt idx="4845">
                  <c:v>45.302999999999997</c:v>
                </c:pt>
                <c:pt idx="4846">
                  <c:v>45.658999999999999</c:v>
                </c:pt>
                <c:pt idx="4847">
                  <c:v>46.014000000000003</c:v>
                </c:pt>
                <c:pt idx="4848">
                  <c:v>46.368000000000002</c:v>
                </c:pt>
                <c:pt idx="4849">
                  <c:v>46.719000000000001</c:v>
                </c:pt>
                <c:pt idx="4850">
                  <c:v>47.07</c:v>
                </c:pt>
                <c:pt idx="4851">
                  <c:v>47.417999999999999</c:v>
                </c:pt>
                <c:pt idx="4852">
                  <c:v>47.765000000000001</c:v>
                </c:pt>
                <c:pt idx="4853">
                  <c:v>48.11</c:v>
                </c:pt>
                <c:pt idx="4854">
                  <c:v>48.454000000000001</c:v>
                </c:pt>
                <c:pt idx="4855">
                  <c:v>48.795999999999999</c:v>
                </c:pt>
                <c:pt idx="4856">
                  <c:v>49.136000000000003</c:v>
                </c:pt>
                <c:pt idx="4857">
                  <c:v>49.475000000000001</c:v>
                </c:pt>
                <c:pt idx="4858">
                  <c:v>49.811999999999998</c:v>
                </c:pt>
                <c:pt idx="4859">
                  <c:v>50.146999999999998</c:v>
                </c:pt>
                <c:pt idx="4860">
                  <c:v>50.48</c:v>
                </c:pt>
                <c:pt idx="4861">
                  <c:v>50.811</c:v>
                </c:pt>
                <c:pt idx="4862">
                  <c:v>51.140999999999998</c:v>
                </c:pt>
                <c:pt idx="4863">
                  <c:v>51.468000000000004</c:v>
                </c:pt>
                <c:pt idx="4864">
                  <c:v>51.793999999999997</c:v>
                </c:pt>
                <c:pt idx="4865">
                  <c:v>52.119</c:v>
                </c:pt>
                <c:pt idx="4866">
                  <c:v>52.441000000000003</c:v>
                </c:pt>
                <c:pt idx="4867">
                  <c:v>52.761000000000003</c:v>
                </c:pt>
                <c:pt idx="4868">
                  <c:v>53.08</c:v>
                </c:pt>
                <c:pt idx="4869">
                  <c:v>53.396999999999998</c:v>
                </c:pt>
                <c:pt idx="4870">
                  <c:v>53.712000000000003</c:v>
                </c:pt>
                <c:pt idx="4871">
                  <c:v>54.024999999999999</c:v>
                </c:pt>
                <c:pt idx="4872">
                  <c:v>54.335999999999999</c:v>
                </c:pt>
                <c:pt idx="4873">
                  <c:v>54.646000000000001</c:v>
                </c:pt>
                <c:pt idx="4874">
                  <c:v>54.954000000000001</c:v>
                </c:pt>
                <c:pt idx="4875">
                  <c:v>55.259</c:v>
                </c:pt>
                <c:pt idx="4876">
                  <c:v>55.563000000000002</c:v>
                </c:pt>
                <c:pt idx="4877">
                  <c:v>55.865000000000002</c:v>
                </c:pt>
                <c:pt idx="4878">
                  <c:v>56.164999999999999</c:v>
                </c:pt>
                <c:pt idx="4879">
                  <c:v>56.463000000000001</c:v>
                </c:pt>
                <c:pt idx="4880">
                  <c:v>56.759</c:v>
                </c:pt>
                <c:pt idx="4881">
                  <c:v>57.052999999999997</c:v>
                </c:pt>
                <c:pt idx="4882">
                  <c:v>57.345999999999997</c:v>
                </c:pt>
                <c:pt idx="4883">
                  <c:v>57.636000000000003</c:v>
                </c:pt>
                <c:pt idx="4884">
                  <c:v>57.923999999999999</c:v>
                </c:pt>
                <c:pt idx="4885">
                  <c:v>58.21</c:v>
                </c:pt>
                <c:pt idx="4886">
                  <c:v>58.494999999999997</c:v>
                </c:pt>
                <c:pt idx="4887">
                  <c:v>58.777000000000001</c:v>
                </c:pt>
                <c:pt idx="4888">
                  <c:v>59.058</c:v>
                </c:pt>
                <c:pt idx="4889">
                  <c:v>59.335999999999999</c:v>
                </c:pt>
                <c:pt idx="4890">
                  <c:v>59.612000000000002</c:v>
                </c:pt>
                <c:pt idx="4891">
                  <c:v>59.886000000000003</c:v>
                </c:pt>
                <c:pt idx="4892">
                  <c:v>60.158999999999999</c:v>
                </c:pt>
                <c:pt idx="4893">
                  <c:v>60.429000000000002</c:v>
                </c:pt>
                <c:pt idx="4894">
                  <c:v>60.697000000000003</c:v>
                </c:pt>
                <c:pt idx="4895">
                  <c:v>60.963000000000001</c:v>
                </c:pt>
                <c:pt idx="4896">
                  <c:v>61.226999999999997</c:v>
                </c:pt>
                <c:pt idx="4897">
                  <c:v>61.488999999999997</c:v>
                </c:pt>
                <c:pt idx="4898">
                  <c:v>61.749000000000002</c:v>
                </c:pt>
                <c:pt idx="4899">
                  <c:v>62.006999999999998</c:v>
                </c:pt>
                <c:pt idx="4900">
                  <c:v>62.262</c:v>
                </c:pt>
                <c:pt idx="4901">
                  <c:v>62.515999999999998</c:v>
                </c:pt>
                <c:pt idx="4902">
                  <c:v>62.767000000000003</c:v>
                </c:pt>
                <c:pt idx="4903">
                  <c:v>63.017000000000003</c:v>
                </c:pt>
                <c:pt idx="4904">
                  <c:v>63.264000000000003</c:v>
                </c:pt>
                <c:pt idx="4905">
                  <c:v>63.509</c:v>
                </c:pt>
                <c:pt idx="4906">
                  <c:v>63.752000000000002</c:v>
                </c:pt>
                <c:pt idx="4907">
                  <c:v>63.993000000000002</c:v>
                </c:pt>
                <c:pt idx="4908">
                  <c:v>64.230999999999995</c:v>
                </c:pt>
                <c:pt idx="4909">
                  <c:v>64.468000000000004</c:v>
                </c:pt>
                <c:pt idx="4910">
                  <c:v>64.701999999999998</c:v>
                </c:pt>
                <c:pt idx="4911">
                  <c:v>64.933999999999997</c:v>
                </c:pt>
                <c:pt idx="4912">
                  <c:v>65.164000000000001</c:v>
                </c:pt>
                <c:pt idx="4913">
                  <c:v>65.391999999999996</c:v>
                </c:pt>
                <c:pt idx="4914">
                  <c:v>65.617000000000004</c:v>
                </c:pt>
                <c:pt idx="4915">
                  <c:v>65.840999999999994</c:v>
                </c:pt>
                <c:pt idx="4916">
                  <c:v>66.061999999999998</c:v>
                </c:pt>
                <c:pt idx="4917">
                  <c:v>66.281000000000006</c:v>
                </c:pt>
                <c:pt idx="4918">
                  <c:v>66.497</c:v>
                </c:pt>
                <c:pt idx="4919">
                  <c:v>66.712000000000003</c:v>
                </c:pt>
                <c:pt idx="4920">
                  <c:v>66.924000000000007</c:v>
                </c:pt>
                <c:pt idx="4921">
                  <c:v>67.134</c:v>
                </c:pt>
                <c:pt idx="4922">
                  <c:v>67.341999999999999</c:v>
                </c:pt>
                <c:pt idx="4923">
                  <c:v>67.546999999999997</c:v>
                </c:pt>
                <c:pt idx="4924">
                  <c:v>67.751000000000005</c:v>
                </c:pt>
                <c:pt idx="4925">
                  <c:v>67.951999999999998</c:v>
                </c:pt>
                <c:pt idx="4926">
                  <c:v>68.150000000000006</c:v>
                </c:pt>
                <c:pt idx="4927">
                  <c:v>68.346999999999994</c:v>
                </c:pt>
                <c:pt idx="4928">
                  <c:v>68.540999999999997</c:v>
                </c:pt>
                <c:pt idx="4929">
                  <c:v>68.733000000000004</c:v>
                </c:pt>
                <c:pt idx="4930">
                  <c:v>68.921999999999997</c:v>
                </c:pt>
                <c:pt idx="4931">
                  <c:v>69.11</c:v>
                </c:pt>
                <c:pt idx="4932">
                  <c:v>69.295000000000002</c:v>
                </c:pt>
                <c:pt idx="4933">
                  <c:v>69.477000000000004</c:v>
                </c:pt>
                <c:pt idx="4934">
                  <c:v>69.658000000000001</c:v>
                </c:pt>
                <c:pt idx="4935">
                  <c:v>69.835999999999999</c:v>
                </c:pt>
                <c:pt idx="4936">
                  <c:v>70.012</c:v>
                </c:pt>
                <c:pt idx="4937">
                  <c:v>70.185000000000002</c:v>
                </c:pt>
                <c:pt idx="4938">
                  <c:v>70.355999999999995</c:v>
                </c:pt>
                <c:pt idx="4939">
                  <c:v>70.525000000000006</c:v>
                </c:pt>
                <c:pt idx="4940">
                  <c:v>70.691000000000003</c:v>
                </c:pt>
                <c:pt idx="4941">
                  <c:v>70.855999999999995</c:v>
                </c:pt>
                <c:pt idx="4942">
                  <c:v>71.016999999999996</c:v>
                </c:pt>
                <c:pt idx="4943">
                  <c:v>71.177000000000007</c:v>
                </c:pt>
                <c:pt idx="4944">
                  <c:v>71.334000000000003</c:v>
                </c:pt>
                <c:pt idx="4945">
                  <c:v>71.488</c:v>
                </c:pt>
                <c:pt idx="4946">
                  <c:v>71.641000000000005</c:v>
                </c:pt>
                <c:pt idx="4947">
                  <c:v>71.790999999999997</c:v>
                </c:pt>
                <c:pt idx="4948">
                  <c:v>71.938000000000002</c:v>
                </c:pt>
                <c:pt idx="4949">
                  <c:v>72.084000000000003</c:v>
                </c:pt>
                <c:pt idx="4950">
                  <c:v>72.225999999999999</c:v>
                </c:pt>
                <c:pt idx="4951">
                  <c:v>72.367000000000004</c:v>
                </c:pt>
                <c:pt idx="4952">
                  <c:v>72.504999999999995</c:v>
                </c:pt>
                <c:pt idx="4953">
                  <c:v>72.641000000000005</c:v>
                </c:pt>
                <c:pt idx="4954">
                  <c:v>72.774000000000001</c:v>
                </c:pt>
                <c:pt idx="4955">
                  <c:v>72.905000000000001</c:v>
                </c:pt>
                <c:pt idx="4956">
                  <c:v>73.033000000000001</c:v>
                </c:pt>
                <c:pt idx="4957">
                  <c:v>73.159000000000006</c:v>
                </c:pt>
                <c:pt idx="4958">
                  <c:v>73.283000000000001</c:v>
                </c:pt>
                <c:pt idx="4959">
                  <c:v>73.403999999999996</c:v>
                </c:pt>
                <c:pt idx="4960">
                  <c:v>73.522999999999996</c:v>
                </c:pt>
                <c:pt idx="4961">
                  <c:v>73.638999999999996</c:v>
                </c:pt>
                <c:pt idx="4962">
                  <c:v>73.753</c:v>
                </c:pt>
                <c:pt idx="4963">
                  <c:v>73.864999999999995</c:v>
                </c:pt>
                <c:pt idx="4964">
                  <c:v>73.974000000000004</c:v>
                </c:pt>
                <c:pt idx="4965">
                  <c:v>74.081000000000003</c:v>
                </c:pt>
                <c:pt idx="4966">
                  <c:v>74.185000000000002</c:v>
                </c:pt>
                <c:pt idx="4967">
                  <c:v>74.287000000000006</c:v>
                </c:pt>
                <c:pt idx="4968">
                  <c:v>74.387</c:v>
                </c:pt>
                <c:pt idx="4969">
                  <c:v>74.483999999999995</c:v>
                </c:pt>
                <c:pt idx="4970">
                  <c:v>74.578000000000003</c:v>
                </c:pt>
                <c:pt idx="4971">
                  <c:v>74.67</c:v>
                </c:pt>
                <c:pt idx="4972">
                  <c:v>74.760000000000005</c:v>
                </c:pt>
                <c:pt idx="4973">
                  <c:v>74.846999999999994</c:v>
                </c:pt>
                <c:pt idx="4974">
                  <c:v>74.932000000000002</c:v>
                </c:pt>
                <c:pt idx="4975">
                  <c:v>75.013999999999996</c:v>
                </c:pt>
                <c:pt idx="4976">
                  <c:v>75.093999999999994</c:v>
                </c:pt>
                <c:pt idx="4977">
                  <c:v>75.171000000000006</c:v>
                </c:pt>
                <c:pt idx="4978">
                  <c:v>75.245999999999995</c:v>
                </c:pt>
                <c:pt idx="4979">
                  <c:v>75.319000000000003</c:v>
                </c:pt>
                <c:pt idx="4980">
                  <c:v>75.388999999999996</c:v>
                </c:pt>
                <c:pt idx="4981">
                  <c:v>75.456000000000003</c:v>
                </c:pt>
                <c:pt idx="4982">
                  <c:v>75.521000000000001</c:v>
                </c:pt>
                <c:pt idx="4983">
                  <c:v>75.584000000000003</c:v>
                </c:pt>
                <c:pt idx="4984">
                  <c:v>75.644000000000005</c:v>
                </c:pt>
                <c:pt idx="4985">
                  <c:v>75.700999999999993</c:v>
                </c:pt>
                <c:pt idx="4986">
                  <c:v>75.757000000000005</c:v>
                </c:pt>
                <c:pt idx="4987">
                  <c:v>75.808999999999997</c:v>
                </c:pt>
                <c:pt idx="4988">
                  <c:v>75.858999999999995</c:v>
                </c:pt>
                <c:pt idx="4989">
                  <c:v>75.906999999999996</c:v>
                </c:pt>
                <c:pt idx="4990">
                  <c:v>75.951999999999998</c:v>
                </c:pt>
                <c:pt idx="4991">
                  <c:v>75.995000000000005</c:v>
                </c:pt>
                <c:pt idx="4992">
                  <c:v>76.034999999999997</c:v>
                </c:pt>
                <c:pt idx="4993">
                  <c:v>76.072999999999993</c:v>
                </c:pt>
                <c:pt idx="4994">
                  <c:v>76.108999999999995</c:v>
                </c:pt>
                <c:pt idx="4995">
                  <c:v>76.141000000000005</c:v>
                </c:pt>
                <c:pt idx="4996">
                  <c:v>76.171999999999997</c:v>
                </c:pt>
                <c:pt idx="4997">
                  <c:v>76.2</c:v>
                </c:pt>
                <c:pt idx="4998">
                  <c:v>76.224999999999994</c:v>
                </c:pt>
                <c:pt idx="4999">
                  <c:v>76.248000000000005</c:v>
                </c:pt>
                <c:pt idx="5000">
                  <c:v>76.268000000000001</c:v>
                </c:pt>
                <c:pt idx="5001">
                  <c:v>76.286000000000001</c:v>
                </c:pt>
                <c:pt idx="5002">
                  <c:v>76.301000000000002</c:v>
                </c:pt>
                <c:pt idx="5003">
                  <c:v>76.313999999999993</c:v>
                </c:pt>
                <c:pt idx="5004">
                  <c:v>76.325000000000003</c:v>
                </c:pt>
                <c:pt idx="5005">
                  <c:v>76.332999999999998</c:v>
                </c:pt>
                <c:pt idx="5006">
                  <c:v>76.337999999999994</c:v>
                </c:pt>
                <c:pt idx="5007">
                  <c:v>76.340999999999994</c:v>
                </c:pt>
                <c:pt idx="5008">
                  <c:v>76.340999999999994</c:v>
                </c:pt>
                <c:pt idx="5009">
                  <c:v>76.338999999999999</c:v>
                </c:pt>
                <c:pt idx="5010">
                  <c:v>76.334999999999994</c:v>
                </c:pt>
                <c:pt idx="5011">
                  <c:v>76.328000000000003</c:v>
                </c:pt>
                <c:pt idx="5012">
                  <c:v>76.317999999999998</c:v>
                </c:pt>
                <c:pt idx="5013">
                  <c:v>76.305999999999997</c:v>
                </c:pt>
                <c:pt idx="5014">
                  <c:v>76.292000000000002</c:v>
                </c:pt>
                <c:pt idx="5015">
                  <c:v>76.275000000000006</c:v>
                </c:pt>
                <c:pt idx="5016">
                  <c:v>76.254999999999995</c:v>
                </c:pt>
                <c:pt idx="5017">
                  <c:v>76.233000000000004</c:v>
                </c:pt>
                <c:pt idx="5018">
                  <c:v>76.209000000000003</c:v>
                </c:pt>
                <c:pt idx="5019">
                  <c:v>76.182000000000002</c:v>
                </c:pt>
                <c:pt idx="5020">
                  <c:v>76.152000000000001</c:v>
                </c:pt>
                <c:pt idx="5021">
                  <c:v>76.12</c:v>
                </c:pt>
                <c:pt idx="5022">
                  <c:v>76.085999999999999</c:v>
                </c:pt>
                <c:pt idx="5023">
                  <c:v>76.049000000000007</c:v>
                </c:pt>
                <c:pt idx="5024">
                  <c:v>76.010000000000005</c:v>
                </c:pt>
                <c:pt idx="5025">
                  <c:v>75.968000000000004</c:v>
                </c:pt>
                <c:pt idx="5026">
                  <c:v>75.923000000000002</c:v>
                </c:pt>
                <c:pt idx="5027">
                  <c:v>75.876000000000005</c:v>
                </c:pt>
                <c:pt idx="5028">
                  <c:v>75.826999999999998</c:v>
                </c:pt>
                <c:pt idx="5029">
                  <c:v>75.775000000000006</c:v>
                </c:pt>
                <c:pt idx="5030">
                  <c:v>75.721000000000004</c:v>
                </c:pt>
                <c:pt idx="5031">
                  <c:v>75.664000000000001</c:v>
                </c:pt>
                <c:pt idx="5032">
                  <c:v>75.605000000000004</c:v>
                </c:pt>
                <c:pt idx="5033">
                  <c:v>75.543000000000006</c:v>
                </c:pt>
                <c:pt idx="5034">
                  <c:v>75.478999999999999</c:v>
                </c:pt>
                <c:pt idx="5035">
                  <c:v>75.412000000000006</c:v>
                </c:pt>
                <c:pt idx="5036">
                  <c:v>75.343000000000004</c:v>
                </c:pt>
                <c:pt idx="5037">
                  <c:v>75.272000000000006</c:v>
                </c:pt>
                <c:pt idx="5038">
                  <c:v>75.197999999999993</c:v>
                </c:pt>
                <c:pt idx="5039">
                  <c:v>75.120999999999995</c:v>
                </c:pt>
                <c:pt idx="5040">
                  <c:v>75.042000000000002</c:v>
                </c:pt>
                <c:pt idx="5041">
                  <c:v>74.959999999999994</c:v>
                </c:pt>
                <c:pt idx="5042">
                  <c:v>74.875</c:v>
                </c:pt>
                <c:pt idx="5043">
                  <c:v>74.787999999999997</c:v>
                </c:pt>
                <c:pt idx="5044">
                  <c:v>74.697999999999993</c:v>
                </c:pt>
                <c:pt idx="5045">
                  <c:v>74.605999999999995</c:v>
                </c:pt>
                <c:pt idx="5046">
                  <c:v>74.512</c:v>
                </c:pt>
                <c:pt idx="5047">
                  <c:v>74.415000000000006</c:v>
                </c:pt>
                <c:pt idx="5048">
                  <c:v>74.316000000000003</c:v>
                </c:pt>
                <c:pt idx="5049">
                  <c:v>74.213999999999999</c:v>
                </c:pt>
                <c:pt idx="5050">
                  <c:v>74.11</c:v>
                </c:pt>
                <c:pt idx="5051">
                  <c:v>74.003</c:v>
                </c:pt>
                <c:pt idx="5052">
                  <c:v>73.894000000000005</c:v>
                </c:pt>
                <c:pt idx="5053">
                  <c:v>73.783000000000001</c:v>
                </c:pt>
                <c:pt idx="5054">
                  <c:v>73.668999999999997</c:v>
                </c:pt>
                <c:pt idx="5055">
                  <c:v>73.552000000000007</c:v>
                </c:pt>
                <c:pt idx="5056">
                  <c:v>73.433999999999997</c:v>
                </c:pt>
                <c:pt idx="5057">
                  <c:v>73.311999999999998</c:v>
                </c:pt>
                <c:pt idx="5058">
                  <c:v>73.188999999999993</c:v>
                </c:pt>
                <c:pt idx="5059">
                  <c:v>73.063000000000002</c:v>
                </c:pt>
                <c:pt idx="5060">
                  <c:v>72.933999999999997</c:v>
                </c:pt>
                <c:pt idx="5061">
                  <c:v>72.804000000000002</c:v>
                </c:pt>
                <c:pt idx="5062">
                  <c:v>72.67</c:v>
                </c:pt>
                <c:pt idx="5063">
                  <c:v>72.534999999999997</c:v>
                </c:pt>
                <c:pt idx="5064">
                  <c:v>72.397000000000006</c:v>
                </c:pt>
                <c:pt idx="5065">
                  <c:v>72.256</c:v>
                </c:pt>
                <c:pt idx="5066">
                  <c:v>72.114000000000004</c:v>
                </c:pt>
                <c:pt idx="5067">
                  <c:v>71.968000000000004</c:v>
                </c:pt>
                <c:pt idx="5068">
                  <c:v>71.820999999999998</c:v>
                </c:pt>
                <c:pt idx="5069">
                  <c:v>71.671000000000006</c:v>
                </c:pt>
                <c:pt idx="5070">
                  <c:v>71.519000000000005</c:v>
                </c:pt>
                <c:pt idx="5071">
                  <c:v>71.364000000000004</c:v>
                </c:pt>
                <c:pt idx="5072">
                  <c:v>71.206999999999994</c:v>
                </c:pt>
                <c:pt idx="5073">
                  <c:v>71.048000000000002</c:v>
                </c:pt>
                <c:pt idx="5074">
                  <c:v>70.885999999999996</c:v>
                </c:pt>
                <c:pt idx="5075">
                  <c:v>70.721999999999994</c:v>
                </c:pt>
                <c:pt idx="5076">
                  <c:v>70.555000000000007</c:v>
                </c:pt>
                <c:pt idx="5077">
                  <c:v>70.385999999999996</c:v>
                </c:pt>
                <c:pt idx="5078">
                  <c:v>70.215000000000003</c:v>
                </c:pt>
                <c:pt idx="5079">
                  <c:v>70.042000000000002</c:v>
                </c:pt>
                <c:pt idx="5080">
                  <c:v>69.866</c:v>
                </c:pt>
                <c:pt idx="5081">
                  <c:v>69.688000000000002</c:v>
                </c:pt>
                <c:pt idx="5082">
                  <c:v>69.507999999999996</c:v>
                </c:pt>
                <c:pt idx="5083">
                  <c:v>69.325000000000003</c:v>
                </c:pt>
                <c:pt idx="5084">
                  <c:v>69.14</c:v>
                </c:pt>
                <c:pt idx="5085">
                  <c:v>68.951999999999998</c:v>
                </c:pt>
                <c:pt idx="5086">
                  <c:v>68.763000000000005</c:v>
                </c:pt>
                <c:pt idx="5087">
                  <c:v>68.570999999999998</c:v>
                </c:pt>
                <c:pt idx="5088">
                  <c:v>68.376999999999995</c:v>
                </c:pt>
                <c:pt idx="5089">
                  <c:v>68.180000000000007</c:v>
                </c:pt>
                <c:pt idx="5090">
                  <c:v>67.980999999999995</c:v>
                </c:pt>
                <c:pt idx="5091">
                  <c:v>67.78</c:v>
                </c:pt>
                <c:pt idx="5092">
                  <c:v>67.576999999999998</c:v>
                </c:pt>
                <c:pt idx="5093">
                  <c:v>67.370999999999995</c:v>
                </c:pt>
                <c:pt idx="5094">
                  <c:v>67.162999999999997</c:v>
                </c:pt>
                <c:pt idx="5095">
                  <c:v>66.953000000000003</c:v>
                </c:pt>
                <c:pt idx="5096">
                  <c:v>66.741</c:v>
                </c:pt>
                <c:pt idx="5097">
                  <c:v>66.525999999999996</c:v>
                </c:pt>
                <c:pt idx="5098">
                  <c:v>66.308999999999997</c:v>
                </c:pt>
                <c:pt idx="5099">
                  <c:v>66.09</c:v>
                </c:pt>
                <c:pt idx="5100">
                  <c:v>65.869</c:v>
                </c:pt>
                <c:pt idx="5101">
                  <c:v>65.646000000000001</c:v>
                </c:pt>
                <c:pt idx="5102">
                  <c:v>65.42</c:v>
                </c:pt>
                <c:pt idx="5103">
                  <c:v>65.191999999999993</c:v>
                </c:pt>
                <c:pt idx="5104">
                  <c:v>64.962000000000003</c:v>
                </c:pt>
                <c:pt idx="5105">
                  <c:v>64.73</c:v>
                </c:pt>
                <c:pt idx="5106">
                  <c:v>64.495000000000005</c:v>
                </c:pt>
                <c:pt idx="5107">
                  <c:v>64.259</c:v>
                </c:pt>
                <c:pt idx="5108">
                  <c:v>64.02</c:v>
                </c:pt>
                <c:pt idx="5109">
                  <c:v>63.779000000000003</c:v>
                </c:pt>
                <c:pt idx="5110">
                  <c:v>63.536000000000001</c:v>
                </c:pt>
                <c:pt idx="5111">
                  <c:v>63.29</c:v>
                </c:pt>
                <c:pt idx="5112">
                  <c:v>63.042999999999999</c:v>
                </c:pt>
                <c:pt idx="5113">
                  <c:v>62.793999999999997</c:v>
                </c:pt>
                <c:pt idx="5114">
                  <c:v>62.542000000000002</c:v>
                </c:pt>
                <c:pt idx="5115">
                  <c:v>62.287999999999997</c:v>
                </c:pt>
                <c:pt idx="5116">
                  <c:v>62.031999999999996</c:v>
                </c:pt>
                <c:pt idx="5117">
                  <c:v>61.774000000000001</c:v>
                </c:pt>
                <c:pt idx="5118">
                  <c:v>61.514000000000003</c:v>
                </c:pt>
                <c:pt idx="5119">
                  <c:v>61.252000000000002</c:v>
                </c:pt>
                <c:pt idx="5120">
                  <c:v>60.987000000000002</c:v>
                </c:pt>
                <c:pt idx="5121">
                  <c:v>60.720999999999997</c:v>
                </c:pt>
                <c:pt idx="5122">
                  <c:v>60.453000000000003</c:v>
                </c:pt>
                <c:pt idx="5123">
                  <c:v>60.182000000000002</c:v>
                </c:pt>
                <c:pt idx="5124">
                  <c:v>59.91</c:v>
                </c:pt>
                <c:pt idx="5125">
                  <c:v>59.634999999999998</c:v>
                </c:pt>
                <c:pt idx="5126">
                  <c:v>59.357999999999997</c:v>
                </c:pt>
                <c:pt idx="5127">
                  <c:v>59.08</c:v>
                </c:pt>
                <c:pt idx="5128">
                  <c:v>58.798999999999999</c:v>
                </c:pt>
                <c:pt idx="5129">
                  <c:v>58.515999999999998</c:v>
                </c:pt>
                <c:pt idx="5130">
                  <c:v>58.231999999999999</c:v>
                </c:pt>
                <c:pt idx="5131">
                  <c:v>57.945</c:v>
                </c:pt>
                <c:pt idx="5132">
                  <c:v>57.655999999999999</c:v>
                </c:pt>
                <c:pt idx="5133">
                  <c:v>57.366</c:v>
                </c:pt>
                <c:pt idx="5134">
                  <c:v>57.073</c:v>
                </c:pt>
                <c:pt idx="5135">
                  <c:v>56.779000000000003</c:v>
                </c:pt>
                <c:pt idx="5136">
                  <c:v>56.481999999999999</c:v>
                </c:pt>
                <c:pt idx="5137">
                  <c:v>56.183999999999997</c:v>
                </c:pt>
                <c:pt idx="5138">
                  <c:v>55.883000000000003</c:v>
                </c:pt>
                <c:pt idx="5139">
                  <c:v>55.581000000000003</c:v>
                </c:pt>
                <c:pt idx="5140">
                  <c:v>55.277000000000001</c:v>
                </c:pt>
                <c:pt idx="5141">
                  <c:v>54.970999999999997</c:v>
                </c:pt>
                <c:pt idx="5142">
                  <c:v>54.662999999999997</c:v>
                </c:pt>
                <c:pt idx="5143">
                  <c:v>54.353000000000002</c:v>
                </c:pt>
                <c:pt idx="5144">
                  <c:v>54.040999999999997</c:v>
                </c:pt>
                <c:pt idx="5145">
                  <c:v>53.726999999999997</c:v>
                </c:pt>
                <c:pt idx="5146">
                  <c:v>53.411999999999999</c:v>
                </c:pt>
                <c:pt idx="5147">
                  <c:v>53.094000000000001</c:v>
                </c:pt>
                <c:pt idx="5148">
                  <c:v>52.774999999999999</c:v>
                </c:pt>
                <c:pt idx="5149">
                  <c:v>52.454000000000001</c:v>
                </c:pt>
                <c:pt idx="5150">
                  <c:v>52.131</c:v>
                </c:pt>
                <c:pt idx="5151">
                  <c:v>51.807000000000002</c:v>
                </c:pt>
                <c:pt idx="5152">
                  <c:v>51.48</c:v>
                </c:pt>
                <c:pt idx="5153">
                  <c:v>51.152000000000001</c:v>
                </c:pt>
                <c:pt idx="5154">
                  <c:v>50.822000000000003</c:v>
                </c:pt>
                <c:pt idx="5155">
                  <c:v>50.491</c:v>
                </c:pt>
                <c:pt idx="5156">
                  <c:v>50.156999999999996</c:v>
                </c:pt>
                <c:pt idx="5157">
                  <c:v>49.822000000000003</c:v>
                </c:pt>
                <c:pt idx="5158">
                  <c:v>49.484999999999999</c:v>
                </c:pt>
                <c:pt idx="5159">
                  <c:v>49.146000000000001</c:v>
                </c:pt>
                <c:pt idx="5160">
                  <c:v>48.805999999999997</c:v>
                </c:pt>
                <c:pt idx="5161">
                  <c:v>48.463999999999999</c:v>
                </c:pt>
                <c:pt idx="5162">
                  <c:v>48.12</c:v>
                </c:pt>
                <c:pt idx="5163">
                  <c:v>47.774999999999999</c:v>
                </c:pt>
                <c:pt idx="5164">
                  <c:v>47.427999999999997</c:v>
                </c:pt>
                <c:pt idx="5165">
                  <c:v>47.079000000000001</c:v>
                </c:pt>
                <c:pt idx="5166">
                  <c:v>46.728999999999999</c:v>
                </c:pt>
                <c:pt idx="5167">
                  <c:v>46.377000000000002</c:v>
                </c:pt>
                <c:pt idx="5168">
                  <c:v>46.024000000000001</c:v>
                </c:pt>
                <c:pt idx="5169">
                  <c:v>45.668999999999997</c:v>
                </c:pt>
                <c:pt idx="5170">
                  <c:v>45.311999999999998</c:v>
                </c:pt>
                <c:pt idx="5171">
                  <c:v>44.954000000000001</c:v>
                </c:pt>
                <c:pt idx="5172">
                  <c:v>44.594000000000001</c:v>
                </c:pt>
                <c:pt idx="5173">
                  <c:v>44.231999999999999</c:v>
                </c:pt>
                <c:pt idx="5174">
                  <c:v>43.87</c:v>
                </c:pt>
                <c:pt idx="5175">
                  <c:v>43.505000000000003</c:v>
                </c:pt>
                <c:pt idx="5176">
                  <c:v>43.139000000000003</c:v>
                </c:pt>
                <c:pt idx="5177">
                  <c:v>42.771999999999998</c:v>
                </c:pt>
                <c:pt idx="5178">
                  <c:v>42.402999999999999</c:v>
                </c:pt>
                <c:pt idx="5179">
                  <c:v>42.033000000000001</c:v>
                </c:pt>
                <c:pt idx="5180">
                  <c:v>41.661000000000001</c:v>
                </c:pt>
                <c:pt idx="5181">
                  <c:v>41.287999999999997</c:v>
                </c:pt>
                <c:pt idx="5182">
                  <c:v>40.914999999999999</c:v>
                </c:pt>
                <c:pt idx="5183">
                  <c:v>40.540999999999997</c:v>
                </c:pt>
                <c:pt idx="5184">
                  <c:v>40.165999999999997</c:v>
                </c:pt>
                <c:pt idx="5185">
                  <c:v>39.789000000000001</c:v>
                </c:pt>
                <c:pt idx="5186">
                  <c:v>39.409999999999997</c:v>
                </c:pt>
                <c:pt idx="5187">
                  <c:v>39.030999999999999</c:v>
                </c:pt>
                <c:pt idx="5188">
                  <c:v>38.65</c:v>
                </c:pt>
                <c:pt idx="5189">
                  <c:v>38.268000000000001</c:v>
                </c:pt>
                <c:pt idx="5190">
                  <c:v>37.884999999999998</c:v>
                </c:pt>
                <c:pt idx="5191">
                  <c:v>37.5</c:v>
                </c:pt>
                <c:pt idx="5192">
                  <c:v>37.113999999999997</c:v>
                </c:pt>
                <c:pt idx="5193">
                  <c:v>36.726999999999997</c:v>
                </c:pt>
                <c:pt idx="5194">
                  <c:v>36.338000000000001</c:v>
                </c:pt>
                <c:pt idx="5195">
                  <c:v>35.948999999999998</c:v>
                </c:pt>
                <c:pt idx="5196">
                  <c:v>35.558</c:v>
                </c:pt>
                <c:pt idx="5197">
                  <c:v>35.165999999999997</c:v>
                </c:pt>
                <c:pt idx="5198">
                  <c:v>34.773000000000003</c:v>
                </c:pt>
                <c:pt idx="5199">
                  <c:v>34.378999999999998</c:v>
                </c:pt>
                <c:pt idx="5200">
                  <c:v>33.984000000000002</c:v>
                </c:pt>
                <c:pt idx="5201">
                  <c:v>33.588000000000001</c:v>
                </c:pt>
                <c:pt idx="5202">
                  <c:v>33.191000000000003</c:v>
                </c:pt>
                <c:pt idx="5203">
                  <c:v>32.792000000000002</c:v>
                </c:pt>
                <c:pt idx="5204">
                  <c:v>32.393000000000001</c:v>
                </c:pt>
                <c:pt idx="5205">
                  <c:v>31.992999999999999</c:v>
                </c:pt>
                <c:pt idx="5206">
                  <c:v>31.591000000000001</c:v>
                </c:pt>
                <c:pt idx="5207">
                  <c:v>31.189</c:v>
                </c:pt>
                <c:pt idx="5208">
                  <c:v>30.786000000000001</c:v>
                </c:pt>
                <c:pt idx="5209">
                  <c:v>30.382000000000001</c:v>
                </c:pt>
                <c:pt idx="5210">
                  <c:v>29.977</c:v>
                </c:pt>
                <c:pt idx="5211">
                  <c:v>29.571000000000002</c:v>
                </c:pt>
                <c:pt idx="5212">
                  <c:v>29.164000000000001</c:v>
                </c:pt>
                <c:pt idx="5213">
                  <c:v>28.757000000000001</c:v>
                </c:pt>
                <c:pt idx="5214">
                  <c:v>28.349</c:v>
                </c:pt>
                <c:pt idx="5215">
                  <c:v>27.94</c:v>
                </c:pt>
                <c:pt idx="5216">
                  <c:v>27.53</c:v>
                </c:pt>
                <c:pt idx="5217">
                  <c:v>27.12</c:v>
                </c:pt>
                <c:pt idx="5218">
                  <c:v>26.709</c:v>
                </c:pt>
                <c:pt idx="5219">
                  <c:v>26.297000000000001</c:v>
                </c:pt>
                <c:pt idx="5220">
                  <c:v>25.885000000000002</c:v>
                </c:pt>
                <c:pt idx="5221">
                  <c:v>25.471</c:v>
                </c:pt>
                <c:pt idx="5222">
                  <c:v>25.058</c:v>
                </c:pt>
                <c:pt idx="5223">
                  <c:v>24.652000000000001</c:v>
                </c:pt>
                <c:pt idx="5224">
                  <c:v>24.244</c:v>
                </c:pt>
                <c:pt idx="5225">
                  <c:v>23.835999999999999</c:v>
                </c:pt>
                <c:pt idx="5226">
                  <c:v>23.428000000000001</c:v>
                </c:pt>
                <c:pt idx="5227">
                  <c:v>23.018999999999998</c:v>
                </c:pt>
                <c:pt idx="5228">
                  <c:v>22.61</c:v>
                </c:pt>
                <c:pt idx="5229">
                  <c:v>22.2</c:v>
                </c:pt>
                <c:pt idx="5230">
                  <c:v>21.79</c:v>
                </c:pt>
                <c:pt idx="5231">
                  <c:v>21.38</c:v>
                </c:pt>
                <c:pt idx="5232">
                  <c:v>20.97</c:v>
                </c:pt>
                <c:pt idx="5233">
                  <c:v>20.559000000000001</c:v>
                </c:pt>
                <c:pt idx="5234">
                  <c:v>20.148</c:v>
                </c:pt>
                <c:pt idx="5235">
                  <c:v>19.736999999999998</c:v>
                </c:pt>
                <c:pt idx="5236">
                  <c:v>19.326000000000001</c:v>
                </c:pt>
                <c:pt idx="5237">
                  <c:v>18.914999999999999</c:v>
                </c:pt>
                <c:pt idx="5238">
                  <c:v>18.504000000000001</c:v>
                </c:pt>
                <c:pt idx="5239">
                  <c:v>18.093</c:v>
                </c:pt>
                <c:pt idx="5240">
                  <c:v>17.683</c:v>
                </c:pt>
                <c:pt idx="5241">
                  <c:v>17.271999999999998</c:v>
                </c:pt>
                <c:pt idx="5242">
                  <c:v>16.861000000000001</c:v>
                </c:pt>
                <c:pt idx="5243">
                  <c:v>16.451000000000001</c:v>
                </c:pt>
                <c:pt idx="5244">
                  <c:v>16.041</c:v>
                </c:pt>
                <c:pt idx="5245">
                  <c:v>15.632</c:v>
                </c:pt>
                <c:pt idx="5246">
                  <c:v>15.223000000000001</c:v>
                </c:pt>
                <c:pt idx="5247">
                  <c:v>14.814</c:v>
                </c:pt>
                <c:pt idx="5248">
                  <c:v>14.407</c:v>
                </c:pt>
                <c:pt idx="5249">
                  <c:v>13.999000000000001</c:v>
                </c:pt>
                <c:pt idx="5250">
                  <c:v>13.593</c:v>
                </c:pt>
                <c:pt idx="5251">
                  <c:v>13.186999999999999</c:v>
                </c:pt>
                <c:pt idx="5252">
                  <c:v>12.782</c:v>
                </c:pt>
                <c:pt idx="5253">
                  <c:v>12.378</c:v>
                </c:pt>
                <c:pt idx="5254">
                  <c:v>11.975</c:v>
                </c:pt>
                <c:pt idx="5255">
                  <c:v>11.573</c:v>
                </c:pt>
                <c:pt idx="5256">
                  <c:v>11.173</c:v>
                </c:pt>
                <c:pt idx="5257">
                  <c:v>10.773999999999999</c:v>
                </c:pt>
                <c:pt idx="5258">
                  <c:v>10.375999999999999</c:v>
                </c:pt>
                <c:pt idx="5259">
                  <c:v>10.026</c:v>
                </c:pt>
                <c:pt idx="5260">
                  <c:v>0.96970000000000001</c:v>
                </c:pt>
                <c:pt idx="5261">
                  <c:v>0.93679999999999997</c:v>
                </c:pt>
                <c:pt idx="5262">
                  <c:v>0.90400000000000003</c:v>
                </c:pt>
                <c:pt idx="5263">
                  <c:v>0.87119999999999997</c:v>
                </c:pt>
                <c:pt idx="5264">
                  <c:v>0.83850000000000002</c:v>
                </c:pt>
                <c:pt idx="5265">
                  <c:v>0.80579999999999996</c:v>
                </c:pt>
                <c:pt idx="5266">
                  <c:v>0.7732</c:v>
                </c:pt>
                <c:pt idx="5267">
                  <c:v>0.74060000000000004</c:v>
                </c:pt>
                <c:pt idx="5268">
                  <c:v>0.70820000000000005</c:v>
                </c:pt>
                <c:pt idx="5269">
                  <c:v>0.67579999999999996</c:v>
                </c:pt>
                <c:pt idx="5270">
                  <c:v>0.64349999999999996</c:v>
                </c:pt>
                <c:pt idx="5271">
                  <c:v>0.61129999999999995</c:v>
                </c:pt>
                <c:pt idx="5272">
                  <c:v>0.57920000000000005</c:v>
                </c:pt>
                <c:pt idx="5273">
                  <c:v>0.54730000000000001</c:v>
                </c:pt>
                <c:pt idx="5274">
                  <c:v>0.51539999999999997</c:v>
                </c:pt>
                <c:pt idx="5275">
                  <c:v>0.48380000000000001</c:v>
                </c:pt>
                <c:pt idx="5276">
                  <c:v>0.45229999999999998</c:v>
                </c:pt>
                <c:pt idx="5277">
                  <c:v>0.4209</c:v>
                </c:pt>
                <c:pt idx="5278">
                  <c:v>0.38979999999999998</c:v>
                </c:pt>
                <c:pt idx="5279">
                  <c:v>0.35880000000000001</c:v>
                </c:pt>
                <c:pt idx="5280">
                  <c:v>0.3281</c:v>
                </c:pt>
                <c:pt idx="5281">
                  <c:v>0.29770000000000002</c:v>
                </c:pt>
                <c:pt idx="5282">
                  <c:v>0.2676</c:v>
                </c:pt>
                <c:pt idx="5283">
                  <c:v>0.23780000000000001</c:v>
                </c:pt>
                <c:pt idx="5284">
                  <c:v>0.20830000000000001</c:v>
                </c:pt>
                <c:pt idx="5285">
                  <c:v>0.1794</c:v>
                </c:pt>
                <c:pt idx="5286">
                  <c:v>0.15090000000000001</c:v>
                </c:pt>
                <c:pt idx="5287">
                  <c:v>0.123</c:v>
                </c:pt>
                <c:pt idx="5288">
                  <c:v>9.5899999999999999E-2</c:v>
                </c:pt>
                <c:pt idx="5289">
                  <c:v>6.9699999999999998E-2</c:v>
                </c:pt>
                <c:pt idx="5290">
                  <c:v>4.4699999999999997E-2</c:v>
                </c:pt>
                <c:pt idx="5291">
                  <c:v>2.1700000000000001E-2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2.18E-2</c:v>
                </c:pt>
                <c:pt idx="6164">
                  <c:v>4.5900000000000003E-2</c:v>
                </c:pt>
                <c:pt idx="6165">
                  <c:v>7.22E-2</c:v>
                </c:pt>
                <c:pt idx="6166">
                  <c:v>9.98E-2</c:v>
                </c:pt>
                <c:pt idx="6167">
                  <c:v>0.1285</c:v>
                </c:pt>
                <c:pt idx="6168">
                  <c:v>0.158</c:v>
                </c:pt>
                <c:pt idx="6169">
                  <c:v>0.18820000000000001</c:v>
                </c:pt>
                <c:pt idx="6170">
                  <c:v>0.21890000000000001</c:v>
                </c:pt>
                <c:pt idx="6171">
                  <c:v>0.25</c:v>
                </c:pt>
                <c:pt idx="6172">
                  <c:v>0.28160000000000002</c:v>
                </c:pt>
                <c:pt idx="6173">
                  <c:v>0.3135</c:v>
                </c:pt>
                <c:pt idx="6174">
                  <c:v>0.3458</c:v>
                </c:pt>
                <c:pt idx="6175">
                  <c:v>0.37830000000000003</c:v>
                </c:pt>
                <c:pt idx="6176">
                  <c:v>0.41099999999999998</c:v>
                </c:pt>
                <c:pt idx="6177">
                  <c:v>0.44400000000000001</c:v>
                </c:pt>
                <c:pt idx="6178">
                  <c:v>0.47720000000000001</c:v>
                </c:pt>
                <c:pt idx="6179">
                  <c:v>0.51060000000000005</c:v>
                </c:pt>
                <c:pt idx="6180">
                  <c:v>0.54410000000000003</c:v>
                </c:pt>
                <c:pt idx="6181">
                  <c:v>0.57779999999999998</c:v>
                </c:pt>
                <c:pt idx="6182">
                  <c:v>0.61160000000000003</c:v>
                </c:pt>
                <c:pt idx="6183">
                  <c:v>0.64549999999999996</c:v>
                </c:pt>
                <c:pt idx="6184">
                  <c:v>0.67959999999999998</c:v>
                </c:pt>
                <c:pt idx="6185">
                  <c:v>0.7137</c:v>
                </c:pt>
                <c:pt idx="6186">
                  <c:v>0.74790000000000001</c:v>
                </c:pt>
                <c:pt idx="6187">
                  <c:v>0.7823</c:v>
                </c:pt>
                <c:pt idx="6188">
                  <c:v>0.81659999999999999</c:v>
                </c:pt>
                <c:pt idx="6189">
                  <c:v>0.85109999999999997</c:v>
                </c:pt>
                <c:pt idx="6190">
                  <c:v>0.88560000000000005</c:v>
                </c:pt>
                <c:pt idx="6191">
                  <c:v>0.92020000000000002</c:v>
                </c:pt>
                <c:pt idx="6192">
                  <c:v>0.95479999999999998</c:v>
                </c:pt>
                <c:pt idx="6193">
                  <c:v>0.98939999999999995</c:v>
                </c:pt>
                <c:pt idx="6194">
                  <c:v>10.241</c:v>
                </c:pt>
                <c:pt idx="6195">
                  <c:v>10.553000000000001</c:v>
                </c:pt>
                <c:pt idx="6196">
                  <c:v>10.964</c:v>
                </c:pt>
                <c:pt idx="6197">
                  <c:v>11.375999999999999</c:v>
                </c:pt>
                <c:pt idx="6198">
                  <c:v>11.789</c:v>
                </c:pt>
                <c:pt idx="6199">
                  <c:v>12.202999999999999</c:v>
                </c:pt>
                <c:pt idx="6200">
                  <c:v>12.619</c:v>
                </c:pt>
                <c:pt idx="6201">
                  <c:v>13.036</c:v>
                </c:pt>
                <c:pt idx="6202">
                  <c:v>13.452999999999999</c:v>
                </c:pt>
                <c:pt idx="6203">
                  <c:v>13.871</c:v>
                </c:pt>
                <c:pt idx="6204">
                  <c:v>14.29</c:v>
                </c:pt>
                <c:pt idx="6205">
                  <c:v>14.71</c:v>
                </c:pt>
                <c:pt idx="6206">
                  <c:v>15.13</c:v>
                </c:pt>
                <c:pt idx="6207">
                  <c:v>15.551</c:v>
                </c:pt>
                <c:pt idx="6208">
                  <c:v>15.972</c:v>
                </c:pt>
                <c:pt idx="6209">
                  <c:v>16.393999999999998</c:v>
                </c:pt>
                <c:pt idx="6210">
                  <c:v>16.815999999999999</c:v>
                </c:pt>
                <c:pt idx="6211">
                  <c:v>17.238</c:v>
                </c:pt>
                <c:pt idx="6212">
                  <c:v>17.66</c:v>
                </c:pt>
                <c:pt idx="6213">
                  <c:v>18.082999999999998</c:v>
                </c:pt>
                <c:pt idx="6214">
                  <c:v>18.504999999999999</c:v>
                </c:pt>
                <c:pt idx="6215">
                  <c:v>18.928000000000001</c:v>
                </c:pt>
                <c:pt idx="6216">
                  <c:v>19.350999999999999</c:v>
                </c:pt>
                <c:pt idx="6217">
                  <c:v>19.774000000000001</c:v>
                </c:pt>
                <c:pt idx="6218">
                  <c:v>20.196000000000002</c:v>
                </c:pt>
                <c:pt idx="6219">
                  <c:v>20.619</c:v>
                </c:pt>
                <c:pt idx="6220">
                  <c:v>21.041</c:v>
                </c:pt>
                <c:pt idx="6221">
                  <c:v>21.463000000000001</c:v>
                </c:pt>
                <c:pt idx="6222">
                  <c:v>21.885000000000002</c:v>
                </c:pt>
                <c:pt idx="6223">
                  <c:v>22.306000000000001</c:v>
                </c:pt>
                <c:pt idx="6224">
                  <c:v>22.728000000000002</c:v>
                </c:pt>
                <c:pt idx="6225">
                  <c:v>23.149000000000001</c:v>
                </c:pt>
                <c:pt idx="6226">
                  <c:v>23.568999999999999</c:v>
                </c:pt>
                <c:pt idx="6227">
                  <c:v>23.989000000000001</c:v>
                </c:pt>
                <c:pt idx="6228">
                  <c:v>24.408999999999999</c:v>
                </c:pt>
                <c:pt idx="6229">
                  <c:v>24.827999999999999</c:v>
                </c:pt>
                <c:pt idx="6230">
                  <c:v>25.245999999999999</c:v>
                </c:pt>
                <c:pt idx="6231">
                  <c:v>25.664000000000001</c:v>
                </c:pt>
                <c:pt idx="6232">
                  <c:v>26.082999999999998</c:v>
                </c:pt>
                <c:pt idx="6233">
                  <c:v>26.507000000000001</c:v>
                </c:pt>
                <c:pt idx="6234">
                  <c:v>26.93</c:v>
                </c:pt>
                <c:pt idx="6235">
                  <c:v>27.352</c:v>
                </c:pt>
                <c:pt idx="6236">
                  <c:v>27.774000000000001</c:v>
                </c:pt>
                <c:pt idx="6237">
                  <c:v>28.195</c:v>
                </c:pt>
                <c:pt idx="6238">
                  <c:v>28.616</c:v>
                </c:pt>
                <c:pt idx="6239">
                  <c:v>29.035</c:v>
                </c:pt>
                <c:pt idx="6240">
                  <c:v>29.454000000000001</c:v>
                </c:pt>
                <c:pt idx="6241">
                  <c:v>29.872</c:v>
                </c:pt>
                <c:pt idx="6242">
                  <c:v>30.289000000000001</c:v>
                </c:pt>
                <c:pt idx="6243">
                  <c:v>30.704999999999998</c:v>
                </c:pt>
                <c:pt idx="6244">
                  <c:v>31.120999999999999</c:v>
                </c:pt>
                <c:pt idx="6245">
                  <c:v>31.535</c:v>
                </c:pt>
                <c:pt idx="6246">
                  <c:v>31.948</c:v>
                </c:pt>
                <c:pt idx="6247">
                  <c:v>32.360999999999997</c:v>
                </c:pt>
                <c:pt idx="6248">
                  <c:v>32.773000000000003</c:v>
                </c:pt>
                <c:pt idx="6249">
                  <c:v>33.183</c:v>
                </c:pt>
                <c:pt idx="6250">
                  <c:v>33.593000000000004</c:v>
                </c:pt>
                <c:pt idx="6251">
                  <c:v>34.000999999999998</c:v>
                </c:pt>
                <c:pt idx="6252">
                  <c:v>34.408999999999999</c:v>
                </c:pt>
                <c:pt idx="6253">
                  <c:v>34.814999999999998</c:v>
                </c:pt>
                <c:pt idx="6254">
                  <c:v>35.220999999999997</c:v>
                </c:pt>
                <c:pt idx="6255">
                  <c:v>35.625</c:v>
                </c:pt>
                <c:pt idx="6256">
                  <c:v>36.027999999999999</c:v>
                </c:pt>
                <c:pt idx="6257">
                  <c:v>36.43</c:v>
                </c:pt>
                <c:pt idx="6258">
                  <c:v>36.83</c:v>
                </c:pt>
                <c:pt idx="6259">
                  <c:v>37.229999999999997</c:v>
                </c:pt>
                <c:pt idx="6260">
                  <c:v>37.628</c:v>
                </c:pt>
                <c:pt idx="6261">
                  <c:v>38.024999999999999</c:v>
                </c:pt>
                <c:pt idx="6262">
                  <c:v>38.420999999999999</c:v>
                </c:pt>
                <c:pt idx="6263">
                  <c:v>38.816000000000003</c:v>
                </c:pt>
                <c:pt idx="6264">
                  <c:v>39.209000000000003</c:v>
                </c:pt>
                <c:pt idx="6265">
                  <c:v>39.600999999999999</c:v>
                </c:pt>
                <c:pt idx="6266">
                  <c:v>39.991999999999997</c:v>
                </c:pt>
                <c:pt idx="6267">
                  <c:v>40.381</c:v>
                </c:pt>
                <c:pt idx="6268">
                  <c:v>40.768999999999998</c:v>
                </c:pt>
                <c:pt idx="6269">
                  <c:v>41.155999999999999</c:v>
                </c:pt>
                <c:pt idx="6270">
                  <c:v>41.540999999999997</c:v>
                </c:pt>
                <c:pt idx="6271">
                  <c:v>41.924999999999997</c:v>
                </c:pt>
                <c:pt idx="6272">
                  <c:v>42.307000000000002</c:v>
                </c:pt>
                <c:pt idx="6273">
                  <c:v>42.69</c:v>
                </c:pt>
                <c:pt idx="6274">
                  <c:v>43.070999999999998</c:v>
                </c:pt>
                <c:pt idx="6275">
                  <c:v>43.451000000000001</c:v>
                </c:pt>
                <c:pt idx="6276">
                  <c:v>43.83</c:v>
                </c:pt>
                <c:pt idx="6277">
                  <c:v>44.206000000000003</c:v>
                </c:pt>
                <c:pt idx="6278">
                  <c:v>44.582000000000001</c:v>
                </c:pt>
                <c:pt idx="6279">
                  <c:v>44.956000000000003</c:v>
                </c:pt>
                <c:pt idx="6280">
                  <c:v>45.328000000000003</c:v>
                </c:pt>
                <c:pt idx="6281">
                  <c:v>45.698999999999998</c:v>
                </c:pt>
                <c:pt idx="6282">
                  <c:v>46.067999999999998</c:v>
                </c:pt>
                <c:pt idx="6283">
                  <c:v>46.436</c:v>
                </c:pt>
                <c:pt idx="6284">
                  <c:v>46.802</c:v>
                </c:pt>
                <c:pt idx="6285">
                  <c:v>47.167000000000002</c:v>
                </c:pt>
                <c:pt idx="6286">
                  <c:v>47.53</c:v>
                </c:pt>
                <c:pt idx="6287">
                  <c:v>47.890999999999998</c:v>
                </c:pt>
                <c:pt idx="6288">
                  <c:v>48.250999999999998</c:v>
                </c:pt>
                <c:pt idx="6289">
                  <c:v>48.609000000000002</c:v>
                </c:pt>
                <c:pt idx="6290">
                  <c:v>48.965000000000003</c:v>
                </c:pt>
                <c:pt idx="6291">
                  <c:v>49.32</c:v>
                </c:pt>
                <c:pt idx="6292">
                  <c:v>49.673000000000002</c:v>
                </c:pt>
                <c:pt idx="6293">
                  <c:v>50.024000000000001</c:v>
                </c:pt>
                <c:pt idx="6294">
                  <c:v>50.374000000000002</c:v>
                </c:pt>
                <c:pt idx="6295">
                  <c:v>50.722000000000001</c:v>
                </c:pt>
                <c:pt idx="6296">
                  <c:v>51.067999999999998</c:v>
                </c:pt>
                <c:pt idx="6297">
                  <c:v>51.412999999999997</c:v>
                </c:pt>
                <c:pt idx="6298">
                  <c:v>51.755000000000003</c:v>
                </c:pt>
                <c:pt idx="6299">
                  <c:v>52.095999999999997</c:v>
                </c:pt>
                <c:pt idx="6300">
                  <c:v>52.433999999999997</c:v>
                </c:pt>
                <c:pt idx="6301">
                  <c:v>52.768999999999998</c:v>
                </c:pt>
                <c:pt idx="6302">
                  <c:v>53.103000000000002</c:v>
                </c:pt>
                <c:pt idx="6303">
                  <c:v>53.433999999999997</c:v>
                </c:pt>
                <c:pt idx="6304">
                  <c:v>53.764000000000003</c:v>
                </c:pt>
                <c:pt idx="6305">
                  <c:v>54.091999999999999</c:v>
                </c:pt>
                <c:pt idx="6306">
                  <c:v>54.417999999999999</c:v>
                </c:pt>
                <c:pt idx="6307">
                  <c:v>54.743000000000002</c:v>
                </c:pt>
                <c:pt idx="6308">
                  <c:v>55.064999999999998</c:v>
                </c:pt>
                <c:pt idx="6309">
                  <c:v>55.384999999999998</c:v>
                </c:pt>
                <c:pt idx="6310">
                  <c:v>55.704000000000001</c:v>
                </c:pt>
                <c:pt idx="6311">
                  <c:v>56.021000000000001</c:v>
                </c:pt>
                <c:pt idx="6312">
                  <c:v>56.335999999999999</c:v>
                </c:pt>
                <c:pt idx="6313">
                  <c:v>56.648000000000003</c:v>
                </c:pt>
                <c:pt idx="6314">
                  <c:v>56.959000000000003</c:v>
                </c:pt>
                <c:pt idx="6315">
                  <c:v>57.268000000000001</c:v>
                </c:pt>
                <c:pt idx="6316">
                  <c:v>57.576000000000001</c:v>
                </c:pt>
                <c:pt idx="6317">
                  <c:v>57.881</c:v>
                </c:pt>
                <c:pt idx="6318">
                  <c:v>58.183999999999997</c:v>
                </c:pt>
                <c:pt idx="6319">
                  <c:v>58.484999999999999</c:v>
                </c:pt>
                <c:pt idx="6320">
                  <c:v>58.783999999999999</c:v>
                </c:pt>
                <c:pt idx="6321">
                  <c:v>59.082000000000001</c:v>
                </c:pt>
                <c:pt idx="6322">
                  <c:v>59.377000000000002</c:v>
                </c:pt>
                <c:pt idx="6323">
                  <c:v>59.67</c:v>
                </c:pt>
                <c:pt idx="6324">
                  <c:v>59.960999999999999</c:v>
                </c:pt>
                <c:pt idx="6325">
                  <c:v>60.250999999999998</c:v>
                </c:pt>
                <c:pt idx="6326">
                  <c:v>60.537999999999997</c:v>
                </c:pt>
                <c:pt idx="6327">
                  <c:v>60.823</c:v>
                </c:pt>
                <c:pt idx="6328">
                  <c:v>61.106000000000002</c:v>
                </c:pt>
                <c:pt idx="6329">
                  <c:v>61.387</c:v>
                </c:pt>
                <c:pt idx="6330">
                  <c:v>61.665999999999997</c:v>
                </c:pt>
                <c:pt idx="6331">
                  <c:v>61.942999999999998</c:v>
                </c:pt>
                <c:pt idx="6332">
                  <c:v>62.218000000000004</c:v>
                </c:pt>
                <c:pt idx="6333">
                  <c:v>62.49</c:v>
                </c:pt>
                <c:pt idx="6334">
                  <c:v>62.761000000000003</c:v>
                </c:pt>
                <c:pt idx="6335">
                  <c:v>63.029000000000003</c:v>
                </c:pt>
                <c:pt idx="6336">
                  <c:v>63.295999999999999</c:v>
                </c:pt>
                <c:pt idx="6337">
                  <c:v>63.56</c:v>
                </c:pt>
                <c:pt idx="6338">
                  <c:v>63.822000000000003</c:v>
                </c:pt>
                <c:pt idx="6339">
                  <c:v>64.081999999999994</c:v>
                </c:pt>
                <c:pt idx="6340">
                  <c:v>64.34</c:v>
                </c:pt>
                <c:pt idx="6341">
                  <c:v>64.596000000000004</c:v>
                </c:pt>
                <c:pt idx="6342">
                  <c:v>64.849000000000004</c:v>
                </c:pt>
                <c:pt idx="6343">
                  <c:v>65.100999999999999</c:v>
                </c:pt>
                <c:pt idx="6344">
                  <c:v>65.349999999999994</c:v>
                </c:pt>
                <c:pt idx="6345">
                  <c:v>65.596999999999994</c:v>
                </c:pt>
                <c:pt idx="6346">
                  <c:v>65.841999999999999</c:v>
                </c:pt>
                <c:pt idx="6347">
                  <c:v>66.084999999999994</c:v>
                </c:pt>
                <c:pt idx="6348">
                  <c:v>66.325000000000003</c:v>
                </c:pt>
                <c:pt idx="6349">
                  <c:v>66.563000000000002</c:v>
                </c:pt>
                <c:pt idx="6350">
                  <c:v>66.799000000000007</c:v>
                </c:pt>
                <c:pt idx="6351">
                  <c:v>67.033000000000001</c:v>
                </c:pt>
                <c:pt idx="6352">
                  <c:v>67.265000000000001</c:v>
                </c:pt>
                <c:pt idx="6353">
                  <c:v>67.494</c:v>
                </c:pt>
                <c:pt idx="6354">
                  <c:v>67.721000000000004</c:v>
                </c:pt>
                <c:pt idx="6355">
                  <c:v>67.945999999999998</c:v>
                </c:pt>
                <c:pt idx="6356">
                  <c:v>68.168999999999997</c:v>
                </c:pt>
                <c:pt idx="6357">
                  <c:v>68.388999999999996</c:v>
                </c:pt>
                <c:pt idx="6358">
                  <c:v>68.606999999999999</c:v>
                </c:pt>
                <c:pt idx="6359">
                  <c:v>68.822999999999993</c:v>
                </c:pt>
                <c:pt idx="6360">
                  <c:v>69.037000000000006</c:v>
                </c:pt>
                <c:pt idx="6361">
                  <c:v>69.248000000000005</c:v>
                </c:pt>
                <c:pt idx="6362">
                  <c:v>69.456999999999994</c:v>
                </c:pt>
                <c:pt idx="6363">
                  <c:v>69.664000000000001</c:v>
                </c:pt>
                <c:pt idx="6364">
                  <c:v>69.867999999999995</c:v>
                </c:pt>
                <c:pt idx="6365">
                  <c:v>70.069999999999993</c:v>
                </c:pt>
                <c:pt idx="6366">
                  <c:v>70.27</c:v>
                </c:pt>
                <c:pt idx="6367">
                  <c:v>70.468000000000004</c:v>
                </c:pt>
                <c:pt idx="6368">
                  <c:v>70.662999999999997</c:v>
                </c:pt>
                <c:pt idx="6369">
                  <c:v>70.855999999999995</c:v>
                </c:pt>
                <c:pt idx="6370">
                  <c:v>71.046000000000006</c:v>
                </c:pt>
                <c:pt idx="6371">
                  <c:v>71.233999999999995</c:v>
                </c:pt>
                <c:pt idx="6372">
                  <c:v>71.42</c:v>
                </c:pt>
                <c:pt idx="6373">
                  <c:v>71.603999999999999</c:v>
                </c:pt>
                <c:pt idx="6374">
                  <c:v>71.784999999999997</c:v>
                </c:pt>
                <c:pt idx="6375">
                  <c:v>71.963999999999999</c:v>
                </c:pt>
                <c:pt idx="6376">
                  <c:v>72.14</c:v>
                </c:pt>
                <c:pt idx="6377">
                  <c:v>72.313999999999993</c:v>
                </c:pt>
                <c:pt idx="6378">
                  <c:v>72.486000000000004</c:v>
                </c:pt>
                <c:pt idx="6379">
                  <c:v>72.655000000000001</c:v>
                </c:pt>
                <c:pt idx="6380">
                  <c:v>72.822000000000003</c:v>
                </c:pt>
                <c:pt idx="6381">
                  <c:v>72.986000000000004</c:v>
                </c:pt>
                <c:pt idx="6382">
                  <c:v>73.149000000000001</c:v>
                </c:pt>
                <c:pt idx="6383">
                  <c:v>73.308000000000007</c:v>
                </c:pt>
                <c:pt idx="6384">
                  <c:v>73.465999999999994</c:v>
                </c:pt>
                <c:pt idx="6385">
                  <c:v>73.620999999999995</c:v>
                </c:pt>
                <c:pt idx="6386">
                  <c:v>73.772999999999996</c:v>
                </c:pt>
                <c:pt idx="6387">
                  <c:v>73.924000000000007</c:v>
                </c:pt>
                <c:pt idx="6388">
                  <c:v>74.070999999999998</c:v>
                </c:pt>
                <c:pt idx="6389">
                  <c:v>74.216999999999999</c:v>
                </c:pt>
                <c:pt idx="6390">
                  <c:v>74.36</c:v>
                </c:pt>
                <c:pt idx="6391">
                  <c:v>74.5</c:v>
                </c:pt>
                <c:pt idx="6392">
                  <c:v>74.638000000000005</c:v>
                </c:pt>
                <c:pt idx="6393">
                  <c:v>74.774000000000001</c:v>
                </c:pt>
                <c:pt idx="6394">
                  <c:v>74.906999999999996</c:v>
                </c:pt>
                <c:pt idx="6395">
                  <c:v>75.037999999999997</c:v>
                </c:pt>
                <c:pt idx="6396">
                  <c:v>75.165999999999997</c:v>
                </c:pt>
                <c:pt idx="6397">
                  <c:v>75.521000000000001</c:v>
                </c:pt>
                <c:pt idx="6398">
                  <c:v>75.644999999999996</c:v>
                </c:pt>
                <c:pt idx="6399">
                  <c:v>75.766999999999996</c:v>
                </c:pt>
                <c:pt idx="6400">
                  <c:v>75.885999999999996</c:v>
                </c:pt>
                <c:pt idx="6401">
                  <c:v>76.001999999999995</c:v>
                </c:pt>
                <c:pt idx="6402">
                  <c:v>76.117000000000004</c:v>
                </c:pt>
                <c:pt idx="6403">
                  <c:v>76.227999999999994</c:v>
                </c:pt>
                <c:pt idx="6404">
                  <c:v>76.337999999999994</c:v>
                </c:pt>
                <c:pt idx="6405">
                  <c:v>76.444999999999993</c:v>
                </c:pt>
                <c:pt idx="6406">
                  <c:v>76.549000000000007</c:v>
                </c:pt>
                <c:pt idx="6407">
                  <c:v>76.650999999999996</c:v>
                </c:pt>
                <c:pt idx="6408">
                  <c:v>76.75</c:v>
                </c:pt>
                <c:pt idx="6409">
                  <c:v>76.846999999999994</c:v>
                </c:pt>
                <c:pt idx="6410">
                  <c:v>76.941999999999993</c:v>
                </c:pt>
                <c:pt idx="6411">
                  <c:v>77.033000000000001</c:v>
                </c:pt>
                <c:pt idx="6412">
                  <c:v>77.123000000000005</c:v>
                </c:pt>
                <c:pt idx="6413">
                  <c:v>77.209999999999994</c:v>
                </c:pt>
                <c:pt idx="6414">
                  <c:v>77.293999999999997</c:v>
                </c:pt>
                <c:pt idx="6415">
                  <c:v>77.376000000000005</c:v>
                </c:pt>
                <c:pt idx="6416">
                  <c:v>77.456000000000003</c:v>
                </c:pt>
                <c:pt idx="6417">
                  <c:v>77.533000000000001</c:v>
                </c:pt>
                <c:pt idx="6418">
                  <c:v>77.606999999999999</c:v>
                </c:pt>
                <c:pt idx="6419">
                  <c:v>77.679000000000002</c:v>
                </c:pt>
                <c:pt idx="6420">
                  <c:v>77.748999999999995</c:v>
                </c:pt>
                <c:pt idx="6421">
                  <c:v>77.816000000000003</c:v>
                </c:pt>
                <c:pt idx="6422">
                  <c:v>77.88</c:v>
                </c:pt>
                <c:pt idx="6423">
                  <c:v>77.941999999999993</c:v>
                </c:pt>
                <c:pt idx="6424">
                  <c:v>78.001000000000005</c:v>
                </c:pt>
                <c:pt idx="6425">
                  <c:v>78.058000000000007</c:v>
                </c:pt>
                <c:pt idx="6426">
                  <c:v>78.113</c:v>
                </c:pt>
                <c:pt idx="6427">
                  <c:v>78.165000000000006</c:v>
                </c:pt>
                <c:pt idx="6428">
                  <c:v>78.213999999999999</c:v>
                </c:pt>
                <c:pt idx="6429">
                  <c:v>78.260999999999996</c:v>
                </c:pt>
                <c:pt idx="6430">
                  <c:v>78.305000000000007</c:v>
                </c:pt>
                <c:pt idx="6431">
                  <c:v>78.346999999999994</c:v>
                </c:pt>
                <c:pt idx="6432">
                  <c:v>78.385999999999996</c:v>
                </c:pt>
                <c:pt idx="6433">
                  <c:v>78.423000000000002</c:v>
                </c:pt>
                <c:pt idx="6434">
                  <c:v>78.456999999999994</c:v>
                </c:pt>
                <c:pt idx="6435">
                  <c:v>78.489000000000004</c:v>
                </c:pt>
                <c:pt idx="6436">
                  <c:v>78.518000000000001</c:v>
                </c:pt>
                <c:pt idx="6437">
                  <c:v>78.543999999999997</c:v>
                </c:pt>
                <c:pt idx="6438">
                  <c:v>78.567999999999998</c:v>
                </c:pt>
                <c:pt idx="6439">
                  <c:v>78.59</c:v>
                </c:pt>
                <c:pt idx="6440">
                  <c:v>78.608999999999995</c:v>
                </c:pt>
                <c:pt idx="6441">
                  <c:v>78.626000000000005</c:v>
                </c:pt>
                <c:pt idx="6442">
                  <c:v>78.64</c:v>
                </c:pt>
                <c:pt idx="6443">
                  <c:v>78.650999999999996</c:v>
                </c:pt>
                <c:pt idx="6444">
                  <c:v>78.66</c:v>
                </c:pt>
                <c:pt idx="6445">
                  <c:v>78.665999999999997</c:v>
                </c:pt>
                <c:pt idx="6446">
                  <c:v>78.67</c:v>
                </c:pt>
                <c:pt idx="6447">
                  <c:v>78.671000000000006</c:v>
                </c:pt>
                <c:pt idx="6448">
                  <c:v>78.67</c:v>
                </c:pt>
                <c:pt idx="6449">
                  <c:v>78.665999999999997</c:v>
                </c:pt>
                <c:pt idx="6450">
                  <c:v>78.66</c:v>
                </c:pt>
                <c:pt idx="6451">
                  <c:v>78.650999999999996</c:v>
                </c:pt>
                <c:pt idx="6452">
                  <c:v>78.64</c:v>
                </c:pt>
                <c:pt idx="6453">
                  <c:v>78.626000000000005</c:v>
                </c:pt>
                <c:pt idx="6454">
                  <c:v>78.608999999999995</c:v>
                </c:pt>
                <c:pt idx="6455">
                  <c:v>78.59</c:v>
                </c:pt>
                <c:pt idx="6456">
                  <c:v>78.569000000000003</c:v>
                </c:pt>
                <c:pt idx="6457">
                  <c:v>78.545000000000002</c:v>
                </c:pt>
                <c:pt idx="6458">
                  <c:v>78.518000000000001</c:v>
                </c:pt>
                <c:pt idx="6459">
                  <c:v>78.489000000000004</c:v>
                </c:pt>
                <c:pt idx="6460">
                  <c:v>78.456999999999994</c:v>
                </c:pt>
                <c:pt idx="6461">
                  <c:v>78.423000000000002</c:v>
                </c:pt>
                <c:pt idx="6462">
                  <c:v>78.385999999999996</c:v>
                </c:pt>
                <c:pt idx="6463">
                  <c:v>78.346999999999994</c:v>
                </c:pt>
                <c:pt idx="6464">
                  <c:v>78.305000000000007</c:v>
                </c:pt>
                <c:pt idx="6465">
                  <c:v>78.260999999999996</c:v>
                </c:pt>
                <c:pt idx="6466">
                  <c:v>78.213999999999999</c:v>
                </c:pt>
                <c:pt idx="6467">
                  <c:v>78.165000000000006</c:v>
                </c:pt>
                <c:pt idx="6468">
                  <c:v>78.113</c:v>
                </c:pt>
                <c:pt idx="6469">
                  <c:v>78.058999999999997</c:v>
                </c:pt>
                <c:pt idx="6470">
                  <c:v>78.001999999999995</c:v>
                </c:pt>
                <c:pt idx="6471">
                  <c:v>77.941999999999993</c:v>
                </c:pt>
                <c:pt idx="6472">
                  <c:v>77.88</c:v>
                </c:pt>
                <c:pt idx="6473">
                  <c:v>77.816000000000003</c:v>
                </c:pt>
                <c:pt idx="6474">
                  <c:v>77.748999999999995</c:v>
                </c:pt>
                <c:pt idx="6475">
                  <c:v>77.679000000000002</c:v>
                </c:pt>
                <c:pt idx="6476">
                  <c:v>77.606999999999999</c:v>
                </c:pt>
                <c:pt idx="6477">
                  <c:v>77.533000000000001</c:v>
                </c:pt>
                <c:pt idx="6478">
                  <c:v>77.456000000000003</c:v>
                </c:pt>
                <c:pt idx="6479">
                  <c:v>77.376000000000005</c:v>
                </c:pt>
                <c:pt idx="6480">
                  <c:v>77.292000000000002</c:v>
                </c:pt>
                <c:pt idx="6481">
                  <c:v>77.203000000000003</c:v>
                </c:pt>
                <c:pt idx="6482">
                  <c:v>77.111000000000004</c:v>
                </c:pt>
                <c:pt idx="6483">
                  <c:v>77.016999999999996</c:v>
                </c:pt>
                <c:pt idx="6484">
                  <c:v>76.92</c:v>
                </c:pt>
                <c:pt idx="6485">
                  <c:v>76.820999999999998</c:v>
                </c:pt>
                <c:pt idx="6486">
                  <c:v>76.718999999999994</c:v>
                </c:pt>
                <c:pt idx="6487">
                  <c:v>76.614999999999995</c:v>
                </c:pt>
                <c:pt idx="6488">
                  <c:v>76.507999999999996</c:v>
                </c:pt>
                <c:pt idx="6489">
                  <c:v>76.399000000000001</c:v>
                </c:pt>
                <c:pt idx="6490">
                  <c:v>76.287999999999997</c:v>
                </c:pt>
                <c:pt idx="6491">
                  <c:v>76.174000000000007</c:v>
                </c:pt>
                <c:pt idx="6492">
                  <c:v>76.057000000000002</c:v>
                </c:pt>
                <c:pt idx="6493">
                  <c:v>75.938000000000002</c:v>
                </c:pt>
                <c:pt idx="6494">
                  <c:v>75.816999999999993</c:v>
                </c:pt>
                <c:pt idx="6495">
                  <c:v>75.692999999999998</c:v>
                </c:pt>
                <c:pt idx="6496">
                  <c:v>75.566000000000003</c:v>
                </c:pt>
                <c:pt idx="6497">
                  <c:v>75.436999999999998</c:v>
                </c:pt>
                <c:pt idx="6498">
                  <c:v>75.305999999999997</c:v>
                </c:pt>
                <c:pt idx="6499">
                  <c:v>75.171999999999997</c:v>
                </c:pt>
                <c:pt idx="6500">
                  <c:v>75.036000000000001</c:v>
                </c:pt>
                <c:pt idx="6501">
                  <c:v>74.897999999999996</c:v>
                </c:pt>
                <c:pt idx="6502">
                  <c:v>74.756</c:v>
                </c:pt>
                <c:pt idx="6503">
                  <c:v>74.613</c:v>
                </c:pt>
                <c:pt idx="6504">
                  <c:v>74.466999999999999</c:v>
                </c:pt>
                <c:pt idx="6505">
                  <c:v>74.319000000000003</c:v>
                </c:pt>
                <c:pt idx="6506">
                  <c:v>74.168000000000006</c:v>
                </c:pt>
                <c:pt idx="6507">
                  <c:v>74.015000000000001</c:v>
                </c:pt>
                <c:pt idx="6508">
                  <c:v>73.858999999999995</c:v>
                </c:pt>
                <c:pt idx="6509">
                  <c:v>73.700999999999993</c:v>
                </c:pt>
                <c:pt idx="6510">
                  <c:v>73.540999999999997</c:v>
                </c:pt>
                <c:pt idx="6511">
                  <c:v>73.378</c:v>
                </c:pt>
                <c:pt idx="6512">
                  <c:v>73.212999999999994</c:v>
                </c:pt>
                <c:pt idx="6513">
                  <c:v>73.045000000000002</c:v>
                </c:pt>
                <c:pt idx="6514">
                  <c:v>72.875</c:v>
                </c:pt>
                <c:pt idx="6515">
                  <c:v>72.703000000000003</c:v>
                </c:pt>
                <c:pt idx="6516">
                  <c:v>72.528000000000006</c:v>
                </c:pt>
                <c:pt idx="6517">
                  <c:v>72.350999999999999</c:v>
                </c:pt>
                <c:pt idx="6518">
                  <c:v>72.171000000000006</c:v>
                </c:pt>
                <c:pt idx="6519">
                  <c:v>71.989999999999995</c:v>
                </c:pt>
                <c:pt idx="6520">
                  <c:v>71.805000000000007</c:v>
                </c:pt>
                <c:pt idx="6521">
                  <c:v>71.619</c:v>
                </c:pt>
                <c:pt idx="6522">
                  <c:v>71.430000000000007</c:v>
                </c:pt>
                <c:pt idx="6523">
                  <c:v>71.239000000000004</c:v>
                </c:pt>
                <c:pt idx="6524">
                  <c:v>71.045000000000002</c:v>
                </c:pt>
                <c:pt idx="6525">
                  <c:v>70.849000000000004</c:v>
                </c:pt>
                <c:pt idx="6526">
                  <c:v>70.650999999999996</c:v>
                </c:pt>
                <c:pt idx="6527">
                  <c:v>70.45</c:v>
                </c:pt>
                <c:pt idx="6528">
                  <c:v>70.247</c:v>
                </c:pt>
                <c:pt idx="6529">
                  <c:v>70.042000000000002</c:v>
                </c:pt>
                <c:pt idx="6530">
                  <c:v>69.834999999999994</c:v>
                </c:pt>
                <c:pt idx="6531">
                  <c:v>69.625</c:v>
                </c:pt>
                <c:pt idx="6532">
                  <c:v>69.412999999999997</c:v>
                </c:pt>
                <c:pt idx="6533">
                  <c:v>69.197999999999993</c:v>
                </c:pt>
                <c:pt idx="6534">
                  <c:v>68.980999999999995</c:v>
                </c:pt>
                <c:pt idx="6535">
                  <c:v>68.762</c:v>
                </c:pt>
                <c:pt idx="6536">
                  <c:v>68.540999999999997</c:v>
                </c:pt>
                <c:pt idx="6537">
                  <c:v>68.317999999999998</c:v>
                </c:pt>
                <c:pt idx="6538">
                  <c:v>68.091999999999999</c:v>
                </c:pt>
                <c:pt idx="6539">
                  <c:v>67.864000000000004</c:v>
                </c:pt>
                <c:pt idx="6540">
                  <c:v>67.634</c:v>
                </c:pt>
                <c:pt idx="6541">
                  <c:v>67.400999999999996</c:v>
                </c:pt>
                <c:pt idx="6542">
                  <c:v>67.165999999999997</c:v>
                </c:pt>
                <c:pt idx="6543">
                  <c:v>66.929000000000002</c:v>
                </c:pt>
                <c:pt idx="6544">
                  <c:v>66.69</c:v>
                </c:pt>
                <c:pt idx="6545">
                  <c:v>66.448999999999998</c:v>
                </c:pt>
                <c:pt idx="6546">
                  <c:v>66.204999999999998</c:v>
                </c:pt>
                <c:pt idx="6547">
                  <c:v>65.959000000000003</c:v>
                </c:pt>
                <c:pt idx="6548">
                  <c:v>65.710999999999999</c:v>
                </c:pt>
                <c:pt idx="6549">
                  <c:v>64.216999999999999</c:v>
                </c:pt>
                <c:pt idx="6550">
                  <c:v>63.965000000000003</c:v>
                </c:pt>
                <c:pt idx="6551">
                  <c:v>63.71</c:v>
                </c:pt>
                <c:pt idx="6552">
                  <c:v>63.454000000000001</c:v>
                </c:pt>
                <c:pt idx="6553">
                  <c:v>63.195</c:v>
                </c:pt>
                <c:pt idx="6554">
                  <c:v>62.933999999999997</c:v>
                </c:pt>
                <c:pt idx="6555">
                  <c:v>62.670999999999999</c:v>
                </c:pt>
                <c:pt idx="6556">
                  <c:v>62.405999999999999</c:v>
                </c:pt>
                <c:pt idx="6557">
                  <c:v>62.139000000000003</c:v>
                </c:pt>
                <c:pt idx="6558">
                  <c:v>61.87</c:v>
                </c:pt>
                <c:pt idx="6559">
                  <c:v>61.597999999999999</c:v>
                </c:pt>
                <c:pt idx="6560">
                  <c:v>61.325000000000003</c:v>
                </c:pt>
                <c:pt idx="6561">
                  <c:v>61.05</c:v>
                </c:pt>
                <c:pt idx="6562">
                  <c:v>60.771999999999998</c:v>
                </c:pt>
                <c:pt idx="6563">
                  <c:v>60.493000000000002</c:v>
                </c:pt>
                <c:pt idx="6564">
                  <c:v>60.210999999999999</c:v>
                </c:pt>
                <c:pt idx="6565">
                  <c:v>59.927</c:v>
                </c:pt>
                <c:pt idx="6566">
                  <c:v>59.642000000000003</c:v>
                </c:pt>
                <c:pt idx="6567">
                  <c:v>59.353999999999999</c:v>
                </c:pt>
                <c:pt idx="6568">
                  <c:v>59.064999999999998</c:v>
                </c:pt>
                <c:pt idx="6569">
                  <c:v>58.773000000000003</c:v>
                </c:pt>
                <c:pt idx="6570">
                  <c:v>58.48</c:v>
                </c:pt>
                <c:pt idx="6571">
                  <c:v>58.183999999999997</c:v>
                </c:pt>
                <c:pt idx="6572">
                  <c:v>57.887</c:v>
                </c:pt>
                <c:pt idx="6573">
                  <c:v>57.587000000000003</c:v>
                </c:pt>
                <c:pt idx="6574">
                  <c:v>57.286000000000001</c:v>
                </c:pt>
                <c:pt idx="6575">
                  <c:v>56.982999999999997</c:v>
                </c:pt>
                <c:pt idx="6576">
                  <c:v>56.677</c:v>
                </c:pt>
                <c:pt idx="6577">
                  <c:v>56.37</c:v>
                </c:pt>
                <c:pt idx="6578">
                  <c:v>56.061</c:v>
                </c:pt>
                <c:pt idx="6579">
                  <c:v>55.75</c:v>
                </c:pt>
                <c:pt idx="6580">
                  <c:v>55.436999999999998</c:v>
                </c:pt>
                <c:pt idx="6581">
                  <c:v>55.122</c:v>
                </c:pt>
                <c:pt idx="6582">
                  <c:v>54.805999999999997</c:v>
                </c:pt>
                <c:pt idx="6583">
                  <c:v>54.488</c:v>
                </c:pt>
                <c:pt idx="6584">
                  <c:v>54.167000000000002</c:v>
                </c:pt>
                <c:pt idx="6585">
                  <c:v>53.844999999999999</c:v>
                </c:pt>
                <c:pt idx="6586">
                  <c:v>53.521000000000001</c:v>
                </c:pt>
                <c:pt idx="6587">
                  <c:v>53.195999999999998</c:v>
                </c:pt>
                <c:pt idx="6588">
                  <c:v>52.868000000000002</c:v>
                </c:pt>
                <c:pt idx="6589">
                  <c:v>52.539000000000001</c:v>
                </c:pt>
                <c:pt idx="6590">
                  <c:v>52.207999999999998</c:v>
                </c:pt>
                <c:pt idx="6591">
                  <c:v>51.875</c:v>
                </c:pt>
                <c:pt idx="6592">
                  <c:v>51.54</c:v>
                </c:pt>
                <c:pt idx="6593">
                  <c:v>51.204000000000001</c:v>
                </c:pt>
                <c:pt idx="6594">
                  <c:v>50.866</c:v>
                </c:pt>
                <c:pt idx="6595">
                  <c:v>50.526000000000003</c:v>
                </c:pt>
                <c:pt idx="6596">
                  <c:v>50.185000000000002</c:v>
                </c:pt>
                <c:pt idx="6597">
                  <c:v>49.841000000000001</c:v>
                </c:pt>
                <c:pt idx="6598">
                  <c:v>49.497</c:v>
                </c:pt>
                <c:pt idx="6599">
                  <c:v>49.15</c:v>
                </c:pt>
                <c:pt idx="6600">
                  <c:v>48.802</c:v>
                </c:pt>
                <c:pt idx="6601">
                  <c:v>48.451999999999998</c:v>
                </c:pt>
                <c:pt idx="6602">
                  <c:v>48.100999999999999</c:v>
                </c:pt>
                <c:pt idx="6603">
                  <c:v>47.747999999999998</c:v>
                </c:pt>
                <c:pt idx="6604">
                  <c:v>47.393000000000001</c:v>
                </c:pt>
                <c:pt idx="6605">
                  <c:v>47.036999999999999</c:v>
                </c:pt>
                <c:pt idx="6606">
                  <c:v>46.679000000000002</c:v>
                </c:pt>
                <c:pt idx="6607">
                  <c:v>46.319000000000003</c:v>
                </c:pt>
                <c:pt idx="6608">
                  <c:v>45.957999999999998</c:v>
                </c:pt>
                <c:pt idx="6609">
                  <c:v>45.595999999999997</c:v>
                </c:pt>
                <c:pt idx="6610">
                  <c:v>45.231999999999999</c:v>
                </c:pt>
                <c:pt idx="6611">
                  <c:v>44.866</c:v>
                </c:pt>
                <c:pt idx="6612">
                  <c:v>44.499000000000002</c:v>
                </c:pt>
                <c:pt idx="6613">
                  <c:v>44.131</c:v>
                </c:pt>
                <c:pt idx="6614">
                  <c:v>43.761000000000003</c:v>
                </c:pt>
                <c:pt idx="6615">
                  <c:v>43.389000000000003</c:v>
                </c:pt>
                <c:pt idx="6616">
                  <c:v>43.017000000000003</c:v>
                </c:pt>
                <c:pt idx="6617">
                  <c:v>42.642000000000003</c:v>
                </c:pt>
                <c:pt idx="6618">
                  <c:v>42.267000000000003</c:v>
                </c:pt>
                <c:pt idx="6619">
                  <c:v>41.89</c:v>
                </c:pt>
                <c:pt idx="6620">
                  <c:v>41.511000000000003</c:v>
                </c:pt>
                <c:pt idx="6621">
                  <c:v>41.131</c:v>
                </c:pt>
                <c:pt idx="6622">
                  <c:v>40.75</c:v>
                </c:pt>
                <c:pt idx="6623">
                  <c:v>40.368000000000002</c:v>
                </c:pt>
                <c:pt idx="6624">
                  <c:v>39.985999999999997</c:v>
                </c:pt>
                <c:pt idx="6625">
                  <c:v>39.603999999999999</c:v>
                </c:pt>
                <c:pt idx="6626">
                  <c:v>39.220999999999997</c:v>
                </c:pt>
                <c:pt idx="6627">
                  <c:v>39.302</c:v>
                </c:pt>
                <c:pt idx="6628">
                  <c:v>38.914999999999999</c:v>
                </c:pt>
                <c:pt idx="6629">
                  <c:v>38.526000000000003</c:v>
                </c:pt>
                <c:pt idx="6630">
                  <c:v>38.136000000000003</c:v>
                </c:pt>
                <c:pt idx="6631">
                  <c:v>37.744999999999997</c:v>
                </c:pt>
                <c:pt idx="6632">
                  <c:v>37.353000000000002</c:v>
                </c:pt>
                <c:pt idx="6633">
                  <c:v>36.959000000000003</c:v>
                </c:pt>
                <c:pt idx="6634">
                  <c:v>36.564999999999998</c:v>
                </c:pt>
                <c:pt idx="6635">
                  <c:v>36.168999999999997</c:v>
                </c:pt>
                <c:pt idx="6636">
                  <c:v>35.771999999999998</c:v>
                </c:pt>
                <c:pt idx="6637">
                  <c:v>35.374000000000002</c:v>
                </c:pt>
                <c:pt idx="6638">
                  <c:v>34.975000000000001</c:v>
                </c:pt>
                <c:pt idx="6639">
                  <c:v>34.575000000000003</c:v>
                </c:pt>
                <c:pt idx="6640">
                  <c:v>34.173999999999999</c:v>
                </c:pt>
                <c:pt idx="6641">
                  <c:v>33.771999999999998</c:v>
                </c:pt>
                <c:pt idx="6642">
                  <c:v>33.369</c:v>
                </c:pt>
                <c:pt idx="6643">
                  <c:v>32.965000000000003</c:v>
                </c:pt>
                <c:pt idx="6644">
                  <c:v>32.56</c:v>
                </c:pt>
                <c:pt idx="6645">
                  <c:v>32.154000000000003</c:v>
                </c:pt>
                <c:pt idx="6646">
                  <c:v>31.748000000000001</c:v>
                </c:pt>
                <c:pt idx="6647">
                  <c:v>31.34</c:v>
                </c:pt>
                <c:pt idx="6648">
                  <c:v>30.931999999999999</c:v>
                </c:pt>
                <c:pt idx="6649">
                  <c:v>30.521999999999998</c:v>
                </c:pt>
                <c:pt idx="6650">
                  <c:v>30.111999999999998</c:v>
                </c:pt>
                <c:pt idx="6651">
                  <c:v>29.701000000000001</c:v>
                </c:pt>
                <c:pt idx="6652">
                  <c:v>29.29</c:v>
                </c:pt>
                <c:pt idx="6653">
                  <c:v>28.878</c:v>
                </c:pt>
                <c:pt idx="6654">
                  <c:v>28.465</c:v>
                </c:pt>
                <c:pt idx="6655">
                  <c:v>28.050999999999998</c:v>
                </c:pt>
                <c:pt idx="6656">
                  <c:v>27.637</c:v>
                </c:pt>
                <c:pt idx="6657">
                  <c:v>27.222000000000001</c:v>
                </c:pt>
                <c:pt idx="6658">
                  <c:v>26.806000000000001</c:v>
                </c:pt>
                <c:pt idx="6659">
                  <c:v>26.39</c:v>
                </c:pt>
                <c:pt idx="6660">
                  <c:v>25.978000000000002</c:v>
                </c:pt>
                <c:pt idx="6661">
                  <c:v>25.57</c:v>
                </c:pt>
                <c:pt idx="6662">
                  <c:v>25.161000000000001</c:v>
                </c:pt>
                <c:pt idx="6663">
                  <c:v>24.751000000000001</c:v>
                </c:pt>
                <c:pt idx="6664">
                  <c:v>24.341000000000001</c:v>
                </c:pt>
                <c:pt idx="6665">
                  <c:v>23.942</c:v>
                </c:pt>
                <c:pt idx="6666">
                  <c:v>23.541</c:v>
                </c:pt>
                <c:pt idx="6667">
                  <c:v>23.138999999999999</c:v>
                </c:pt>
                <c:pt idx="6668">
                  <c:v>22.736999999999998</c:v>
                </c:pt>
                <c:pt idx="6669">
                  <c:v>22.335000000000001</c:v>
                </c:pt>
                <c:pt idx="6670">
                  <c:v>21.931999999999999</c:v>
                </c:pt>
                <c:pt idx="6671">
                  <c:v>21.529</c:v>
                </c:pt>
                <c:pt idx="6672">
                  <c:v>21.125</c:v>
                </c:pt>
                <c:pt idx="6673">
                  <c:v>20.722000000000001</c:v>
                </c:pt>
                <c:pt idx="6674">
                  <c:v>20.318000000000001</c:v>
                </c:pt>
                <c:pt idx="6675">
                  <c:v>19.914000000000001</c:v>
                </c:pt>
                <c:pt idx="6676">
                  <c:v>19.509</c:v>
                </c:pt>
                <c:pt idx="6677">
                  <c:v>19.105</c:v>
                </c:pt>
                <c:pt idx="6678">
                  <c:v>18.701000000000001</c:v>
                </c:pt>
                <c:pt idx="6679">
                  <c:v>18.297000000000001</c:v>
                </c:pt>
                <c:pt idx="6680">
                  <c:v>17.891999999999999</c:v>
                </c:pt>
                <c:pt idx="6681">
                  <c:v>17.488</c:v>
                </c:pt>
                <c:pt idx="6682">
                  <c:v>17.084</c:v>
                </c:pt>
                <c:pt idx="6683">
                  <c:v>16.68</c:v>
                </c:pt>
                <c:pt idx="6684">
                  <c:v>16.277000000000001</c:v>
                </c:pt>
                <c:pt idx="6685">
                  <c:v>15.872999999999999</c:v>
                </c:pt>
                <c:pt idx="6686">
                  <c:v>15.47</c:v>
                </c:pt>
                <c:pt idx="6687">
                  <c:v>15.068</c:v>
                </c:pt>
                <c:pt idx="6688">
                  <c:v>14.666</c:v>
                </c:pt>
                <c:pt idx="6689">
                  <c:v>14.265000000000001</c:v>
                </c:pt>
                <c:pt idx="6690">
                  <c:v>13.864000000000001</c:v>
                </c:pt>
                <c:pt idx="6691">
                  <c:v>11.135</c:v>
                </c:pt>
                <c:pt idx="6692">
                  <c:v>10.661</c:v>
                </c:pt>
                <c:pt idx="6693">
                  <c:v>10.188000000000001</c:v>
                </c:pt>
                <c:pt idx="6694">
                  <c:v>0.97189999999999999</c:v>
                </c:pt>
                <c:pt idx="6695">
                  <c:v>0.92510000000000003</c:v>
                </c:pt>
                <c:pt idx="6696">
                  <c:v>0.87870000000000004</c:v>
                </c:pt>
                <c:pt idx="6697">
                  <c:v>0.83260000000000001</c:v>
                </c:pt>
                <c:pt idx="6698">
                  <c:v>0.78680000000000005</c:v>
                </c:pt>
                <c:pt idx="6699">
                  <c:v>0.74150000000000005</c:v>
                </c:pt>
                <c:pt idx="6700">
                  <c:v>0.69669999999999999</c:v>
                </c:pt>
                <c:pt idx="6701">
                  <c:v>0.67169999999999996</c:v>
                </c:pt>
                <c:pt idx="6702">
                  <c:v>0.64849999999999997</c:v>
                </c:pt>
                <c:pt idx="6703">
                  <c:v>0.62549999999999994</c:v>
                </c:pt>
                <c:pt idx="6704">
                  <c:v>0.60250000000000004</c:v>
                </c:pt>
                <c:pt idx="6705">
                  <c:v>0.57969999999999999</c:v>
                </c:pt>
                <c:pt idx="6706">
                  <c:v>0.55700000000000005</c:v>
                </c:pt>
                <c:pt idx="6707">
                  <c:v>0.53449999999999998</c:v>
                </c:pt>
                <c:pt idx="6708">
                  <c:v>0.5121</c:v>
                </c:pt>
                <c:pt idx="6709">
                  <c:v>0.4899</c:v>
                </c:pt>
                <c:pt idx="6710">
                  <c:v>0.46779999999999999</c:v>
                </c:pt>
                <c:pt idx="6711">
                  <c:v>0.44579999999999997</c:v>
                </c:pt>
                <c:pt idx="6712">
                  <c:v>0.42399999999999999</c:v>
                </c:pt>
                <c:pt idx="6713">
                  <c:v>0.40239999999999998</c:v>
                </c:pt>
                <c:pt idx="6714">
                  <c:v>0.38090000000000002</c:v>
                </c:pt>
                <c:pt idx="6715">
                  <c:v>0.35959999999999998</c:v>
                </c:pt>
                <c:pt idx="6716">
                  <c:v>0.33839999999999998</c:v>
                </c:pt>
                <c:pt idx="6717">
                  <c:v>0.31740000000000002</c:v>
                </c:pt>
                <c:pt idx="6718">
                  <c:v>0.29659999999999997</c:v>
                </c:pt>
                <c:pt idx="6719">
                  <c:v>0.27600000000000002</c:v>
                </c:pt>
                <c:pt idx="6720">
                  <c:v>0.25559999999999999</c:v>
                </c:pt>
                <c:pt idx="6721">
                  <c:v>0.2354</c:v>
                </c:pt>
                <c:pt idx="6722">
                  <c:v>0.21529999999999999</c:v>
                </c:pt>
                <c:pt idx="6723">
                  <c:v>0.19550000000000001</c:v>
                </c:pt>
                <c:pt idx="6724">
                  <c:v>0.1759</c:v>
                </c:pt>
                <c:pt idx="6725">
                  <c:v>0.1565</c:v>
                </c:pt>
                <c:pt idx="6726">
                  <c:v>0.13730000000000001</c:v>
                </c:pt>
                <c:pt idx="6727">
                  <c:v>0.11840000000000001</c:v>
                </c:pt>
                <c:pt idx="6728">
                  <c:v>9.98E-2</c:v>
                </c:pt>
                <c:pt idx="6729">
                  <c:v>8.1500000000000003E-2</c:v>
                </c:pt>
                <c:pt idx="6730">
                  <c:v>6.3500000000000001E-2</c:v>
                </c:pt>
                <c:pt idx="6731">
                  <c:v>4.5900000000000003E-2</c:v>
                </c:pt>
                <c:pt idx="6732">
                  <c:v>2.8899999999999999E-2</c:v>
                </c:pt>
                <c:pt idx="6733">
                  <c:v>1.2500000000000001E-2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1.06E-2</c:v>
                </c:pt>
                <c:pt idx="7602">
                  <c:v>3.1199999999999999E-2</c:v>
                </c:pt>
                <c:pt idx="7603">
                  <c:v>5.3800000000000001E-2</c:v>
                </c:pt>
                <c:pt idx="7604">
                  <c:v>7.7600000000000002E-2</c:v>
                </c:pt>
                <c:pt idx="7605">
                  <c:v>0.1024</c:v>
                </c:pt>
                <c:pt idx="7606">
                  <c:v>0.1278</c:v>
                </c:pt>
                <c:pt idx="7607">
                  <c:v>0.1537</c:v>
                </c:pt>
                <c:pt idx="7608">
                  <c:v>0.18010000000000001</c:v>
                </c:pt>
                <c:pt idx="7609">
                  <c:v>0.2069</c:v>
                </c:pt>
                <c:pt idx="7610">
                  <c:v>0.23400000000000001</c:v>
                </c:pt>
                <c:pt idx="7611">
                  <c:v>0.26140000000000002</c:v>
                </c:pt>
                <c:pt idx="7612">
                  <c:v>0.28910000000000002</c:v>
                </c:pt>
                <c:pt idx="7613">
                  <c:v>0.317</c:v>
                </c:pt>
                <c:pt idx="7614">
                  <c:v>0.34510000000000002</c:v>
                </c:pt>
                <c:pt idx="7615">
                  <c:v>0.37340000000000001</c:v>
                </c:pt>
                <c:pt idx="7616">
                  <c:v>0.40179999999999999</c:v>
                </c:pt>
                <c:pt idx="7617">
                  <c:v>0.4304</c:v>
                </c:pt>
                <c:pt idx="7618">
                  <c:v>0.4592</c:v>
                </c:pt>
                <c:pt idx="7619">
                  <c:v>0.48809999999999998</c:v>
                </c:pt>
                <c:pt idx="7620">
                  <c:v>0.5171</c:v>
                </c:pt>
                <c:pt idx="7621">
                  <c:v>0.54620000000000002</c:v>
                </c:pt>
                <c:pt idx="7622">
                  <c:v>0.57530000000000003</c:v>
                </c:pt>
                <c:pt idx="7623">
                  <c:v>0.60460000000000003</c:v>
                </c:pt>
                <c:pt idx="7624">
                  <c:v>0.63400000000000001</c:v>
                </c:pt>
                <c:pt idx="7625">
                  <c:v>0.66339999999999999</c:v>
                </c:pt>
                <c:pt idx="7626">
                  <c:v>0.69289999999999996</c:v>
                </c:pt>
                <c:pt idx="7627">
                  <c:v>0.72250000000000003</c:v>
                </c:pt>
                <c:pt idx="7628">
                  <c:v>0.75209999999999999</c:v>
                </c:pt>
                <c:pt idx="7629">
                  <c:v>0.78180000000000005</c:v>
                </c:pt>
                <c:pt idx="7630">
                  <c:v>0.8115</c:v>
                </c:pt>
                <c:pt idx="7631">
                  <c:v>0.84130000000000005</c:v>
                </c:pt>
                <c:pt idx="7632">
                  <c:v>0.87109999999999999</c:v>
                </c:pt>
                <c:pt idx="7633">
                  <c:v>0.90090000000000003</c:v>
                </c:pt>
                <c:pt idx="7634">
                  <c:v>0.93130000000000002</c:v>
                </c:pt>
                <c:pt idx="7635">
                  <c:v>0.97060000000000002</c:v>
                </c:pt>
                <c:pt idx="7636">
                  <c:v>10.1</c:v>
                </c:pt>
                <c:pt idx="7637">
                  <c:v>10.496</c:v>
                </c:pt>
                <c:pt idx="7638">
                  <c:v>10.894</c:v>
                </c:pt>
                <c:pt idx="7639">
                  <c:v>11.294</c:v>
                </c:pt>
                <c:pt idx="7640">
                  <c:v>11.695</c:v>
                </c:pt>
                <c:pt idx="7641">
                  <c:v>12.098000000000001</c:v>
                </c:pt>
                <c:pt idx="7642">
                  <c:v>12.502000000000001</c:v>
                </c:pt>
                <c:pt idx="7643">
                  <c:v>12.907</c:v>
                </c:pt>
                <c:pt idx="7644">
                  <c:v>13.314</c:v>
                </c:pt>
                <c:pt idx="7645">
                  <c:v>13.722</c:v>
                </c:pt>
                <c:pt idx="7646">
                  <c:v>14.131</c:v>
                </c:pt>
                <c:pt idx="7647">
                  <c:v>14.54</c:v>
                </c:pt>
                <c:pt idx="7648">
                  <c:v>14.951000000000001</c:v>
                </c:pt>
                <c:pt idx="7649">
                  <c:v>15.362</c:v>
                </c:pt>
                <c:pt idx="7650">
                  <c:v>15.773999999999999</c:v>
                </c:pt>
                <c:pt idx="7651">
                  <c:v>16.187000000000001</c:v>
                </c:pt>
                <c:pt idx="7652">
                  <c:v>16.600000000000001</c:v>
                </c:pt>
                <c:pt idx="7653">
                  <c:v>17.013999999999999</c:v>
                </c:pt>
                <c:pt idx="7654">
                  <c:v>17.428000000000001</c:v>
                </c:pt>
                <c:pt idx="7655">
                  <c:v>17.841999999999999</c:v>
                </c:pt>
                <c:pt idx="7656">
                  <c:v>18.257000000000001</c:v>
                </c:pt>
                <c:pt idx="7657">
                  <c:v>18.672000000000001</c:v>
                </c:pt>
                <c:pt idx="7658">
                  <c:v>19.088000000000001</c:v>
                </c:pt>
                <c:pt idx="7659">
                  <c:v>19.503</c:v>
                </c:pt>
                <c:pt idx="7660">
                  <c:v>19.919</c:v>
                </c:pt>
                <c:pt idx="7661">
                  <c:v>20.334</c:v>
                </c:pt>
                <c:pt idx="7662">
                  <c:v>20.75</c:v>
                </c:pt>
                <c:pt idx="7663">
                  <c:v>21.164999999999999</c:v>
                </c:pt>
                <c:pt idx="7664">
                  <c:v>21.581</c:v>
                </c:pt>
                <c:pt idx="7665">
                  <c:v>21.995999999999999</c:v>
                </c:pt>
                <c:pt idx="7666">
                  <c:v>22.411999999999999</c:v>
                </c:pt>
                <c:pt idx="7667">
                  <c:v>22.827000000000002</c:v>
                </c:pt>
                <c:pt idx="7668">
                  <c:v>23.241</c:v>
                </c:pt>
                <c:pt idx="7669">
                  <c:v>23.655999999999999</c:v>
                </c:pt>
                <c:pt idx="7670">
                  <c:v>24.071000000000002</c:v>
                </c:pt>
                <c:pt idx="7671">
                  <c:v>24.495999999999999</c:v>
                </c:pt>
                <c:pt idx="7672">
                  <c:v>24.920999999999999</c:v>
                </c:pt>
                <c:pt idx="7673">
                  <c:v>25.346</c:v>
                </c:pt>
                <c:pt idx="7674">
                  <c:v>25.77</c:v>
                </c:pt>
                <c:pt idx="7675">
                  <c:v>26.193999999999999</c:v>
                </c:pt>
                <c:pt idx="7676">
                  <c:v>26.617999999999999</c:v>
                </c:pt>
                <c:pt idx="7677">
                  <c:v>27.04</c:v>
                </c:pt>
                <c:pt idx="7678">
                  <c:v>27.463000000000001</c:v>
                </c:pt>
                <c:pt idx="7679">
                  <c:v>27.884</c:v>
                </c:pt>
                <c:pt idx="7680">
                  <c:v>28.305</c:v>
                </c:pt>
                <c:pt idx="7681">
                  <c:v>28.725000000000001</c:v>
                </c:pt>
                <c:pt idx="7682">
                  <c:v>29.145</c:v>
                </c:pt>
                <c:pt idx="7683">
                  <c:v>29.564</c:v>
                </c:pt>
                <c:pt idx="7684">
                  <c:v>29.981999999999999</c:v>
                </c:pt>
                <c:pt idx="7685">
                  <c:v>30.399000000000001</c:v>
                </c:pt>
                <c:pt idx="7686">
                  <c:v>30.815999999999999</c:v>
                </c:pt>
                <c:pt idx="7687">
                  <c:v>31.231999999999999</c:v>
                </c:pt>
                <c:pt idx="7688">
                  <c:v>31.646000000000001</c:v>
                </c:pt>
                <c:pt idx="7689">
                  <c:v>32.06</c:v>
                </c:pt>
                <c:pt idx="7690">
                  <c:v>32.472999999999999</c:v>
                </c:pt>
                <c:pt idx="7691">
                  <c:v>32.886000000000003</c:v>
                </c:pt>
                <c:pt idx="7692">
                  <c:v>33.296999999999997</c:v>
                </c:pt>
                <c:pt idx="7693">
                  <c:v>33.707000000000001</c:v>
                </c:pt>
                <c:pt idx="7694">
                  <c:v>34.116</c:v>
                </c:pt>
                <c:pt idx="7695">
                  <c:v>34.524000000000001</c:v>
                </c:pt>
                <c:pt idx="7696">
                  <c:v>34.930999999999997</c:v>
                </c:pt>
                <c:pt idx="7697">
                  <c:v>35.337000000000003</c:v>
                </c:pt>
                <c:pt idx="7698">
                  <c:v>35.741999999999997</c:v>
                </c:pt>
                <c:pt idx="7699">
                  <c:v>36.146000000000001</c:v>
                </c:pt>
                <c:pt idx="7700">
                  <c:v>36.548999999999999</c:v>
                </c:pt>
                <c:pt idx="7701">
                  <c:v>36.950000000000003</c:v>
                </c:pt>
                <c:pt idx="7702">
                  <c:v>37.350999999999999</c:v>
                </c:pt>
                <c:pt idx="7703">
                  <c:v>37.75</c:v>
                </c:pt>
                <c:pt idx="7704">
                  <c:v>38.148000000000003</c:v>
                </c:pt>
                <c:pt idx="7705">
                  <c:v>38.545000000000002</c:v>
                </c:pt>
                <c:pt idx="7706">
                  <c:v>38.94</c:v>
                </c:pt>
                <c:pt idx="7707">
                  <c:v>39.334000000000003</c:v>
                </c:pt>
                <c:pt idx="7708">
                  <c:v>39.726999999999997</c:v>
                </c:pt>
                <c:pt idx="7709">
                  <c:v>40.119</c:v>
                </c:pt>
                <c:pt idx="7710">
                  <c:v>40.509</c:v>
                </c:pt>
                <c:pt idx="7711">
                  <c:v>40.9</c:v>
                </c:pt>
                <c:pt idx="7712">
                  <c:v>41.289000000000001</c:v>
                </c:pt>
                <c:pt idx="7713">
                  <c:v>41.677999999999997</c:v>
                </c:pt>
                <c:pt idx="7714">
                  <c:v>42.064</c:v>
                </c:pt>
                <c:pt idx="7715">
                  <c:v>42.448999999999998</c:v>
                </c:pt>
                <c:pt idx="7716">
                  <c:v>42.832999999999998</c:v>
                </c:pt>
                <c:pt idx="7717">
                  <c:v>43.216000000000001</c:v>
                </c:pt>
                <c:pt idx="7718">
                  <c:v>43.597000000000001</c:v>
                </c:pt>
                <c:pt idx="7719">
                  <c:v>43.975999999999999</c:v>
                </c:pt>
                <c:pt idx="7720">
                  <c:v>44.353999999999999</c:v>
                </c:pt>
                <c:pt idx="7721">
                  <c:v>44.73</c:v>
                </c:pt>
                <c:pt idx="7722">
                  <c:v>45.104999999999997</c:v>
                </c:pt>
                <c:pt idx="7723">
                  <c:v>45.472999999999999</c:v>
                </c:pt>
                <c:pt idx="7724">
                  <c:v>45.844999999999999</c:v>
                </c:pt>
                <c:pt idx="7725">
                  <c:v>46.215000000000003</c:v>
                </c:pt>
                <c:pt idx="7726">
                  <c:v>46.584000000000003</c:v>
                </c:pt>
                <c:pt idx="7727">
                  <c:v>46.951000000000001</c:v>
                </c:pt>
                <c:pt idx="7728">
                  <c:v>47.317</c:v>
                </c:pt>
                <c:pt idx="7729">
                  <c:v>47.680999999999997</c:v>
                </c:pt>
                <c:pt idx="7730">
                  <c:v>48.042999999999999</c:v>
                </c:pt>
                <c:pt idx="7731">
                  <c:v>48.404000000000003</c:v>
                </c:pt>
                <c:pt idx="7732">
                  <c:v>48.762999999999998</c:v>
                </c:pt>
                <c:pt idx="7733">
                  <c:v>49.121000000000002</c:v>
                </c:pt>
                <c:pt idx="7734">
                  <c:v>49.475999999999999</c:v>
                </c:pt>
                <c:pt idx="7735">
                  <c:v>49.83</c:v>
                </c:pt>
                <c:pt idx="7736">
                  <c:v>50.182000000000002</c:v>
                </c:pt>
                <c:pt idx="7737">
                  <c:v>50.533000000000001</c:v>
                </c:pt>
                <c:pt idx="7738">
                  <c:v>50.881999999999998</c:v>
                </c:pt>
                <c:pt idx="7739">
                  <c:v>51.228999999999999</c:v>
                </c:pt>
                <c:pt idx="7740">
                  <c:v>51.576000000000001</c:v>
                </c:pt>
                <c:pt idx="7741">
                  <c:v>51.923000000000002</c:v>
                </c:pt>
                <c:pt idx="7742">
                  <c:v>52.268999999999998</c:v>
                </c:pt>
                <c:pt idx="7743">
                  <c:v>52.612000000000002</c:v>
                </c:pt>
                <c:pt idx="7744">
                  <c:v>52.954000000000001</c:v>
                </c:pt>
                <c:pt idx="7745">
                  <c:v>53.295000000000002</c:v>
                </c:pt>
                <c:pt idx="7746">
                  <c:v>53.633000000000003</c:v>
                </c:pt>
                <c:pt idx="7747">
                  <c:v>53.969000000000001</c:v>
                </c:pt>
                <c:pt idx="7748">
                  <c:v>54.304000000000002</c:v>
                </c:pt>
                <c:pt idx="7749">
                  <c:v>54.636000000000003</c:v>
                </c:pt>
                <c:pt idx="7750">
                  <c:v>54.966999999999999</c:v>
                </c:pt>
                <c:pt idx="7751">
                  <c:v>55.295999999999999</c:v>
                </c:pt>
                <c:pt idx="7752">
                  <c:v>55.622999999999998</c:v>
                </c:pt>
                <c:pt idx="7753">
                  <c:v>55.948</c:v>
                </c:pt>
                <c:pt idx="7754">
                  <c:v>56.271000000000001</c:v>
                </c:pt>
                <c:pt idx="7755">
                  <c:v>56.593000000000004</c:v>
                </c:pt>
                <c:pt idx="7756">
                  <c:v>56.911999999999999</c:v>
                </c:pt>
                <c:pt idx="7757">
                  <c:v>57.228999999999999</c:v>
                </c:pt>
                <c:pt idx="7758">
                  <c:v>57.545000000000002</c:v>
                </c:pt>
                <c:pt idx="7759">
                  <c:v>57.857999999999997</c:v>
                </c:pt>
                <c:pt idx="7760">
                  <c:v>58.17</c:v>
                </c:pt>
                <c:pt idx="7761">
                  <c:v>58.478999999999999</c:v>
                </c:pt>
                <c:pt idx="7762">
                  <c:v>58.786999999999999</c:v>
                </c:pt>
                <c:pt idx="7763">
                  <c:v>59.091999999999999</c:v>
                </c:pt>
                <c:pt idx="7764">
                  <c:v>59.396000000000001</c:v>
                </c:pt>
                <c:pt idx="7765">
                  <c:v>59.697000000000003</c:v>
                </c:pt>
                <c:pt idx="7766">
                  <c:v>59.996000000000002</c:v>
                </c:pt>
                <c:pt idx="7767">
                  <c:v>60.293999999999997</c:v>
                </c:pt>
                <c:pt idx="7768">
                  <c:v>60.588999999999999</c:v>
                </c:pt>
                <c:pt idx="7769">
                  <c:v>60.881999999999998</c:v>
                </c:pt>
                <c:pt idx="7770">
                  <c:v>61.173000000000002</c:v>
                </c:pt>
                <c:pt idx="7771">
                  <c:v>61.463000000000001</c:v>
                </c:pt>
                <c:pt idx="7772">
                  <c:v>61.749000000000002</c:v>
                </c:pt>
                <c:pt idx="7773">
                  <c:v>62.033999999999999</c:v>
                </c:pt>
                <c:pt idx="7774">
                  <c:v>62.317</c:v>
                </c:pt>
                <c:pt idx="7775">
                  <c:v>62.597999999999999</c:v>
                </c:pt>
                <c:pt idx="7776">
                  <c:v>62.875999999999998</c:v>
                </c:pt>
                <c:pt idx="7777">
                  <c:v>63.152999999999999</c:v>
                </c:pt>
                <c:pt idx="7778">
                  <c:v>63.427</c:v>
                </c:pt>
                <c:pt idx="7779">
                  <c:v>63.698999999999998</c:v>
                </c:pt>
                <c:pt idx="7780">
                  <c:v>63.969000000000001</c:v>
                </c:pt>
                <c:pt idx="7781">
                  <c:v>64.236999999999995</c:v>
                </c:pt>
                <c:pt idx="7782">
                  <c:v>64.501999999999995</c:v>
                </c:pt>
                <c:pt idx="7783">
                  <c:v>64.766000000000005</c:v>
                </c:pt>
                <c:pt idx="7784">
                  <c:v>65.027000000000001</c:v>
                </c:pt>
                <c:pt idx="7785">
                  <c:v>65.286000000000001</c:v>
                </c:pt>
                <c:pt idx="7786">
                  <c:v>65.543000000000006</c:v>
                </c:pt>
                <c:pt idx="7787">
                  <c:v>65.798000000000002</c:v>
                </c:pt>
                <c:pt idx="7788">
                  <c:v>66.05</c:v>
                </c:pt>
                <c:pt idx="7789">
                  <c:v>66.3</c:v>
                </c:pt>
                <c:pt idx="7790">
                  <c:v>66.549000000000007</c:v>
                </c:pt>
                <c:pt idx="7791">
                  <c:v>66.793999999999997</c:v>
                </c:pt>
                <c:pt idx="7792">
                  <c:v>67.037999999999997</c:v>
                </c:pt>
                <c:pt idx="7793">
                  <c:v>67.278999999999996</c:v>
                </c:pt>
                <c:pt idx="7794">
                  <c:v>67.518000000000001</c:v>
                </c:pt>
                <c:pt idx="7795">
                  <c:v>67.754999999999995</c:v>
                </c:pt>
                <c:pt idx="7796">
                  <c:v>67.989000000000004</c:v>
                </c:pt>
                <c:pt idx="7797">
                  <c:v>68.221000000000004</c:v>
                </c:pt>
                <c:pt idx="7798">
                  <c:v>68.450999999999993</c:v>
                </c:pt>
                <c:pt idx="7799">
                  <c:v>68.679000000000002</c:v>
                </c:pt>
                <c:pt idx="7800">
                  <c:v>68.903999999999996</c:v>
                </c:pt>
                <c:pt idx="7801">
                  <c:v>69.126999999999995</c:v>
                </c:pt>
                <c:pt idx="7802">
                  <c:v>69.347999999999999</c:v>
                </c:pt>
                <c:pt idx="7803">
                  <c:v>69.566000000000003</c:v>
                </c:pt>
                <c:pt idx="7804">
                  <c:v>69.781999999999996</c:v>
                </c:pt>
                <c:pt idx="7805">
                  <c:v>69.995999999999995</c:v>
                </c:pt>
                <c:pt idx="7806">
                  <c:v>70.207999999999998</c:v>
                </c:pt>
                <c:pt idx="7807">
                  <c:v>70.417000000000002</c:v>
                </c:pt>
                <c:pt idx="7808">
                  <c:v>70.623999999999995</c:v>
                </c:pt>
                <c:pt idx="7809">
                  <c:v>70.828000000000003</c:v>
                </c:pt>
                <c:pt idx="7810">
                  <c:v>71.03</c:v>
                </c:pt>
                <c:pt idx="7811">
                  <c:v>71.23</c:v>
                </c:pt>
                <c:pt idx="7812">
                  <c:v>71.427000000000007</c:v>
                </c:pt>
                <c:pt idx="7813">
                  <c:v>71.622</c:v>
                </c:pt>
                <c:pt idx="7814">
                  <c:v>71.813999999999993</c:v>
                </c:pt>
                <c:pt idx="7815">
                  <c:v>72.004999999999995</c:v>
                </c:pt>
                <c:pt idx="7816">
                  <c:v>72.191999999999993</c:v>
                </c:pt>
                <c:pt idx="7817">
                  <c:v>72.378</c:v>
                </c:pt>
                <c:pt idx="7818">
                  <c:v>72.561000000000007</c:v>
                </c:pt>
                <c:pt idx="7819">
                  <c:v>72.742000000000004</c:v>
                </c:pt>
                <c:pt idx="7820">
                  <c:v>72.92</c:v>
                </c:pt>
                <c:pt idx="7821">
                  <c:v>73.096000000000004</c:v>
                </c:pt>
                <c:pt idx="7822">
                  <c:v>73.269000000000005</c:v>
                </c:pt>
                <c:pt idx="7823">
                  <c:v>73.44</c:v>
                </c:pt>
                <c:pt idx="7824">
                  <c:v>73.608999999999995</c:v>
                </c:pt>
                <c:pt idx="7825">
                  <c:v>73.775000000000006</c:v>
                </c:pt>
                <c:pt idx="7826">
                  <c:v>73.938000000000002</c:v>
                </c:pt>
                <c:pt idx="7827">
                  <c:v>74.099999999999994</c:v>
                </c:pt>
                <c:pt idx="7828">
                  <c:v>74.257999999999996</c:v>
                </c:pt>
                <c:pt idx="7829">
                  <c:v>74.415000000000006</c:v>
                </c:pt>
                <c:pt idx="7830">
                  <c:v>74.569000000000003</c:v>
                </c:pt>
                <c:pt idx="7831">
                  <c:v>74.72</c:v>
                </c:pt>
                <c:pt idx="7832">
                  <c:v>74.869</c:v>
                </c:pt>
                <c:pt idx="7833">
                  <c:v>75.016000000000005</c:v>
                </c:pt>
                <c:pt idx="7834">
                  <c:v>75.16</c:v>
                </c:pt>
                <c:pt idx="7835">
                  <c:v>75.302000000000007</c:v>
                </c:pt>
                <c:pt idx="7836">
                  <c:v>75.441000000000003</c:v>
                </c:pt>
                <c:pt idx="7837">
                  <c:v>75.576999999999998</c:v>
                </c:pt>
                <c:pt idx="7838">
                  <c:v>75.712000000000003</c:v>
                </c:pt>
                <c:pt idx="7839">
                  <c:v>75.843000000000004</c:v>
                </c:pt>
                <c:pt idx="7840">
                  <c:v>75.972999999999999</c:v>
                </c:pt>
                <c:pt idx="7841">
                  <c:v>76.099000000000004</c:v>
                </c:pt>
                <c:pt idx="7842">
                  <c:v>76.224000000000004</c:v>
                </c:pt>
                <c:pt idx="7843">
                  <c:v>76.344999999999999</c:v>
                </c:pt>
                <c:pt idx="7844">
                  <c:v>76.465000000000003</c:v>
                </c:pt>
                <c:pt idx="7845">
                  <c:v>76.581999999999994</c:v>
                </c:pt>
                <c:pt idx="7846">
                  <c:v>76.695999999999998</c:v>
                </c:pt>
                <c:pt idx="7847">
                  <c:v>76.808000000000007</c:v>
                </c:pt>
                <c:pt idx="7848">
                  <c:v>76.917000000000002</c:v>
                </c:pt>
                <c:pt idx="7849">
                  <c:v>77.024000000000001</c:v>
                </c:pt>
                <c:pt idx="7850">
                  <c:v>77.128</c:v>
                </c:pt>
                <c:pt idx="7851">
                  <c:v>77.23</c:v>
                </c:pt>
                <c:pt idx="7852">
                  <c:v>77.328999999999994</c:v>
                </c:pt>
                <c:pt idx="7853">
                  <c:v>77.424999999999997</c:v>
                </c:pt>
                <c:pt idx="7854">
                  <c:v>77.52</c:v>
                </c:pt>
                <c:pt idx="7855">
                  <c:v>77.611000000000004</c:v>
                </c:pt>
                <c:pt idx="7856">
                  <c:v>77.7</c:v>
                </c:pt>
                <c:pt idx="7857">
                  <c:v>77.787000000000006</c:v>
                </c:pt>
                <c:pt idx="7858">
                  <c:v>77.870999999999995</c:v>
                </c:pt>
                <c:pt idx="7859">
                  <c:v>77.951999999999998</c:v>
                </c:pt>
                <c:pt idx="7860">
                  <c:v>78.031000000000006</c:v>
                </c:pt>
                <c:pt idx="7861">
                  <c:v>78.108000000000004</c:v>
                </c:pt>
                <c:pt idx="7862">
                  <c:v>78.182000000000002</c:v>
                </c:pt>
                <c:pt idx="7863">
                  <c:v>78.253</c:v>
                </c:pt>
                <c:pt idx="7864">
                  <c:v>78.322000000000003</c:v>
                </c:pt>
                <c:pt idx="7865">
                  <c:v>78.388000000000005</c:v>
                </c:pt>
                <c:pt idx="7866">
                  <c:v>78.451999999999998</c:v>
                </c:pt>
                <c:pt idx="7867">
                  <c:v>78.513000000000005</c:v>
                </c:pt>
                <c:pt idx="7868">
                  <c:v>78.572000000000003</c:v>
                </c:pt>
                <c:pt idx="7869">
                  <c:v>78.628</c:v>
                </c:pt>
                <c:pt idx="7870">
                  <c:v>78.680999999999997</c:v>
                </c:pt>
                <c:pt idx="7871">
                  <c:v>78.731999999999999</c:v>
                </c:pt>
                <c:pt idx="7872">
                  <c:v>78.78</c:v>
                </c:pt>
                <c:pt idx="7873">
                  <c:v>78.825999999999993</c:v>
                </c:pt>
                <c:pt idx="7874">
                  <c:v>78.87</c:v>
                </c:pt>
                <c:pt idx="7875">
                  <c:v>78.91</c:v>
                </c:pt>
                <c:pt idx="7876">
                  <c:v>78.948999999999998</c:v>
                </c:pt>
                <c:pt idx="7877">
                  <c:v>78.983999999999995</c:v>
                </c:pt>
                <c:pt idx="7878">
                  <c:v>79.016999999999996</c:v>
                </c:pt>
                <c:pt idx="7879">
                  <c:v>79.048000000000002</c:v>
                </c:pt>
                <c:pt idx="7880">
                  <c:v>79.075999999999993</c:v>
                </c:pt>
                <c:pt idx="7881">
                  <c:v>79.100999999999999</c:v>
                </c:pt>
                <c:pt idx="7882">
                  <c:v>79.123999999999995</c:v>
                </c:pt>
                <c:pt idx="7883">
                  <c:v>79.144000000000005</c:v>
                </c:pt>
                <c:pt idx="7884">
                  <c:v>79.162000000000006</c:v>
                </c:pt>
                <c:pt idx="7885">
                  <c:v>79.177000000000007</c:v>
                </c:pt>
                <c:pt idx="7886">
                  <c:v>79.188999999999993</c:v>
                </c:pt>
                <c:pt idx="7887">
                  <c:v>79.198999999999998</c:v>
                </c:pt>
                <c:pt idx="7888">
                  <c:v>79.206999999999994</c:v>
                </c:pt>
                <c:pt idx="7889">
                  <c:v>79.210999999999999</c:v>
                </c:pt>
                <c:pt idx="7890">
                  <c:v>79.213999999999999</c:v>
                </c:pt>
                <c:pt idx="7891">
                  <c:v>79.212999999999994</c:v>
                </c:pt>
                <c:pt idx="7892">
                  <c:v>79.209999999999994</c:v>
                </c:pt>
                <c:pt idx="7893">
                  <c:v>79.204999999999998</c:v>
                </c:pt>
                <c:pt idx="7894">
                  <c:v>79.197000000000003</c:v>
                </c:pt>
                <c:pt idx="7895">
                  <c:v>79.186999999999998</c:v>
                </c:pt>
                <c:pt idx="7896">
                  <c:v>79.173000000000002</c:v>
                </c:pt>
                <c:pt idx="7897">
                  <c:v>79.158000000000001</c:v>
                </c:pt>
                <c:pt idx="7898">
                  <c:v>79.138999999999996</c:v>
                </c:pt>
                <c:pt idx="7899">
                  <c:v>79.119</c:v>
                </c:pt>
                <c:pt idx="7900">
                  <c:v>79.094999999999999</c:v>
                </c:pt>
                <c:pt idx="7901">
                  <c:v>79.069000000000003</c:v>
                </c:pt>
                <c:pt idx="7902">
                  <c:v>79.040999999999997</c:v>
                </c:pt>
                <c:pt idx="7903">
                  <c:v>79.010000000000005</c:v>
                </c:pt>
                <c:pt idx="7904">
                  <c:v>78.975999999999999</c:v>
                </c:pt>
                <c:pt idx="7905">
                  <c:v>78.94</c:v>
                </c:pt>
                <c:pt idx="7906">
                  <c:v>78.900999999999996</c:v>
                </c:pt>
                <c:pt idx="7907">
                  <c:v>78.86</c:v>
                </c:pt>
                <c:pt idx="7908">
                  <c:v>78.816000000000003</c:v>
                </c:pt>
                <c:pt idx="7909">
                  <c:v>78.77</c:v>
                </c:pt>
                <c:pt idx="7910">
                  <c:v>78.721000000000004</c:v>
                </c:pt>
                <c:pt idx="7911">
                  <c:v>78.668999999999997</c:v>
                </c:pt>
                <c:pt idx="7912">
                  <c:v>78.614999999999995</c:v>
                </c:pt>
                <c:pt idx="7913">
                  <c:v>78.558999999999997</c:v>
                </c:pt>
                <c:pt idx="7914">
                  <c:v>78.5</c:v>
                </c:pt>
                <c:pt idx="7915">
                  <c:v>78.438000000000002</c:v>
                </c:pt>
                <c:pt idx="7916">
                  <c:v>78.373999999999995</c:v>
                </c:pt>
                <c:pt idx="7917">
                  <c:v>78.307000000000002</c:v>
                </c:pt>
                <c:pt idx="7918">
                  <c:v>78.238</c:v>
                </c:pt>
                <c:pt idx="7919">
                  <c:v>78.165999999999997</c:v>
                </c:pt>
                <c:pt idx="7920">
                  <c:v>78.087999999999994</c:v>
                </c:pt>
                <c:pt idx="7921">
                  <c:v>78.004000000000005</c:v>
                </c:pt>
                <c:pt idx="7922">
                  <c:v>77.918000000000006</c:v>
                </c:pt>
                <c:pt idx="7923">
                  <c:v>77.828999999999994</c:v>
                </c:pt>
                <c:pt idx="7924">
                  <c:v>77.738</c:v>
                </c:pt>
                <c:pt idx="7925">
                  <c:v>77.644000000000005</c:v>
                </c:pt>
                <c:pt idx="7926">
                  <c:v>77.546999999999997</c:v>
                </c:pt>
                <c:pt idx="7927">
                  <c:v>77.447999999999993</c:v>
                </c:pt>
                <c:pt idx="7928">
                  <c:v>77.346000000000004</c:v>
                </c:pt>
                <c:pt idx="7929">
                  <c:v>77.242000000000004</c:v>
                </c:pt>
                <c:pt idx="7930">
                  <c:v>77.135000000000005</c:v>
                </c:pt>
                <c:pt idx="7931">
                  <c:v>77.025999999999996</c:v>
                </c:pt>
                <c:pt idx="7932">
                  <c:v>76.915000000000006</c:v>
                </c:pt>
                <c:pt idx="7933">
                  <c:v>76.801000000000002</c:v>
                </c:pt>
                <c:pt idx="7934">
                  <c:v>76.683999999999997</c:v>
                </c:pt>
                <c:pt idx="7935">
                  <c:v>76.564999999999998</c:v>
                </c:pt>
                <c:pt idx="7936">
                  <c:v>76.442999999999998</c:v>
                </c:pt>
                <c:pt idx="7937">
                  <c:v>76.319000000000003</c:v>
                </c:pt>
                <c:pt idx="7938">
                  <c:v>76.192999999999998</c:v>
                </c:pt>
                <c:pt idx="7939">
                  <c:v>76.063999999999993</c:v>
                </c:pt>
                <c:pt idx="7940">
                  <c:v>75.932000000000002</c:v>
                </c:pt>
                <c:pt idx="7941">
                  <c:v>75.798000000000002</c:v>
                </c:pt>
                <c:pt idx="7942">
                  <c:v>75.662000000000006</c:v>
                </c:pt>
                <c:pt idx="7943">
                  <c:v>75.522999999999996</c:v>
                </c:pt>
                <c:pt idx="7944">
                  <c:v>75.381</c:v>
                </c:pt>
                <c:pt idx="7945">
                  <c:v>75.238</c:v>
                </c:pt>
                <c:pt idx="7946">
                  <c:v>75.090999999999994</c:v>
                </c:pt>
                <c:pt idx="7947">
                  <c:v>74.942999999999998</c:v>
                </c:pt>
                <c:pt idx="7948">
                  <c:v>74.792000000000002</c:v>
                </c:pt>
                <c:pt idx="7949">
                  <c:v>74.638000000000005</c:v>
                </c:pt>
                <c:pt idx="7950">
                  <c:v>74.481999999999999</c:v>
                </c:pt>
                <c:pt idx="7951">
                  <c:v>74.322999999999993</c:v>
                </c:pt>
                <c:pt idx="7952">
                  <c:v>74.162999999999997</c:v>
                </c:pt>
                <c:pt idx="7953">
                  <c:v>73.998999999999995</c:v>
                </c:pt>
                <c:pt idx="7954">
                  <c:v>73.834000000000003</c:v>
                </c:pt>
                <c:pt idx="7955">
                  <c:v>73.665000000000006</c:v>
                </c:pt>
                <c:pt idx="7956">
                  <c:v>73.495000000000005</c:v>
                </c:pt>
                <c:pt idx="7957">
                  <c:v>73.322000000000003</c:v>
                </c:pt>
                <c:pt idx="7958">
                  <c:v>73.147000000000006</c:v>
                </c:pt>
                <c:pt idx="7959">
                  <c:v>72.968999999999994</c:v>
                </c:pt>
                <c:pt idx="7960">
                  <c:v>72.789000000000001</c:v>
                </c:pt>
                <c:pt idx="7961">
                  <c:v>72.605999999999995</c:v>
                </c:pt>
                <c:pt idx="7962">
                  <c:v>72.421000000000006</c:v>
                </c:pt>
                <c:pt idx="7963">
                  <c:v>72.233999999999995</c:v>
                </c:pt>
                <c:pt idx="7964">
                  <c:v>72.045000000000002</c:v>
                </c:pt>
                <c:pt idx="7965">
                  <c:v>71.852999999999994</c:v>
                </c:pt>
                <c:pt idx="7966">
                  <c:v>71.658000000000001</c:v>
                </c:pt>
                <c:pt idx="7967">
                  <c:v>71.462000000000003</c:v>
                </c:pt>
                <c:pt idx="7968">
                  <c:v>71.263000000000005</c:v>
                </c:pt>
                <c:pt idx="7969">
                  <c:v>71.061000000000007</c:v>
                </c:pt>
                <c:pt idx="7970">
                  <c:v>70.858000000000004</c:v>
                </c:pt>
                <c:pt idx="7971">
                  <c:v>70.650999999999996</c:v>
                </c:pt>
                <c:pt idx="7972">
                  <c:v>70.442999999999998</c:v>
                </c:pt>
                <c:pt idx="7973">
                  <c:v>70.231999999999999</c:v>
                </c:pt>
                <c:pt idx="7974">
                  <c:v>70.019000000000005</c:v>
                </c:pt>
                <c:pt idx="7975">
                  <c:v>69.804000000000002</c:v>
                </c:pt>
                <c:pt idx="7976">
                  <c:v>69.587000000000003</c:v>
                </c:pt>
                <c:pt idx="7977">
                  <c:v>69.367000000000004</c:v>
                </c:pt>
                <c:pt idx="7978">
                  <c:v>69.144000000000005</c:v>
                </c:pt>
                <c:pt idx="7979">
                  <c:v>68.92</c:v>
                </c:pt>
                <c:pt idx="7980">
                  <c:v>68.692999999999998</c:v>
                </c:pt>
                <c:pt idx="7981">
                  <c:v>68.463999999999999</c:v>
                </c:pt>
                <c:pt idx="7982">
                  <c:v>68.233000000000004</c:v>
                </c:pt>
                <c:pt idx="7983">
                  <c:v>67.998999999999995</c:v>
                </c:pt>
                <c:pt idx="7984">
                  <c:v>67.763999999999996</c:v>
                </c:pt>
                <c:pt idx="7985">
                  <c:v>67.525999999999996</c:v>
                </c:pt>
                <c:pt idx="7986">
                  <c:v>67.284999999999997</c:v>
                </c:pt>
                <c:pt idx="7987">
                  <c:v>67.043000000000006</c:v>
                </c:pt>
                <c:pt idx="7988">
                  <c:v>66.798000000000002</c:v>
                </c:pt>
                <c:pt idx="7989">
                  <c:v>66.551000000000002</c:v>
                </c:pt>
                <c:pt idx="7990">
                  <c:v>66.302000000000007</c:v>
                </c:pt>
                <c:pt idx="7991">
                  <c:v>66.051000000000002</c:v>
                </c:pt>
                <c:pt idx="7992">
                  <c:v>65.796999999999997</c:v>
                </c:pt>
                <c:pt idx="7993">
                  <c:v>65.542000000000002</c:v>
                </c:pt>
                <c:pt idx="7994">
                  <c:v>65.284000000000006</c:v>
                </c:pt>
                <c:pt idx="7995">
                  <c:v>65.024000000000001</c:v>
                </c:pt>
                <c:pt idx="7996">
                  <c:v>64.762</c:v>
                </c:pt>
                <c:pt idx="7997">
                  <c:v>64.497</c:v>
                </c:pt>
                <c:pt idx="7998">
                  <c:v>64.230999999999995</c:v>
                </c:pt>
                <c:pt idx="7999">
                  <c:v>63.962000000000003</c:v>
                </c:pt>
                <c:pt idx="8000">
                  <c:v>63.691000000000003</c:v>
                </c:pt>
                <c:pt idx="8001">
                  <c:v>63.417999999999999</c:v>
                </c:pt>
                <c:pt idx="8002">
                  <c:v>63.143000000000001</c:v>
                </c:pt>
                <c:pt idx="8003">
                  <c:v>62.866</c:v>
                </c:pt>
                <c:pt idx="8004">
                  <c:v>62.587000000000003</c:v>
                </c:pt>
                <c:pt idx="8005">
                  <c:v>62.305999999999997</c:v>
                </c:pt>
                <c:pt idx="8006">
                  <c:v>62.021999999999998</c:v>
                </c:pt>
                <c:pt idx="8007">
                  <c:v>61.737000000000002</c:v>
                </c:pt>
                <c:pt idx="8008">
                  <c:v>61.448999999999998</c:v>
                </c:pt>
                <c:pt idx="8009">
                  <c:v>61.158999999999999</c:v>
                </c:pt>
                <c:pt idx="8010">
                  <c:v>60.868000000000002</c:v>
                </c:pt>
                <c:pt idx="8011">
                  <c:v>60.573999999999998</c:v>
                </c:pt>
                <c:pt idx="8012">
                  <c:v>60.277999999999999</c:v>
                </c:pt>
                <c:pt idx="8013">
                  <c:v>59.98</c:v>
                </c:pt>
                <c:pt idx="8014">
                  <c:v>59.680999999999997</c:v>
                </c:pt>
                <c:pt idx="8015">
                  <c:v>59.378999999999998</c:v>
                </c:pt>
                <c:pt idx="8016">
                  <c:v>59.075000000000003</c:v>
                </c:pt>
                <c:pt idx="8017">
                  <c:v>58.768999999999998</c:v>
                </c:pt>
                <c:pt idx="8018">
                  <c:v>58.462000000000003</c:v>
                </c:pt>
                <c:pt idx="8019">
                  <c:v>58.152000000000001</c:v>
                </c:pt>
                <c:pt idx="8020">
                  <c:v>57.84</c:v>
                </c:pt>
                <c:pt idx="8021">
                  <c:v>57.527000000000001</c:v>
                </c:pt>
                <c:pt idx="8022">
                  <c:v>57.210999999999999</c:v>
                </c:pt>
                <c:pt idx="8023">
                  <c:v>56.893999999999998</c:v>
                </c:pt>
                <c:pt idx="8024">
                  <c:v>56.573999999999998</c:v>
                </c:pt>
                <c:pt idx="8025">
                  <c:v>56.253</c:v>
                </c:pt>
                <c:pt idx="8026">
                  <c:v>55.93</c:v>
                </c:pt>
                <c:pt idx="8027">
                  <c:v>55.604999999999997</c:v>
                </c:pt>
                <c:pt idx="8028">
                  <c:v>55.277999999999999</c:v>
                </c:pt>
                <c:pt idx="8029">
                  <c:v>54.948999999999998</c:v>
                </c:pt>
                <c:pt idx="8030">
                  <c:v>54.618000000000002</c:v>
                </c:pt>
                <c:pt idx="8031">
                  <c:v>54.284999999999997</c:v>
                </c:pt>
                <c:pt idx="8032">
                  <c:v>53.951000000000001</c:v>
                </c:pt>
                <c:pt idx="8033">
                  <c:v>53.615000000000002</c:v>
                </c:pt>
                <c:pt idx="8034">
                  <c:v>53.277000000000001</c:v>
                </c:pt>
                <c:pt idx="8035">
                  <c:v>52.936999999999998</c:v>
                </c:pt>
                <c:pt idx="8036">
                  <c:v>52.594999999999999</c:v>
                </c:pt>
                <c:pt idx="8037">
                  <c:v>52.252000000000002</c:v>
                </c:pt>
                <c:pt idx="8038">
                  <c:v>51.906999999999996</c:v>
                </c:pt>
                <c:pt idx="8039">
                  <c:v>51.56</c:v>
                </c:pt>
                <c:pt idx="8040">
                  <c:v>51.210999999999999</c:v>
                </c:pt>
                <c:pt idx="8041">
                  <c:v>50.860999999999997</c:v>
                </c:pt>
                <c:pt idx="8042">
                  <c:v>50.509</c:v>
                </c:pt>
                <c:pt idx="8043">
                  <c:v>50.155000000000001</c:v>
                </c:pt>
                <c:pt idx="8044">
                  <c:v>49.798999999999999</c:v>
                </c:pt>
                <c:pt idx="8045">
                  <c:v>49.442</c:v>
                </c:pt>
                <c:pt idx="8046">
                  <c:v>49.082999999999998</c:v>
                </c:pt>
                <c:pt idx="8047">
                  <c:v>48.722999999999999</c:v>
                </c:pt>
                <c:pt idx="8048">
                  <c:v>48.360999999999997</c:v>
                </c:pt>
                <c:pt idx="8049">
                  <c:v>47.997</c:v>
                </c:pt>
                <c:pt idx="8050">
                  <c:v>47.631</c:v>
                </c:pt>
                <c:pt idx="8051">
                  <c:v>47.264000000000003</c:v>
                </c:pt>
                <c:pt idx="8052">
                  <c:v>46.896000000000001</c:v>
                </c:pt>
                <c:pt idx="8053">
                  <c:v>46.526000000000003</c:v>
                </c:pt>
                <c:pt idx="8054">
                  <c:v>46.154000000000003</c:v>
                </c:pt>
                <c:pt idx="8055">
                  <c:v>45.780999999999999</c:v>
                </c:pt>
                <c:pt idx="8056">
                  <c:v>45.405999999999999</c:v>
                </c:pt>
                <c:pt idx="8057">
                  <c:v>45.029000000000003</c:v>
                </c:pt>
                <c:pt idx="8058">
                  <c:v>44.651000000000003</c:v>
                </c:pt>
                <c:pt idx="8059">
                  <c:v>44.271999999999998</c:v>
                </c:pt>
                <c:pt idx="8060">
                  <c:v>43.890999999999998</c:v>
                </c:pt>
                <c:pt idx="8061">
                  <c:v>43.509</c:v>
                </c:pt>
                <c:pt idx="8062">
                  <c:v>43.125</c:v>
                </c:pt>
                <c:pt idx="8063">
                  <c:v>42.74</c:v>
                </c:pt>
                <c:pt idx="8064">
                  <c:v>42.353000000000002</c:v>
                </c:pt>
                <c:pt idx="8065">
                  <c:v>41.965000000000003</c:v>
                </c:pt>
                <c:pt idx="8066">
                  <c:v>41.576000000000001</c:v>
                </c:pt>
                <c:pt idx="8067">
                  <c:v>41.186999999999998</c:v>
                </c:pt>
                <c:pt idx="8068">
                  <c:v>40.795999999999999</c:v>
                </c:pt>
                <c:pt idx="8069">
                  <c:v>40.405000000000001</c:v>
                </c:pt>
                <c:pt idx="8070">
                  <c:v>40.011000000000003</c:v>
                </c:pt>
                <c:pt idx="8071">
                  <c:v>39.616999999999997</c:v>
                </c:pt>
                <c:pt idx="8072">
                  <c:v>39.220999999999997</c:v>
                </c:pt>
                <c:pt idx="8073">
                  <c:v>38.823999999999998</c:v>
                </c:pt>
                <c:pt idx="8074">
                  <c:v>38.426000000000002</c:v>
                </c:pt>
                <c:pt idx="8075">
                  <c:v>38.026000000000003</c:v>
                </c:pt>
                <c:pt idx="8076">
                  <c:v>37.625999999999998</c:v>
                </c:pt>
                <c:pt idx="8077">
                  <c:v>37.223999999999997</c:v>
                </c:pt>
                <c:pt idx="8078">
                  <c:v>36.820999999999998</c:v>
                </c:pt>
                <c:pt idx="8079">
                  <c:v>36.415999999999997</c:v>
                </c:pt>
                <c:pt idx="8080">
                  <c:v>36.011000000000003</c:v>
                </c:pt>
                <c:pt idx="8081">
                  <c:v>35.604999999999997</c:v>
                </c:pt>
                <c:pt idx="8082">
                  <c:v>35.197000000000003</c:v>
                </c:pt>
                <c:pt idx="8083">
                  <c:v>34.789000000000001</c:v>
                </c:pt>
                <c:pt idx="8084">
                  <c:v>34.378999999999998</c:v>
                </c:pt>
                <c:pt idx="8085">
                  <c:v>33.968000000000004</c:v>
                </c:pt>
                <c:pt idx="8086">
                  <c:v>33.557000000000002</c:v>
                </c:pt>
                <c:pt idx="8087">
                  <c:v>33.143999999999998</c:v>
                </c:pt>
                <c:pt idx="8088">
                  <c:v>32.729999999999997</c:v>
                </c:pt>
                <c:pt idx="8089">
                  <c:v>32.316000000000003</c:v>
                </c:pt>
                <c:pt idx="8090">
                  <c:v>31.9</c:v>
                </c:pt>
                <c:pt idx="8091">
                  <c:v>31.484000000000002</c:v>
                </c:pt>
                <c:pt idx="8092">
                  <c:v>31.065999999999999</c:v>
                </c:pt>
                <c:pt idx="8093">
                  <c:v>30.648</c:v>
                </c:pt>
                <c:pt idx="8094">
                  <c:v>30.228999999999999</c:v>
                </c:pt>
                <c:pt idx="8095">
                  <c:v>29.81</c:v>
                </c:pt>
                <c:pt idx="8096">
                  <c:v>29.388999999999999</c:v>
                </c:pt>
                <c:pt idx="8097">
                  <c:v>28.968</c:v>
                </c:pt>
                <c:pt idx="8098">
                  <c:v>28.545999999999999</c:v>
                </c:pt>
                <c:pt idx="8099">
                  <c:v>28.123000000000001</c:v>
                </c:pt>
                <c:pt idx="8100">
                  <c:v>27.698</c:v>
                </c:pt>
                <c:pt idx="8101">
                  <c:v>27.268999999999998</c:v>
                </c:pt>
                <c:pt idx="8102">
                  <c:v>26.841000000000001</c:v>
                </c:pt>
                <c:pt idx="8103">
                  <c:v>26.411000000000001</c:v>
                </c:pt>
                <c:pt idx="8104">
                  <c:v>25.981000000000002</c:v>
                </c:pt>
                <c:pt idx="8105">
                  <c:v>25.550999999999998</c:v>
                </c:pt>
                <c:pt idx="8106">
                  <c:v>25.12</c:v>
                </c:pt>
                <c:pt idx="8107">
                  <c:v>24.699000000000002</c:v>
                </c:pt>
                <c:pt idx="8108">
                  <c:v>24.277000000000001</c:v>
                </c:pt>
                <c:pt idx="8109">
                  <c:v>23.853999999999999</c:v>
                </c:pt>
                <c:pt idx="8110">
                  <c:v>23.43</c:v>
                </c:pt>
                <c:pt idx="8111">
                  <c:v>23.007000000000001</c:v>
                </c:pt>
                <c:pt idx="8112">
                  <c:v>22.582999999999998</c:v>
                </c:pt>
                <c:pt idx="8113">
                  <c:v>22.158999999999999</c:v>
                </c:pt>
                <c:pt idx="8114">
                  <c:v>21.74</c:v>
                </c:pt>
                <c:pt idx="8115">
                  <c:v>21.315999999999999</c:v>
                </c:pt>
                <c:pt idx="8116">
                  <c:v>20.893000000000001</c:v>
                </c:pt>
                <c:pt idx="8117">
                  <c:v>20.469000000000001</c:v>
                </c:pt>
                <c:pt idx="8118">
                  <c:v>20.045999999999999</c:v>
                </c:pt>
                <c:pt idx="8119">
                  <c:v>19.622</c:v>
                </c:pt>
                <c:pt idx="8120">
                  <c:v>19.199000000000002</c:v>
                </c:pt>
                <c:pt idx="8121">
                  <c:v>18.776</c:v>
                </c:pt>
                <c:pt idx="8122">
                  <c:v>18.352</c:v>
                </c:pt>
                <c:pt idx="8123">
                  <c:v>17.93</c:v>
                </c:pt>
                <c:pt idx="8124">
                  <c:v>17.507000000000001</c:v>
                </c:pt>
                <c:pt idx="8125">
                  <c:v>17.085000000000001</c:v>
                </c:pt>
                <c:pt idx="8126">
                  <c:v>16.663</c:v>
                </c:pt>
                <c:pt idx="8127">
                  <c:v>16.242000000000001</c:v>
                </c:pt>
                <c:pt idx="8128">
                  <c:v>15.821999999999999</c:v>
                </c:pt>
                <c:pt idx="8129">
                  <c:v>15.401999999999999</c:v>
                </c:pt>
                <c:pt idx="8130">
                  <c:v>14.981999999999999</c:v>
                </c:pt>
                <c:pt idx="8131">
                  <c:v>14.564</c:v>
                </c:pt>
                <c:pt idx="8132">
                  <c:v>14.146000000000001</c:v>
                </c:pt>
                <c:pt idx="8133">
                  <c:v>13.728999999999999</c:v>
                </c:pt>
                <c:pt idx="8134">
                  <c:v>13.313000000000001</c:v>
                </c:pt>
                <c:pt idx="8135">
                  <c:v>12.898</c:v>
                </c:pt>
                <c:pt idx="8136">
                  <c:v>12.484</c:v>
                </c:pt>
                <c:pt idx="8137">
                  <c:v>12.071999999999999</c:v>
                </c:pt>
                <c:pt idx="8138">
                  <c:v>11.661</c:v>
                </c:pt>
                <c:pt idx="8139">
                  <c:v>11.250999999999999</c:v>
                </c:pt>
                <c:pt idx="8140">
                  <c:v>10.843</c:v>
                </c:pt>
                <c:pt idx="8141">
                  <c:v>10.436999999999999</c:v>
                </c:pt>
                <c:pt idx="8142">
                  <c:v>10.032</c:v>
                </c:pt>
                <c:pt idx="8143">
                  <c:v>0.97170000000000001</c:v>
                </c:pt>
                <c:pt idx="8144">
                  <c:v>0.93910000000000005</c:v>
                </c:pt>
                <c:pt idx="8145">
                  <c:v>0.90659999999999996</c:v>
                </c:pt>
                <c:pt idx="8146">
                  <c:v>0.87409999999999999</c:v>
                </c:pt>
                <c:pt idx="8147">
                  <c:v>0.8417</c:v>
                </c:pt>
                <c:pt idx="8148">
                  <c:v>0.80930000000000002</c:v>
                </c:pt>
                <c:pt idx="8149">
                  <c:v>0.77690000000000003</c:v>
                </c:pt>
                <c:pt idx="8150">
                  <c:v>0.74470000000000003</c:v>
                </c:pt>
                <c:pt idx="8151">
                  <c:v>0.71250000000000002</c:v>
                </c:pt>
                <c:pt idx="8152">
                  <c:v>0.6804</c:v>
                </c:pt>
                <c:pt idx="8153">
                  <c:v>0.64829999999999999</c:v>
                </c:pt>
                <c:pt idx="8154">
                  <c:v>0.61639999999999995</c:v>
                </c:pt>
                <c:pt idx="8155">
                  <c:v>0.58450000000000002</c:v>
                </c:pt>
                <c:pt idx="8156">
                  <c:v>0.55279999999999996</c:v>
                </c:pt>
                <c:pt idx="8157">
                  <c:v>0.5212</c:v>
                </c:pt>
                <c:pt idx="8158">
                  <c:v>0.48980000000000001</c:v>
                </c:pt>
                <c:pt idx="8159">
                  <c:v>0.45850000000000002</c:v>
                </c:pt>
                <c:pt idx="8160">
                  <c:v>0.42730000000000001</c:v>
                </c:pt>
                <c:pt idx="8161">
                  <c:v>0.39639999999999997</c:v>
                </c:pt>
                <c:pt idx="8162">
                  <c:v>0.36559999999999998</c:v>
                </c:pt>
                <c:pt idx="8163">
                  <c:v>0.33510000000000001</c:v>
                </c:pt>
                <c:pt idx="8164">
                  <c:v>0.30480000000000002</c:v>
                </c:pt>
                <c:pt idx="8165">
                  <c:v>0.27479999999999999</c:v>
                </c:pt>
                <c:pt idx="8166">
                  <c:v>0.24510000000000001</c:v>
                </c:pt>
                <c:pt idx="8167">
                  <c:v>0.21579999999999999</c:v>
                </c:pt>
                <c:pt idx="8168">
                  <c:v>0.18679999999999999</c:v>
                </c:pt>
                <c:pt idx="8169">
                  <c:v>0.15840000000000001</c:v>
                </c:pt>
                <c:pt idx="8170">
                  <c:v>0.1305</c:v>
                </c:pt>
                <c:pt idx="8171">
                  <c:v>0.1032</c:v>
                </c:pt>
                <c:pt idx="8172">
                  <c:v>7.6799999999999993E-2</c:v>
                </c:pt>
                <c:pt idx="8173">
                  <c:v>5.1499999999999997E-2</c:v>
                </c:pt>
                <c:pt idx="8174">
                  <c:v>2.7900000000000001E-2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1.8700000000000001E-2</c:v>
                </c:pt>
                <c:pt idx="9041">
                  <c:v>3.7699999999999997E-2</c:v>
                </c:pt>
                <c:pt idx="9042">
                  <c:v>5.79E-2</c:v>
                </c:pt>
                <c:pt idx="9043">
                  <c:v>7.8799999999999995E-2</c:v>
                </c:pt>
                <c:pt idx="9044">
                  <c:v>0.1003</c:v>
                </c:pt>
                <c:pt idx="9045">
                  <c:v>0.12230000000000001</c:v>
                </c:pt>
                <c:pt idx="9046">
                  <c:v>0.14460000000000001</c:v>
                </c:pt>
                <c:pt idx="9047">
                  <c:v>0.1671</c:v>
                </c:pt>
                <c:pt idx="9048">
                  <c:v>0.19</c:v>
                </c:pt>
                <c:pt idx="9049">
                  <c:v>0.21299999999999999</c:v>
                </c:pt>
                <c:pt idx="9050">
                  <c:v>0.23619999999999999</c:v>
                </c:pt>
                <c:pt idx="9051">
                  <c:v>0.2596</c:v>
                </c:pt>
                <c:pt idx="9052">
                  <c:v>0.28310000000000002</c:v>
                </c:pt>
                <c:pt idx="9053">
                  <c:v>0.30680000000000002</c:v>
                </c:pt>
                <c:pt idx="9054">
                  <c:v>0.33050000000000002</c:v>
                </c:pt>
                <c:pt idx="9055">
                  <c:v>0.35439999999999999</c:v>
                </c:pt>
                <c:pt idx="9056">
                  <c:v>0.37830000000000003</c:v>
                </c:pt>
                <c:pt idx="9057">
                  <c:v>0.40229999999999999</c:v>
                </c:pt>
                <c:pt idx="9058">
                  <c:v>0.42630000000000001</c:v>
                </c:pt>
                <c:pt idx="9059">
                  <c:v>0.45040000000000002</c:v>
                </c:pt>
                <c:pt idx="9060">
                  <c:v>0.47460000000000002</c:v>
                </c:pt>
                <c:pt idx="9061">
                  <c:v>0.49880000000000002</c:v>
                </c:pt>
                <c:pt idx="9062">
                  <c:v>0.52300000000000002</c:v>
                </c:pt>
                <c:pt idx="9063">
                  <c:v>0.54720000000000002</c:v>
                </c:pt>
                <c:pt idx="9064">
                  <c:v>0.57150000000000001</c:v>
                </c:pt>
                <c:pt idx="9065">
                  <c:v>0.5958</c:v>
                </c:pt>
                <c:pt idx="9066">
                  <c:v>0.62009999999999998</c:v>
                </c:pt>
                <c:pt idx="9067">
                  <c:v>0.64439999999999997</c:v>
                </c:pt>
                <c:pt idx="9068">
                  <c:v>0.66869999999999996</c:v>
                </c:pt>
                <c:pt idx="9069">
                  <c:v>0.69299999999999995</c:v>
                </c:pt>
                <c:pt idx="9070">
                  <c:v>0.71730000000000005</c:v>
                </c:pt>
                <c:pt idx="9071">
                  <c:v>0.74160000000000004</c:v>
                </c:pt>
                <c:pt idx="9072">
                  <c:v>0.76129999999999998</c:v>
                </c:pt>
                <c:pt idx="9073">
                  <c:v>0.80189999999999995</c:v>
                </c:pt>
                <c:pt idx="9074">
                  <c:v>0.84299999999999997</c:v>
                </c:pt>
                <c:pt idx="9075">
                  <c:v>0.88449999999999995</c:v>
                </c:pt>
                <c:pt idx="9076">
                  <c:v>0.92630000000000001</c:v>
                </c:pt>
                <c:pt idx="9077">
                  <c:v>0.96850000000000003</c:v>
                </c:pt>
                <c:pt idx="9078">
                  <c:v>10.109</c:v>
                </c:pt>
                <c:pt idx="9079">
                  <c:v>10.537000000000001</c:v>
                </c:pt>
                <c:pt idx="9080">
                  <c:v>10.968</c:v>
                </c:pt>
                <c:pt idx="9081">
                  <c:v>11.401</c:v>
                </c:pt>
                <c:pt idx="9082">
                  <c:v>11.836</c:v>
                </c:pt>
                <c:pt idx="9083">
                  <c:v>12.273999999999999</c:v>
                </c:pt>
                <c:pt idx="9084">
                  <c:v>12.712999999999999</c:v>
                </c:pt>
                <c:pt idx="9085">
                  <c:v>13.154999999999999</c:v>
                </c:pt>
                <c:pt idx="9086">
                  <c:v>13.598000000000001</c:v>
                </c:pt>
                <c:pt idx="9087">
                  <c:v>14.042999999999999</c:v>
                </c:pt>
                <c:pt idx="9088">
                  <c:v>14.49</c:v>
                </c:pt>
                <c:pt idx="9089">
                  <c:v>14.938000000000001</c:v>
                </c:pt>
                <c:pt idx="9090">
                  <c:v>15.387</c:v>
                </c:pt>
                <c:pt idx="9091">
                  <c:v>15.837999999999999</c:v>
                </c:pt>
                <c:pt idx="9092">
                  <c:v>16.289000000000001</c:v>
                </c:pt>
                <c:pt idx="9093">
                  <c:v>16.742000000000001</c:v>
                </c:pt>
                <c:pt idx="9094">
                  <c:v>17.195</c:v>
                </c:pt>
                <c:pt idx="9095">
                  <c:v>17.649999999999999</c:v>
                </c:pt>
                <c:pt idx="9096">
                  <c:v>18.105</c:v>
                </c:pt>
                <c:pt idx="9097">
                  <c:v>18.559999999999999</c:v>
                </c:pt>
                <c:pt idx="9098">
                  <c:v>19.016999999999999</c:v>
                </c:pt>
                <c:pt idx="9099">
                  <c:v>19.472999999999999</c:v>
                </c:pt>
                <c:pt idx="9100">
                  <c:v>19.931000000000001</c:v>
                </c:pt>
                <c:pt idx="9101">
                  <c:v>20.388000000000002</c:v>
                </c:pt>
                <c:pt idx="9102">
                  <c:v>20.846</c:v>
                </c:pt>
                <c:pt idx="9103">
                  <c:v>21.303999999999998</c:v>
                </c:pt>
                <c:pt idx="9104">
                  <c:v>21.762</c:v>
                </c:pt>
                <c:pt idx="9105">
                  <c:v>22.22</c:v>
                </c:pt>
                <c:pt idx="9106">
                  <c:v>22.678999999999998</c:v>
                </c:pt>
                <c:pt idx="9107">
                  <c:v>23.137</c:v>
                </c:pt>
                <c:pt idx="9108">
                  <c:v>23.597999999999999</c:v>
                </c:pt>
                <c:pt idx="9109">
                  <c:v>24.009</c:v>
                </c:pt>
                <c:pt idx="9110">
                  <c:v>24.42</c:v>
                </c:pt>
                <c:pt idx="9111">
                  <c:v>24.83</c:v>
                </c:pt>
                <c:pt idx="9112">
                  <c:v>25.24</c:v>
                </c:pt>
                <c:pt idx="9113">
                  <c:v>25.649000000000001</c:v>
                </c:pt>
                <c:pt idx="9114">
                  <c:v>26.058</c:v>
                </c:pt>
                <c:pt idx="9115">
                  <c:v>26.466000000000001</c:v>
                </c:pt>
                <c:pt idx="9116">
                  <c:v>26.873999999999999</c:v>
                </c:pt>
                <c:pt idx="9117">
                  <c:v>27.280999999999999</c:v>
                </c:pt>
                <c:pt idx="9118">
                  <c:v>27.687999999999999</c:v>
                </c:pt>
                <c:pt idx="9119">
                  <c:v>28.094000000000001</c:v>
                </c:pt>
                <c:pt idx="9120">
                  <c:v>28.498999999999999</c:v>
                </c:pt>
                <c:pt idx="9121">
                  <c:v>28.902999999999999</c:v>
                </c:pt>
                <c:pt idx="9122">
                  <c:v>29.306999999999999</c:v>
                </c:pt>
                <c:pt idx="9123">
                  <c:v>29.71</c:v>
                </c:pt>
                <c:pt idx="9124">
                  <c:v>30.111999999999998</c:v>
                </c:pt>
                <c:pt idx="9125">
                  <c:v>30.513999999999999</c:v>
                </c:pt>
                <c:pt idx="9126">
                  <c:v>30.914000000000001</c:v>
                </c:pt>
                <c:pt idx="9127">
                  <c:v>31.314</c:v>
                </c:pt>
                <c:pt idx="9128">
                  <c:v>31.713000000000001</c:v>
                </c:pt>
                <c:pt idx="9129">
                  <c:v>32.110999999999997</c:v>
                </c:pt>
                <c:pt idx="9130">
                  <c:v>32.508000000000003</c:v>
                </c:pt>
                <c:pt idx="9131">
                  <c:v>32.904000000000003</c:v>
                </c:pt>
                <c:pt idx="9132">
                  <c:v>33.298999999999999</c:v>
                </c:pt>
                <c:pt idx="9133">
                  <c:v>33.692999999999998</c:v>
                </c:pt>
                <c:pt idx="9134">
                  <c:v>35.228999999999999</c:v>
                </c:pt>
                <c:pt idx="9135">
                  <c:v>35.628999999999998</c:v>
                </c:pt>
                <c:pt idx="9136">
                  <c:v>36.027999999999999</c:v>
                </c:pt>
                <c:pt idx="9137">
                  <c:v>36.424999999999997</c:v>
                </c:pt>
                <c:pt idx="9138">
                  <c:v>36.822000000000003</c:v>
                </c:pt>
                <c:pt idx="9139">
                  <c:v>37.216999999999999</c:v>
                </c:pt>
                <c:pt idx="9140">
                  <c:v>37.610999999999997</c:v>
                </c:pt>
                <c:pt idx="9141">
                  <c:v>38.003999999999998</c:v>
                </c:pt>
                <c:pt idx="9142">
                  <c:v>38.396000000000001</c:v>
                </c:pt>
                <c:pt idx="9143">
                  <c:v>38.786000000000001</c:v>
                </c:pt>
                <c:pt idx="9144">
                  <c:v>39.174999999999997</c:v>
                </c:pt>
                <c:pt idx="9145">
                  <c:v>39.563000000000002</c:v>
                </c:pt>
                <c:pt idx="9146">
                  <c:v>39.950000000000003</c:v>
                </c:pt>
                <c:pt idx="9147">
                  <c:v>40.335000000000001</c:v>
                </c:pt>
                <c:pt idx="9148">
                  <c:v>40.72</c:v>
                </c:pt>
                <c:pt idx="9149">
                  <c:v>41.104999999999997</c:v>
                </c:pt>
                <c:pt idx="9150">
                  <c:v>41.488999999999997</c:v>
                </c:pt>
                <c:pt idx="9151">
                  <c:v>41.872</c:v>
                </c:pt>
                <c:pt idx="9152">
                  <c:v>42.253</c:v>
                </c:pt>
                <c:pt idx="9153">
                  <c:v>42.631999999999998</c:v>
                </c:pt>
                <c:pt idx="9154">
                  <c:v>43.011000000000003</c:v>
                </c:pt>
                <c:pt idx="9155">
                  <c:v>43.387999999999998</c:v>
                </c:pt>
                <c:pt idx="9156">
                  <c:v>43.762999999999998</c:v>
                </c:pt>
                <c:pt idx="9157">
                  <c:v>44.137</c:v>
                </c:pt>
                <c:pt idx="9158">
                  <c:v>44.509</c:v>
                </c:pt>
                <c:pt idx="9159">
                  <c:v>44.88</c:v>
                </c:pt>
                <c:pt idx="9160">
                  <c:v>45.25</c:v>
                </c:pt>
                <c:pt idx="9161">
                  <c:v>45.618000000000002</c:v>
                </c:pt>
                <c:pt idx="9162">
                  <c:v>45.984000000000002</c:v>
                </c:pt>
                <c:pt idx="9163">
                  <c:v>46.348999999999997</c:v>
                </c:pt>
                <c:pt idx="9164">
                  <c:v>46.712000000000003</c:v>
                </c:pt>
                <c:pt idx="9165">
                  <c:v>47.073999999999998</c:v>
                </c:pt>
                <c:pt idx="9166">
                  <c:v>47.433999999999997</c:v>
                </c:pt>
                <c:pt idx="9167">
                  <c:v>47.792000000000002</c:v>
                </c:pt>
                <c:pt idx="9168">
                  <c:v>48.149000000000001</c:v>
                </c:pt>
                <c:pt idx="9169">
                  <c:v>48.503999999999998</c:v>
                </c:pt>
                <c:pt idx="9170">
                  <c:v>48.857999999999997</c:v>
                </c:pt>
                <c:pt idx="9171">
                  <c:v>49.21</c:v>
                </c:pt>
                <c:pt idx="9172">
                  <c:v>49.56</c:v>
                </c:pt>
                <c:pt idx="9173">
                  <c:v>49.908999999999999</c:v>
                </c:pt>
                <c:pt idx="9174">
                  <c:v>50.256</c:v>
                </c:pt>
                <c:pt idx="9175">
                  <c:v>50.600999999999999</c:v>
                </c:pt>
                <c:pt idx="9176">
                  <c:v>50.944000000000003</c:v>
                </c:pt>
                <c:pt idx="9177">
                  <c:v>51.286000000000001</c:v>
                </c:pt>
                <c:pt idx="9178">
                  <c:v>51.625999999999998</c:v>
                </c:pt>
                <c:pt idx="9179">
                  <c:v>51.963999999999999</c:v>
                </c:pt>
                <c:pt idx="9180">
                  <c:v>52.298000000000002</c:v>
                </c:pt>
                <c:pt idx="9181">
                  <c:v>52.628</c:v>
                </c:pt>
                <c:pt idx="9182">
                  <c:v>52.956000000000003</c:v>
                </c:pt>
                <c:pt idx="9183">
                  <c:v>53.283000000000001</c:v>
                </c:pt>
                <c:pt idx="9184">
                  <c:v>53.606999999999999</c:v>
                </c:pt>
                <c:pt idx="9185">
                  <c:v>53.93</c:v>
                </c:pt>
                <c:pt idx="9186">
                  <c:v>54.250999999999998</c:v>
                </c:pt>
                <c:pt idx="9187">
                  <c:v>54.569000000000003</c:v>
                </c:pt>
                <c:pt idx="9188">
                  <c:v>54.886000000000003</c:v>
                </c:pt>
                <c:pt idx="9189">
                  <c:v>55.201000000000001</c:v>
                </c:pt>
                <c:pt idx="9190">
                  <c:v>55.515000000000001</c:v>
                </c:pt>
                <c:pt idx="9191">
                  <c:v>55.826000000000001</c:v>
                </c:pt>
                <c:pt idx="9192">
                  <c:v>56.134999999999998</c:v>
                </c:pt>
                <c:pt idx="9193">
                  <c:v>56.442999999999998</c:v>
                </c:pt>
                <c:pt idx="9194">
                  <c:v>56.747999999999998</c:v>
                </c:pt>
                <c:pt idx="9195">
                  <c:v>57.052</c:v>
                </c:pt>
                <c:pt idx="9196">
                  <c:v>57.353000000000002</c:v>
                </c:pt>
                <c:pt idx="9197">
                  <c:v>57.652999999999999</c:v>
                </c:pt>
                <c:pt idx="9198">
                  <c:v>57.95</c:v>
                </c:pt>
                <c:pt idx="9199">
                  <c:v>58.246000000000002</c:v>
                </c:pt>
                <c:pt idx="9200">
                  <c:v>58.539000000000001</c:v>
                </c:pt>
                <c:pt idx="9201">
                  <c:v>58.831000000000003</c:v>
                </c:pt>
                <c:pt idx="9202">
                  <c:v>59.12</c:v>
                </c:pt>
                <c:pt idx="9203">
                  <c:v>59.408000000000001</c:v>
                </c:pt>
                <c:pt idx="9204">
                  <c:v>59.692999999999998</c:v>
                </c:pt>
                <c:pt idx="9205">
                  <c:v>59.976999999999997</c:v>
                </c:pt>
                <c:pt idx="9206">
                  <c:v>60.258000000000003</c:v>
                </c:pt>
                <c:pt idx="9207">
                  <c:v>60.536999999999999</c:v>
                </c:pt>
                <c:pt idx="9208">
                  <c:v>60.814999999999998</c:v>
                </c:pt>
                <c:pt idx="9209">
                  <c:v>61.09</c:v>
                </c:pt>
                <c:pt idx="9210">
                  <c:v>61.363</c:v>
                </c:pt>
                <c:pt idx="9211">
                  <c:v>61.634</c:v>
                </c:pt>
                <c:pt idx="9212">
                  <c:v>61.902000000000001</c:v>
                </c:pt>
                <c:pt idx="9213">
                  <c:v>62.168999999999997</c:v>
                </c:pt>
                <c:pt idx="9214">
                  <c:v>62.445999999999998</c:v>
                </c:pt>
                <c:pt idx="9215">
                  <c:v>62.71</c:v>
                </c:pt>
                <c:pt idx="9216">
                  <c:v>62.972000000000001</c:v>
                </c:pt>
                <c:pt idx="9217">
                  <c:v>63.231999999999999</c:v>
                </c:pt>
                <c:pt idx="9218">
                  <c:v>63.49</c:v>
                </c:pt>
                <c:pt idx="9219">
                  <c:v>63.744999999999997</c:v>
                </c:pt>
                <c:pt idx="9220">
                  <c:v>63.999000000000002</c:v>
                </c:pt>
                <c:pt idx="9221">
                  <c:v>64.25</c:v>
                </c:pt>
                <c:pt idx="9222">
                  <c:v>64.498999999999995</c:v>
                </c:pt>
                <c:pt idx="9223">
                  <c:v>64.745999999999995</c:v>
                </c:pt>
                <c:pt idx="9224">
                  <c:v>64.991</c:v>
                </c:pt>
                <c:pt idx="9225">
                  <c:v>65.233999999999995</c:v>
                </c:pt>
                <c:pt idx="9226">
                  <c:v>65.474000000000004</c:v>
                </c:pt>
                <c:pt idx="9227">
                  <c:v>65.712999999999994</c:v>
                </c:pt>
                <c:pt idx="9228">
                  <c:v>65.948999999999998</c:v>
                </c:pt>
                <c:pt idx="9229">
                  <c:v>66.182000000000002</c:v>
                </c:pt>
                <c:pt idx="9230">
                  <c:v>66.414000000000001</c:v>
                </c:pt>
                <c:pt idx="9231">
                  <c:v>66.643000000000001</c:v>
                </c:pt>
                <c:pt idx="9232">
                  <c:v>66.870999999999995</c:v>
                </c:pt>
                <c:pt idx="9233">
                  <c:v>67.094999999999999</c:v>
                </c:pt>
                <c:pt idx="9234">
                  <c:v>67.317999999999998</c:v>
                </c:pt>
                <c:pt idx="9235">
                  <c:v>67.537999999999997</c:v>
                </c:pt>
                <c:pt idx="9236">
                  <c:v>67.757000000000005</c:v>
                </c:pt>
                <c:pt idx="9237">
                  <c:v>67.971999999999994</c:v>
                </c:pt>
                <c:pt idx="9238">
                  <c:v>68.186000000000007</c:v>
                </c:pt>
                <c:pt idx="9239">
                  <c:v>68.397000000000006</c:v>
                </c:pt>
                <c:pt idx="9240">
                  <c:v>68.605999999999995</c:v>
                </c:pt>
                <c:pt idx="9241">
                  <c:v>68.813000000000002</c:v>
                </c:pt>
                <c:pt idx="9242">
                  <c:v>69.018000000000001</c:v>
                </c:pt>
                <c:pt idx="9243">
                  <c:v>69.22</c:v>
                </c:pt>
                <c:pt idx="9244">
                  <c:v>69.42</c:v>
                </c:pt>
                <c:pt idx="9245">
                  <c:v>69.617000000000004</c:v>
                </c:pt>
                <c:pt idx="9246">
                  <c:v>69.811999999999998</c:v>
                </c:pt>
                <c:pt idx="9247">
                  <c:v>70.004999999999995</c:v>
                </c:pt>
                <c:pt idx="9248">
                  <c:v>70.195999999999998</c:v>
                </c:pt>
                <c:pt idx="9249">
                  <c:v>70.384</c:v>
                </c:pt>
                <c:pt idx="9250">
                  <c:v>70.569999999999993</c:v>
                </c:pt>
                <c:pt idx="9251">
                  <c:v>70.754000000000005</c:v>
                </c:pt>
                <c:pt idx="9252">
                  <c:v>70.935000000000002</c:v>
                </c:pt>
                <c:pt idx="9253">
                  <c:v>71.114000000000004</c:v>
                </c:pt>
                <c:pt idx="9254">
                  <c:v>71.290000000000006</c:v>
                </c:pt>
                <c:pt idx="9255">
                  <c:v>71.463999999999999</c:v>
                </c:pt>
                <c:pt idx="9256">
                  <c:v>71.635999999999996</c:v>
                </c:pt>
                <c:pt idx="9257">
                  <c:v>71.805999999999997</c:v>
                </c:pt>
                <c:pt idx="9258">
                  <c:v>71.972999999999999</c:v>
                </c:pt>
                <c:pt idx="9259">
                  <c:v>72.137</c:v>
                </c:pt>
                <c:pt idx="9260">
                  <c:v>72.3</c:v>
                </c:pt>
                <c:pt idx="9261">
                  <c:v>72.459999999999994</c:v>
                </c:pt>
                <c:pt idx="9262">
                  <c:v>72.617000000000004</c:v>
                </c:pt>
                <c:pt idx="9263">
                  <c:v>72.772000000000006</c:v>
                </c:pt>
                <c:pt idx="9264">
                  <c:v>72.924999999999997</c:v>
                </c:pt>
                <c:pt idx="9265">
                  <c:v>73.075000000000003</c:v>
                </c:pt>
                <c:pt idx="9266">
                  <c:v>73.222999999999999</c:v>
                </c:pt>
                <c:pt idx="9267">
                  <c:v>73.369</c:v>
                </c:pt>
                <c:pt idx="9268">
                  <c:v>73.512</c:v>
                </c:pt>
                <c:pt idx="9269">
                  <c:v>73.653000000000006</c:v>
                </c:pt>
                <c:pt idx="9270">
                  <c:v>73.790999999999997</c:v>
                </c:pt>
                <c:pt idx="9271">
                  <c:v>73.927000000000007</c:v>
                </c:pt>
                <c:pt idx="9272">
                  <c:v>74.06</c:v>
                </c:pt>
                <c:pt idx="9273">
                  <c:v>74.191000000000003</c:v>
                </c:pt>
                <c:pt idx="9274">
                  <c:v>74.319999999999993</c:v>
                </c:pt>
                <c:pt idx="9275">
                  <c:v>74.445999999999998</c:v>
                </c:pt>
                <c:pt idx="9276">
                  <c:v>74.569000000000003</c:v>
                </c:pt>
                <c:pt idx="9277">
                  <c:v>74.691000000000003</c:v>
                </c:pt>
                <c:pt idx="9278">
                  <c:v>74.808999999999997</c:v>
                </c:pt>
                <c:pt idx="9279">
                  <c:v>74.926000000000002</c:v>
                </c:pt>
                <c:pt idx="9280">
                  <c:v>75.040000000000006</c:v>
                </c:pt>
                <c:pt idx="9281">
                  <c:v>75.150999999999996</c:v>
                </c:pt>
                <c:pt idx="9282">
                  <c:v>75.260000000000005</c:v>
                </c:pt>
                <c:pt idx="9283">
                  <c:v>75.366</c:v>
                </c:pt>
                <c:pt idx="9284">
                  <c:v>75.47</c:v>
                </c:pt>
                <c:pt idx="9285">
                  <c:v>75.572000000000003</c:v>
                </c:pt>
                <c:pt idx="9286">
                  <c:v>75.671000000000006</c:v>
                </c:pt>
                <c:pt idx="9287">
                  <c:v>75.768000000000001</c:v>
                </c:pt>
                <c:pt idx="9288">
                  <c:v>75.861999999999995</c:v>
                </c:pt>
                <c:pt idx="9289">
                  <c:v>75.953999999999994</c:v>
                </c:pt>
                <c:pt idx="9290">
                  <c:v>76.043000000000006</c:v>
                </c:pt>
                <c:pt idx="9291">
                  <c:v>76.129000000000005</c:v>
                </c:pt>
                <c:pt idx="9292">
                  <c:v>76.213999999999999</c:v>
                </c:pt>
                <c:pt idx="9293">
                  <c:v>76.295000000000002</c:v>
                </c:pt>
                <c:pt idx="9294">
                  <c:v>76.375</c:v>
                </c:pt>
                <c:pt idx="9295">
                  <c:v>76.450999999999993</c:v>
                </c:pt>
                <c:pt idx="9296">
                  <c:v>76.525999999999996</c:v>
                </c:pt>
                <c:pt idx="9297">
                  <c:v>76.596999999999994</c:v>
                </c:pt>
                <c:pt idx="9298">
                  <c:v>76.667000000000002</c:v>
                </c:pt>
                <c:pt idx="9299">
                  <c:v>76.733999999999995</c:v>
                </c:pt>
                <c:pt idx="9300">
                  <c:v>76.798000000000002</c:v>
                </c:pt>
                <c:pt idx="9301">
                  <c:v>76.86</c:v>
                </c:pt>
                <c:pt idx="9302">
                  <c:v>76.918999999999997</c:v>
                </c:pt>
                <c:pt idx="9303">
                  <c:v>76.975999999999999</c:v>
                </c:pt>
                <c:pt idx="9304">
                  <c:v>77.03</c:v>
                </c:pt>
                <c:pt idx="9305">
                  <c:v>77.081999999999994</c:v>
                </c:pt>
                <c:pt idx="9306">
                  <c:v>77.131</c:v>
                </c:pt>
                <c:pt idx="9307">
                  <c:v>77.177999999999997</c:v>
                </c:pt>
                <c:pt idx="9308">
                  <c:v>77.221999999999994</c:v>
                </c:pt>
                <c:pt idx="9309">
                  <c:v>77.263999999999996</c:v>
                </c:pt>
                <c:pt idx="9310">
                  <c:v>77.302999999999997</c:v>
                </c:pt>
                <c:pt idx="9311">
                  <c:v>77.34</c:v>
                </c:pt>
                <c:pt idx="9312">
                  <c:v>77.373999999999995</c:v>
                </c:pt>
                <c:pt idx="9313">
                  <c:v>77.405000000000001</c:v>
                </c:pt>
                <c:pt idx="9314">
                  <c:v>77.435000000000002</c:v>
                </c:pt>
                <c:pt idx="9315">
                  <c:v>77.460999999999999</c:v>
                </c:pt>
                <c:pt idx="9316">
                  <c:v>77.484999999999999</c:v>
                </c:pt>
                <c:pt idx="9317">
                  <c:v>77.507000000000005</c:v>
                </c:pt>
                <c:pt idx="9318">
                  <c:v>77.525999999999996</c:v>
                </c:pt>
                <c:pt idx="9319">
                  <c:v>77.543000000000006</c:v>
                </c:pt>
                <c:pt idx="9320">
                  <c:v>77.557000000000002</c:v>
                </c:pt>
                <c:pt idx="9321">
                  <c:v>77.567999999999998</c:v>
                </c:pt>
                <c:pt idx="9322">
                  <c:v>77.576999999999998</c:v>
                </c:pt>
                <c:pt idx="9323">
                  <c:v>77.584000000000003</c:v>
                </c:pt>
                <c:pt idx="9324">
                  <c:v>77.587999999999994</c:v>
                </c:pt>
                <c:pt idx="9325">
                  <c:v>77.588999999999999</c:v>
                </c:pt>
                <c:pt idx="9326">
                  <c:v>77.587999999999994</c:v>
                </c:pt>
                <c:pt idx="9327">
                  <c:v>77.584999999999994</c:v>
                </c:pt>
                <c:pt idx="9328">
                  <c:v>77.578999999999994</c:v>
                </c:pt>
                <c:pt idx="9329">
                  <c:v>77.569999999999993</c:v>
                </c:pt>
                <c:pt idx="9330">
                  <c:v>77.558999999999997</c:v>
                </c:pt>
                <c:pt idx="9331">
                  <c:v>77.546000000000006</c:v>
                </c:pt>
                <c:pt idx="9332">
                  <c:v>77.528999999999996</c:v>
                </c:pt>
                <c:pt idx="9333">
                  <c:v>77.510999999999996</c:v>
                </c:pt>
                <c:pt idx="9334">
                  <c:v>77.489999999999995</c:v>
                </c:pt>
                <c:pt idx="9335">
                  <c:v>77.465999999999994</c:v>
                </c:pt>
                <c:pt idx="9336">
                  <c:v>77.44</c:v>
                </c:pt>
                <c:pt idx="9337">
                  <c:v>77.411000000000001</c:v>
                </c:pt>
                <c:pt idx="9338">
                  <c:v>77.38</c:v>
                </c:pt>
                <c:pt idx="9339">
                  <c:v>77.346000000000004</c:v>
                </c:pt>
                <c:pt idx="9340">
                  <c:v>77.31</c:v>
                </c:pt>
                <c:pt idx="9341">
                  <c:v>77.271000000000001</c:v>
                </c:pt>
                <c:pt idx="9342">
                  <c:v>77.23</c:v>
                </c:pt>
                <c:pt idx="9343">
                  <c:v>77.186000000000007</c:v>
                </c:pt>
                <c:pt idx="9344">
                  <c:v>77.14</c:v>
                </c:pt>
                <c:pt idx="9345">
                  <c:v>77.090999999999994</c:v>
                </c:pt>
                <c:pt idx="9346">
                  <c:v>77.040000000000006</c:v>
                </c:pt>
                <c:pt idx="9347">
                  <c:v>76.986000000000004</c:v>
                </c:pt>
                <c:pt idx="9348">
                  <c:v>76.930000000000007</c:v>
                </c:pt>
                <c:pt idx="9349">
                  <c:v>76.870999999999995</c:v>
                </c:pt>
                <c:pt idx="9350">
                  <c:v>76.81</c:v>
                </c:pt>
                <c:pt idx="9351">
                  <c:v>76.745999999999995</c:v>
                </c:pt>
                <c:pt idx="9352">
                  <c:v>76.680000000000007</c:v>
                </c:pt>
                <c:pt idx="9353">
                  <c:v>76.611000000000004</c:v>
                </c:pt>
                <c:pt idx="9354">
                  <c:v>76.540000000000006</c:v>
                </c:pt>
                <c:pt idx="9355">
                  <c:v>76.465999999999994</c:v>
                </c:pt>
                <c:pt idx="9356">
                  <c:v>76.39</c:v>
                </c:pt>
                <c:pt idx="9357">
                  <c:v>76.311000000000007</c:v>
                </c:pt>
                <c:pt idx="9358">
                  <c:v>76.23</c:v>
                </c:pt>
                <c:pt idx="9359">
                  <c:v>76.146000000000001</c:v>
                </c:pt>
                <c:pt idx="9360">
                  <c:v>76.063999999999993</c:v>
                </c:pt>
                <c:pt idx="9361">
                  <c:v>75.983999999999995</c:v>
                </c:pt>
                <c:pt idx="9362">
                  <c:v>75.902000000000001</c:v>
                </c:pt>
                <c:pt idx="9363">
                  <c:v>75.816999999999993</c:v>
                </c:pt>
                <c:pt idx="9364">
                  <c:v>75.728999999999999</c:v>
                </c:pt>
                <c:pt idx="9365">
                  <c:v>75.638999999999996</c:v>
                </c:pt>
                <c:pt idx="9366">
                  <c:v>75.546999999999997</c:v>
                </c:pt>
                <c:pt idx="9367">
                  <c:v>75.451999999999998</c:v>
                </c:pt>
                <c:pt idx="9368">
                  <c:v>75.353999999999999</c:v>
                </c:pt>
                <c:pt idx="9369">
                  <c:v>75.254999999999995</c:v>
                </c:pt>
                <c:pt idx="9370">
                  <c:v>75.152000000000001</c:v>
                </c:pt>
                <c:pt idx="9371">
                  <c:v>75.048000000000002</c:v>
                </c:pt>
                <c:pt idx="9372">
                  <c:v>74.94</c:v>
                </c:pt>
                <c:pt idx="9373">
                  <c:v>74.831000000000003</c:v>
                </c:pt>
                <c:pt idx="9374">
                  <c:v>74.718999999999994</c:v>
                </c:pt>
                <c:pt idx="9375">
                  <c:v>74.603999999999999</c:v>
                </c:pt>
                <c:pt idx="9376">
                  <c:v>74.486999999999995</c:v>
                </c:pt>
                <c:pt idx="9377">
                  <c:v>74.367999999999995</c:v>
                </c:pt>
                <c:pt idx="9378">
                  <c:v>74.245999999999995</c:v>
                </c:pt>
                <c:pt idx="9379">
                  <c:v>74.122</c:v>
                </c:pt>
                <c:pt idx="9380">
                  <c:v>73.995000000000005</c:v>
                </c:pt>
                <c:pt idx="9381">
                  <c:v>73.866</c:v>
                </c:pt>
                <c:pt idx="9382">
                  <c:v>73.733999999999995</c:v>
                </c:pt>
                <c:pt idx="9383">
                  <c:v>73.599999999999994</c:v>
                </c:pt>
                <c:pt idx="9384">
                  <c:v>73.463999999999999</c:v>
                </c:pt>
                <c:pt idx="9385">
                  <c:v>73.325000000000003</c:v>
                </c:pt>
                <c:pt idx="9386">
                  <c:v>73.183999999999997</c:v>
                </c:pt>
                <c:pt idx="9387">
                  <c:v>73.040999999999997</c:v>
                </c:pt>
                <c:pt idx="9388">
                  <c:v>72.894999999999996</c:v>
                </c:pt>
                <c:pt idx="9389">
                  <c:v>72.745999999999995</c:v>
                </c:pt>
                <c:pt idx="9390">
                  <c:v>72.596000000000004</c:v>
                </c:pt>
                <c:pt idx="9391">
                  <c:v>72.441999999999993</c:v>
                </c:pt>
                <c:pt idx="9392">
                  <c:v>72.287000000000006</c:v>
                </c:pt>
                <c:pt idx="9393">
                  <c:v>72.129000000000005</c:v>
                </c:pt>
                <c:pt idx="9394">
                  <c:v>71.968999999999994</c:v>
                </c:pt>
                <c:pt idx="9395">
                  <c:v>71.805999999999997</c:v>
                </c:pt>
                <c:pt idx="9396">
                  <c:v>71.641000000000005</c:v>
                </c:pt>
                <c:pt idx="9397">
                  <c:v>71.474000000000004</c:v>
                </c:pt>
                <c:pt idx="9398">
                  <c:v>71.305000000000007</c:v>
                </c:pt>
                <c:pt idx="9399">
                  <c:v>71.132999999999996</c:v>
                </c:pt>
                <c:pt idx="9400">
                  <c:v>70.957999999999998</c:v>
                </c:pt>
                <c:pt idx="9401">
                  <c:v>70.781999999999996</c:v>
                </c:pt>
                <c:pt idx="9402">
                  <c:v>70.602999999999994</c:v>
                </c:pt>
                <c:pt idx="9403">
                  <c:v>70.421000000000006</c:v>
                </c:pt>
                <c:pt idx="9404">
                  <c:v>70.238</c:v>
                </c:pt>
                <c:pt idx="9405">
                  <c:v>70.052000000000007</c:v>
                </c:pt>
                <c:pt idx="9406">
                  <c:v>69.863</c:v>
                </c:pt>
                <c:pt idx="9407">
                  <c:v>69.673000000000002</c:v>
                </c:pt>
                <c:pt idx="9408">
                  <c:v>69.48</c:v>
                </c:pt>
                <c:pt idx="9409">
                  <c:v>69.284999999999997</c:v>
                </c:pt>
                <c:pt idx="9410">
                  <c:v>69.087999999999994</c:v>
                </c:pt>
                <c:pt idx="9411">
                  <c:v>68.888000000000005</c:v>
                </c:pt>
                <c:pt idx="9412">
                  <c:v>68.686000000000007</c:v>
                </c:pt>
                <c:pt idx="9413">
                  <c:v>68.480999999999995</c:v>
                </c:pt>
                <c:pt idx="9414">
                  <c:v>68.275000000000006</c:v>
                </c:pt>
                <c:pt idx="9415">
                  <c:v>68.066000000000003</c:v>
                </c:pt>
                <c:pt idx="9416">
                  <c:v>67.855000000000004</c:v>
                </c:pt>
                <c:pt idx="9417">
                  <c:v>67.641999999999996</c:v>
                </c:pt>
                <c:pt idx="9418">
                  <c:v>67.426000000000002</c:v>
                </c:pt>
                <c:pt idx="9419">
                  <c:v>67.209000000000003</c:v>
                </c:pt>
                <c:pt idx="9420">
                  <c:v>66.989000000000004</c:v>
                </c:pt>
                <c:pt idx="9421">
                  <c:v>66.766000000000005</c:v>
                </c:pt>
                <c:pt idx="9422">
                  <c:v>66.542000000000002</c:v>
                </c:pt>
                <c:pt idx="9423">
                  <c:v>66.314999999999998</c:v>
                </c:pt>
                <c:pt idx="9424">
                  <c:v>66.085999999999999</c:v>
                </c:pt>
                <c:pt idx="9425">
                  <c:v>65.855000000000004</c:v>
                </c:pt>
                <c:pt idx="9426">
                  <c:v>65.622</c:v>
                </c:pt>
                <c:pt idx="9427">
                  <c:v>65.387</c:v>
                </c:pt>
                <c:pt idx="9428">
                  <c:v>65.149000000000001</c:v>
                </c:pt>
                <c:pt idx="9429">
                  <c:v>64.909000000000006</c:v>
                </c:pt>
                <c:pt idx="9430">
                  <c:v>64.668000000000006</c:v>
                </c:pt>
                <c:pt idx="9431">
                  <c:v>64.424000000000007</c:v>
                </c:pt>
                <c:pt idx="9432">
                  <c:v>64.177000000000007</c:v>
                </c:pt>
                <c:pt idx="9433">
                  <c:v>63.929000000000002</c:v>
                </c:pt>
                <c:pt idx="9434">
                  <c:v>63.677999999999997</c:v>
                </c:pt>
                <c:pt idx="9435">
                  <c:v>63.426000000000002</c:v>
                </c:pt>
                <c:pt idx="9436">
                  <c:v>63.170999999999999</c:v>
                </c:pt>
                <c:pt idx="9437">
                  <c:v>62.914000000000001</c:v>
                </c:pt>
                <c:pt idx="9438">
                  <c:v>62.655000000000001</c:v>
                </c:pt>
                <c:pt idx="9439">
                  <c:v>62.393999999999998</c:v>
                </c:pt>
                <c:pt idx="9440">
                  <c:v>62.131</c:v>
                </c:pt>
                <c:pt idx="9441">
                  <c:v>61.866</c:v>
                </c:pt>
                <c:pt idx="9442">
                  <c:v>61.598999999999997</c:v>
                </c:pt>
                <c:pt idx="9443">
                  <c:v>61.329000000000001</c:v>
                </c:pt>
                <c:pt idx="9444">
                  <c:v>61.058</c:v>
                </c:pt>
                <c:pt idx="9445">
                  <c:v>60.784999999999997</c:v>
                </c:pt>
                <c:pt idx="9446">
                  <c:v>60.509</c:v>
                </c:pt>
                <c:pt idx="9447">
                  <c:v>60.231999999999999</c:v>
                </c:pt>
                <c:pt idx="9448">
                  <c:v>59.951999999999998</c:v>
                </c:pt>
                <c:pt idx="9449">
                  <c:v>59.670999999999999</c:v>
                </c:pt>
                <c:pt idx="9450">
                  <c:v>59.387</c:v>
                </c:pt>
                <c:pt idx="9451">
                  <c:v>59.101999999999997</c:v>
                </c:pt>
                <c:pt idx="9452">
                  <c:v>58.814</c:v>
                </c:pt>
                <c:pt idx="9453">
                  <c:v>58.524999999999999</c:v>
                </c:pt>
                <c:pt idx="9454">
                  <c:v>58.232999999999997</c:v>
                </c:pt>
                <c:pt idx="9455">
                  <c:v>57.94</c:v>
                </c:pt>
                <c:pt idx="9456">
                  <c:v>57.643999999999998</c:v>
                </c:pt>
                <c:pt idx="9457">
                  <c:v>57.347000000000001</c:v>
                </c:pt>
                <c:pt idx="9458">
                  <c:v>57.048000000000002</c:v>
                </c:pt>
                <c:pt idx="9459">
                  <c:v>56.747</c:v>
                </c:pt>
                <c:pt idx="9460">
                  <c:v>56.444000000000003</c:v>
                </c:pt>
                <c:pt idx="9461">
                  <c:v>56.139000000000003</c:v>
                </c:pt>
                <c:pt idx="9462">
                  <c:v>55.832000000000001</c:v>
                </c:pt>
                <c:pt idx="9463">
                  <c:v>55.523000000000003</c:v>
                </c:pt>
                <c:pt idx="9464">
                  <c:v>55.213000000000001</c:v>
                </c:pt>
                <c:pt idx="9465">
                  <c:v>54.9</c:v>
                </c:pt>
                <c:pt idx="9466">
                  <c:v>54.585999999999999</c:v>
                </c:pt>
                <c:pt idx="9467">
                  <c:v>54.27</c:v>
                </c:pt>
                <c:pt idx="9468">
                  <c:v>53.951999999999998</c:v>
                </c:pt>
                <c:pt idx="9469">
                  <c:v>53.631999999999998</c:v>
                </c:pt>
                <c:pt idx="9470">
                  <c:v>53.31</c:v>
                </c:pt>
                <c:pt idx="9471">
                  <c:v>52.987000000000002</c:v>
                </c:pt>
                <c:pt idx="9472">
                  <c:v>52.661999999999999</c:v>
                </c:pt>
                <c:pt idx="9473">
                  <c:v>52.335000000000001</c:v>
                </c:pt>
                <c:pt idx="9474">
                  <c:v>52.006</c:v>
                </c:pt>
                <c:pt idx="9475">
                  <c:v>51.674999999999997</c:v>
                </c:pt>
                <c:pt idx="9476">
                  <c:v>51.343000000000004</c:v>
                </c:pt>
                <c:pt idx="9477">
                  <c:v>51.009</c:v>
                </c:pt>
                <c:pt idx="9478">
                  <c:v>50.673000000000002</c:v>
                </c:pt>
                <c:pt idx="9479">
                  <c:v>50.335999999999999</c:v>
                </c:pt>
                <c:pt idx="9480">
                  <c:v>49.997</c:v>
                </c:pt>
                <c:pt idx="9481">
                  <c:v>49.655999999999999</c:v>
                </c:pt>
                <c:pt idx="9482">
                  <c:v>49.314</c:v>
                </c:pt>
                <c:pt idx="9483">
                  <c:v>48.969000000000001</c:v>
                </c:pt>
                <c:pt idx="9484">
                  <c:v>48.624000000000002</c:v>
                </c:pt>
                <c:pt idx="9485">
                  <c:v>48.276000000000003</c:v>
                </c:pt>
                <c:pt idx="9486">
                  <c:v>47.927</c:v>
                </c:pt>
                <c:pt idx="9487">
                  <c:v>47.576999999999998</c:v>
                </c:pt>
                <c:pt idx="9488">
                  <c:v>47.223999999999997</c:v>
                </c:pt>
                <c:pt idx="9489">
                  <c:v>46.871000000000002</c:v>
                </c:pt>
                <c:pt idx="9490">
                  <c:v>46.515000000000001</c:v>
                </c:pt>
                <c:pt idx="9491">
                  <c:v>46.158000000000001</c:v>
                </c:pt>
                <c:pt idx="9492">
                  <c:v>45.8</c:v>
                </c:pt>
                <c:pt idx="9493">
                  <c:v>45.44</c:v>
                </c:pt>
                <c:pt idx="9494">
                  <c:v>45.078000000000003</c:v>
                </c:pt>
                <c:pt idx="9495">
                  <c:v>44.715000000000003</c:v>
                </c:pt>
                <c:pt idx="9496">
                  <c:v>44.350999999999999</c:v>
                </c:pt>
                <c:pt idx="9497">
                  <c:v>43.984999999999999</c:v>
                </c:pt>
                <c:pt idx="9498">
                  <c:v>43.616999999999997</c:v>
                </c:pt>
                <c:pt idx="9499">
                  <c:v>43.247999999999998</c:v>
                </c:pt>
                <c:pt idx="9500">
                  <c:v>42.878</c:v>
                </c:pt>
                <c:pt idx="9501">
                  <c:v>42.506</c:v>
                </c:pt>
                <c:pt idx="9502">
                  <c:v>42.133000000000003</c:v>
                </c:pt>
                <c:pt idx="9503">
                  <c:v>41.758000000000003</c:v>
                </c:pt>
                <c:pt idx="9504">
                  <c:v>41.383000000000003</c:v>
                </c:pt>
                <c:pt idx="9505">
                  <c:v>41.005000000000003</c:v>
                </c:pt>
                <c:pt idx="9506">
                  <c:v>40.627000000000002</c:v>
                </c:pt>
                <c:pt idx="9507">
                  <c:v>40.247</c:v>
                </c:pt>
                <c:pt idx="9508">
                  <c:v>39.866</c:v>
                </c:pt>
                <c:pt idx="9509">
                  <c:v>39.484999999999999</c:v>
                </c:pt>
                <c:pt idx="9510">
                  <c:v>39.103999999999999</c:v>
                </c:pt>
                <c:pt idx="9511">
                  <c:v>38.722000000000001</c:v>
                </c:pt>
                <c:pt idx="9512">
                  <c:v>38.338000000000001</c:v>
                </c:pt>
                <c:pt idx="9513">
                  <c:v>37.954000000000001</c:v>
                </c:pt>
                <c:pt idx="9514">
                  <c:v>37.567999999999998</c:v>
                </c:pt>
                <c:pt idx="9515">
                  <c:v>37.180999999999997</c:v>
                </c:pt>
                <c:pt idx="9516">
                  <c:v>36.792000000000002</c:v>
                </c:pt>
                <c:pt idx="9517">
                  <c:v>36.402999999999999</c:v>
                </c:pt>
                <c:pt idx="9518">
                  <c:v>36.012</c:v>
                </c:pt>
                <c:pt idx="9519">
                  <c:v>35.621000000000002</c:v>
                </c:pt>
                <c:pt idx="9520">
                  <c:v>35.228000000000002</c:v>
                </c:pt>
                <c:pt idx="9521">
                  <c:v>34.834000000000003</c:v>
                </c:pt>
                <c:pt idx="9522">
                  <c:v>34.439</c:v>
                </c:pt>
                <c:pt idx="9523">
                  <c:v>34.042999999999999</c:v>
                </c:pt>
                <c:pt idx="9524">
                  <c:v>33.646000000000001</c:v>
                </c:pt>
                <c:pt idx="9525">
                  <c:v>33.247999999999998</c:v>
                </c:pt>
                <c:pt idx="9526">
                  <c:v>32.85</c:v>
                </c:pt>
                <c:pt idx="9527">
                  <c:v>32.450000000000003</c:v>
                </c:pt>
                <c:pt idx="9528">
                  <c:v>32.048999999999999</c:v>
                </c:pt>
                <c:pt idx="9529">
                  <c:v>31.646999999999998</c:v>
                </c:pt>
                <c:pt idx="9530">
                  <c:v>31.245000000000001</c:v>
                </c:pt>
                <c:pt idx="9531">
                  <c:v>30.841000000000001</c:v>
                </c:pt>
                <c:pt idx="9532">
                  <c:v>30.437000000000001</c:v>
                </c:pt>
                <c:pt idx="9533">
                  <c:v>30.032</c:v>
                </c:pt>
                <c:pt idx="9534">
                  <c:v>29.626999999999999</c:v>
                </c:pt>
                <c:pt idx="9535">
                  <c:v>29.22</c:v>
                </c:pt>
                <c:pt idx="9536">
                  <c:v>28.812999999999999</c:v>
                </c:pt>
                <c:pt idx="9537">
                  <c:v>28.405000000000001</c:v>
                </c:pt>
                <c:pt idx="9538">
                  <c:v>27.995999999999999</c:v>
                </c:pt>
                <c:pt idx="9539">
                  <c:v>27.587</c:v>
                </c:pt>
                <c:pt idx="9540">
                  <c:v>27.177</c:v>
                </c:pt>
                <c:pt idx="9541">
                  <c:v>26.766999999999999</c:v>
                </c:pt>
                <c:pt idx="9542">
                  <c:v>26.356999999999999</c:v>
                </c:pt>
                <c:pt idx="9543">
                  <c:v>25.946000000000002</c:v>
                </c:pt>
                <c:pt idx="9544">
                  <c:v>25.533999999999999</c:v>
                </c:pt>
                <c:pt idx="9545">
                  <c:v>25.122</c:v>
                </c:pt>
                <c:pt idx="9546">
                  <c:v>24.71</c:v>
                </c:pt>
                <c:pt idx="9547">
                  <c:v>24.297000000000001</c:v>
                </c:pt>
                <c:pt idx="9548">
                  <c:v>23.882999999999999</c:v>
                </c:pt>
                <c:pt idx="9549">
                  <c:v>23.481000000000002</c:v>
                </c:pt>
                <c:pt idx="9550">
                  <c:v>23.077000000000002</c:v>
                </c:pt>
                <c:pt idx="9551">
                  <c:v>22.672999999999998</c:v>
                </c:pt>
                <c:pt idx="9552">
                  <c:v>22.268000000000001</c:v>
                </c:pt>
                <c:pt idx="9553">
                  <c:v>21.864000000000001</c:v>
                </c:pt>
                <c:pt idx="9554">
                  <c:v>21.457999999999998</c:v>
                </c:pt>
                <c:pt idx="9555">
                  <c:v>21.053000000000001</c:v>
                </c:pt>
                <c:pt idx="9556">
                  <c:v>20.646999999999998</c:v>
                </c:pt>
                <c:pt idx="9557">
                  <c:v>20.242000000000001</c:v>
                </c:pt>
                <c:pt idx="9558">
                  <c:v>19.835999999999999</c:v>
                </c:pt>
                <c:pt idx="9559">
                  <c:v>19.43</c:v>
                </c:pt>
                <c:pt idx="9560">
                  <c:v>19.024000000000001</c:v>
                </c:pt>
                <c:pt idx="9561">
                  <c:v>18.619</c:v>
                </c:pt>
                <c:pt idx="9562">
                  <c:v>18.213000000000001</c:v>
                </c:pt>
                <c:pt idx="9563">
                  <c:v>17.806999999999999</c:v>
                </c:pt>
                <c:pt idx="9564">
                  <c:v>17.402000000000001</c:v>
                </c:pt>
                <c:pt idx="9565">
                  <c:v>16.997</c:v>
                </c:pt>
                <c:pt idx="9566">
                  <c:v>16.591999999999999</c:v>
                </c:pt>
                <c:pt idx="9567">
                  <c:v>16.187999999999999</c:v>
                </c:pt>
                <c:pt idx="9568">
                  <c:v>15.784000000000001</c:v>
                </c:pt>
                <c:pt idx="9569">
                  <c:v>15.38</c:v>
                </c:pt>
                <c:pt idx="9570">
                  <c:v>14.977</c:v>
                </c:pt>
                <c:pt idx="9571">
                  <c:v>14.574999999999999</c:v>
                </c:pt>
                <c:pt idx="9572">
                  <c:v>14.173</c:v>
                </c:pt>
                <c:pt idx="9573">
                  <c:v>13.772</c:v>
                </c:pt>
                <c:pt idx="9574">
                  <c:v>13.372</c:v>
                </c:pt>
                <c:pt idx="9575">
                  <c:v>12.972</c:v>
                </c:pt>
                <c:pt idx="9576">
                  <c:v>12.574</c:v>
                </c:pt>
                <c:pt idx="9577">
                  <c:v>12.177</c:v>
                </c:pt>
                <c:pt idx="9578">
                  <c:v>11.781000000000001</c:v>
                </c:pt>
                <c:pt idx="9579">
                  <c:v>11.385999999999999</c:v>
                </c:pt>
                <c:pt idx="9580">
                  <c:v>10.992000000000001</c:v>
                </c:pt>
                <c:pt idx="9581">
                  <c:v>10.6</c:v>
                </c:pt>
                <c:pt idx="9582">
                  <c:v>10.210000000000001</c:v>
                </c:pt>
                <c:pt idx="9583">
                  <c:v>0.98209999999999997</c:v>
                </c:pt>
                <c:pt idx="9584">
                  <c:v>0.94340000000000002</c:v>
                </c:pt>
                <c:pt idx="9585">
                  <c:v>0.91520000000000001</c:v>
                </c:pt>
                <c:pt idx="9586">
                  <c:v>0.88429999999999997</c:v>
                </c:pt>
                <c:pt idx="9587">
                  <c:v>0.85340000000000005</c:v>
                </c:pt>
                <c:pt idx="9588">
                  <c:v>0.8226</c:v>
                </c:pt>
                <c:pt idx="9589">
                  <c:v>0.79179999999999995</c:v>
                </c:pt>
                <c:pt idx="9590">
                  <c:v>0.76100000000000001</c:v>
                </c:pt>
                <c:pt idx="9591">
                  <c:v>0.73029999999999995</c:v>
                </c:pt>
                <c:pt idx="9592">
                  <c:v>0.69969999999999999</c:v>
                </c:pt>
                <c:pt idx="9593">
                  <c:v>0.66910000000000003</c:v>
                </c:pt>
                <c:pt idx="9594">
                  <c:v>0.63859999999999995</c:v>
                </c:pt>
                <c:pt idx="9595">
                  <c:v>0.60809999999999997</c:v>
                </c:pt>
                <c:pt idx="9596">
                  <c:v>0.57779999999999998</c:v>
                </c:pt>
                <c:pt idx="9597">
                  <c:v>0.54749999999999999</c:v>
                </c:pt>
                <c:pt idx="9598">
                  <c:v>0.51729999999999998</c:v>
                </c:pt>
                <c:pt idx="9599">
                  <c:v>0.48730000000000001</c:v>
                </c:pt>
                <c:pt idx="9600">
                  <c:v>0.45739999999999997</c:v>
                </c:pt>
                <c:pt idx="9601">
                  <c:v>0.42759999999999998</c:v>
                </c:pt>
                <c:pt idx="9602">
                  <c:v>0.39800000000000002</c:v>
                </c:pt>
                <c:pt idx="9603">
                  <c:v>0.36849999999999999</c:v>
                </c:pt>
                <c:pt idx="9604">
                  <c:v>0.33929999999999999</c:v>
                </c:pt>
                <c:pt idx="9605">
                  <c:v>0.31019999999999998</c:v>
                </c:pt>
                <c:pt idx="9606">
                  <c:v>0.28139999999999998</c:v>
                </c:pt>
                <c:pt idx="9607">
                  <c:v>0.25280000000000002</c:v>
                </c:pt>
                <c:pt idx="9608">
                  <c:v>0.22459999999999999</c:v>
                </c:pt>
                <c:pt idx="9609">
                  <c:v>0.19670000000000001</c:v>
                </c:pt>
                <c:pt idx="9610">
                  <c:v>0.16919999999999999</c:v>
                </c:pt>
                <c:pt idx="9611">
                  <c:v>0.1421</c:v>
                </c:pt>
                <c:pt idx="9612">
                  <c:v>0.11559999999999999</c:v>
                </c:pt>
                <c:pt idx="9613">
                  <c:v>8.9800000000000005E-2</c:v>
                </c:pt>
                <c:pt idx="9614">
                  <c:v>6.4899999999999999E-2</c:v>
                </c:pt>
                <c:pt idx="9615">
                  <c:v>4.1099999999999998E-2</c:v>
                </c:pt>
                <c:pt idx="9616">
                  <c:v>1.9099999999999999E-2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CE-4139-827B-7791FE1652A6}"/>
            </c:ext>
          </c:extLst>
        </c:ser>
        <c:ser>
          <c:idx val="0"/>
          <c:order val="1"/>
          <c:tx>
            <c:strRef>
              <c:f>'irradiation-2month_1min_standar'!$C$1</c:f>
              <c:strCache>
                <c:ptCount val="1"/>
                <c:pt idx="0">
                  <c:v>all sky</c:v>
                </c:pt>
              </c:strCache>
            </c:strRef>
          </c:tx>
          <c:spPr>
            <a:ln w="22225" cap="rnd" cmpd="sng" algn="ctr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'irradiation-2month_1min_standar'!$C$2:$C$10081</c:f>
              <c:numCache>
                <c:formatCode>General</c:formatCode>
                <c:ptCount val="100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7.9000000000000008E-3</c:v>
                </c:pt>
                <c:pt idx="409">
                  <c:v>2.6599999999999999E-2</c:v>
                </c:pt>
                <c:pt idx="410">
                  <c:v>4.7600000000000003E-2</c:v>
                </c:pt>
                <c:pt idx="411">
                  <c:v>7.0000000000000007E-2</c:v>
                </c:pt>
                <c:pt idx="412">
                  <c:v>9.3399999999999997E-2</c:v>
                </c:pt>
                <c:pt idx="413">
                  <c:v>0.1176</c:v>
                </c:pt>
                <c:pt idx="414">
                  <c:v>0.14230000000000001</c:v>
                </c:pt>
                <c:pt idx="415">
                  <c:v>0.1676</c:v>
                </c:pt>
                <c:pt idx="416">
                  <c:v>0.1933</c:v>
                </c:pt>
                <c:pt idx="417">
                  <c:v>0.21909999999999999</c:v>
                </c:pt>
                <c:pt idx="418">
                  <c:v>0.2452</c:v>
                </c:pt>
                <c:pt idx="419">
                  <c:v>0.27160000000000001</c:v>
                </c:pt>
                <c:pt idx="420">
                  <c:v>0.29809999999999998</c:v>
                </c:pt>
                <c:pt idx="421">
                  <c:v>0.32490000000000002</c:v>
                </c:pt>
                <c:pt idx="422">
                  <c:v>0.3518</c:v>
                </c:pt>
                <c:pt idx="423">
                  <c:v>0.37890000000000001</c:v>
                </c:pt>
                <c:pt idx="424">
                  <c:v>0.40610000000000002</c:v>
                </c:pt>
                <c:pt idx="425">
                  <c:v>0.43340000000000001</c:v>
                </c:pt>
                <c:pt idx="426">
                  <c:v>0.46079999999999999</c:v>
                </c:pt>
                <c:pt idx="427">
                  <c:v>0.48830000000000001</c:v>
                </c:pt>
                <c:pt idx="428">
                  <c:v>0.51590000000000003</c:v>
                </c:pt>
                <c:pt idx="429">
                  <c:v>0.54349999999999998</c:v>
                </c:pt>
                <c:pt idx="430">
                  <c:v>0.57130000000000003</c:v>
                </c:pt>
                <c:pt idx="431">
                  <c:v>0.59799999999999998</c:v>
                </c:pt>
                <c:pt idx="432">
                  <c:v>0.61919999999999997</c:v>
                </c:pt>
                <c:pt idx="433">
                  <c:v>0.63980000000000004</c:v>
                </c:pt>
                <c:pt idx="434">
                  <c:v>0.65990000000000004</c:v>
                </c:pt>
                <c:pt idx="435">
                  <c:v>0.6794</c:v>
                </c:pt>
                <c:pt idx="436">
                  <c:v>0.69840000000000002</c:v>
                </c:pt>
                <c:pt idx="437">
                  <c:v>0.71679999999999999</c:v>
                </c:pt>
                <c:pt idx="438">
                  <c:v>0.73460000000000003</c:v>
                </c:pt>
                <c:pt idx="439">
                  <c:v>0.75180000000000002</c:v>
                </c:pt>
                <c:pt idx="440">
                  <c:v>0.76849999999999996</c:v>
                </c:pt>
                <c:pt idx="441">
                  <c:v>0.78449999999999998</c:v>
                </c:pt>
                <c:pt idx="442">
                  <c:v>0.8014</c:v>
                </c:pt>
                <c:pt idx="443">
                  <c:v>0.82379999999999998</c:v>
                </c:pt>
                <c:pt idx="444">
                  <c:v>0.84550000000000003</c:v>
                </c:pt>
                <c:pt idx="445">
                  <c:v>0.86650000000000005</c:v>
                </c:pt>
                <c:pt idx="446">
                  <c:v>0.88870000000000005</c:v>
                </c:pt>
                <c:pt idx="447">
                  <c:v>0.91930000000000001</c:v>
                </c:pt>
                <c:pt idx="448">
                  <c:v>0.95</c:v>
                </c:pt>
                <c:pt idx="449">
                  <c:v>0.98070000000000002</c:v>
                </c:pt>
                <c:pt idx="450">
                  <c:v>10.115</c:v>
                </c:pt>
                <c:pt idx="451">
                  <c:v>10.423</c:v>
                </c:pt>
                <c:pt idx="452">
                  <c:v>10.731</c:v>
                </c:pt>
                <c:pt idx="453">
                  <c:v>11.04</c:v>
                </c:pt>
                <c:pt idx="454">
                  <c:v>11.348000000000001</c:v>
                </c:pt>
                <c:pt idx="455">
                  <c:v>11.657</c:v>
                </c:pt>
                <c:pt idx="456">
                  <c:v>11.965999999999999</c:v>
                </c:pt>
                <c:pt idx="457">
                  <c:v>12.273999999999999</c:v>
                </c:pt>
                <c:pt idx="458">
                  <c:v>12.583</c:v>
                </c:pt>
                <c:pt idx="459">
                  <c:v>12.891</c:v>
                </c:pt>
                <c:pt idx="460">
                  <c:v>13.199</c:v>
                </c:pt>
                <c:pt idx="461">
                  <c:v>13.507</c:v>
                </c:pt>
                <c:pt idx="462">
                  <c:v>13.815</c:v>
                </c:pt>
                <c:pt idx="463">
                  <c:v>14.122999999999999</c:v>
                </c:pt>
                <c:pt idx="464">
                  <c:v>14.43</c:v>
                </c:pt>
                <c:pt idx="465">
                  <c:v>14.737</c:v>
                </c:pt>
                <c:pt idx="466">
                  <c:v>15.044</c:v>
                </c:pt>
                <c:pt idx="467">
                  <c:v>15.35</c:v>
                </c:pt>
                <c:pt idx="468">
                  <c:v>15.654999999999999</c:v>
                </c:pt>
                <c:pt idx="469">
                  <c:v>15.96</c:v>
                </c:pt>
                <c:pt idx="470">
                  <c:v>16.265000000000001</c:v>
                </c:pt>
                <c:pt idx="471">
                  <c:v>16.568000000000001</c:v>
                </c:pt>
                <c:pt idx="472">
                  <c:v>16.870999999999999</c:v>
                </c:pt>
                <c:pt idx="473">
                  <c:v>17.173999999999999</c:v>
                </c:pt>
                <c:pt idx="474">
                  <c:v>17.475000000000001</c:v>
                </c:pt>
                <c:pt idx="475">
                  <c:v>17.776</c:v>
                </c:pt>
                <c:pt idx="476">
                  <c:v>18.079999999999998</c:v>
                </c:pt>
                <c:pt idx="477">
                  <c:v>18.399999999999999</c:v>
                </c:pt>
                <c:pt idx="478">
                  <c:v>18.72</c:v>
                </c:pt>
                <c:pt idx="479">
                  <c:v>19.041</c:v>
                </c:pt>
                <c:pt idx="480">
                  <c:v>19.367999999999999</c:v>
                </c:pt>
                <c:pt idx="481">
                  <c:v>19.696000000000002</c:v>
                </c:pt>
                <c:pt idx="482">
                  <c:v>20.024000000000001</c:v>
                </c:pt>
                <c:pt idx="483">
                  <c:v>20.350999999999999</c:v>
                </c:pt>
                <c:pt idx="484">
                  <c:v>20.678000000000001</c:v>
                </c:pt>
                <c:pt idx="485">
                  <c:v>21.004999999999999</c:v>
                </c:pt>
                <c:pt idx="486">
                  <c:v>21.332000000000001</c:v>
                </c:pt>
                <c:pt idx="487">
                  <c:v>21.658000000000001</c:v>
                </c:pt>
                <c:pt idx="488">
                  <c:v>21.984000000000002</c:v>
                </c:pt>
                <c:pt idx="489">
                  <c:v>22.309000000000001</c:v>
                </c:pt>
                <c:pt idx="490">
                  <c:v>22.635000000000002</c:v>
                </c:pt>
                <c:pt idx="491">
                  <c:v>23.010999999999999</c:v>
                </c:pt>
                <c:pt idx="492">
                  <c:v>23.646999999999998</c:v>
                </c:pt>
                <c:pt idx="493">
                  <c:v>24.291</c:v>
                </c:pt>
                <c:pt idx="494">
                  <c:v>24.942</c:v>
                </c:pt>
                <c:pt idx="495">
                  <c:v>25.602</c:v>
                </c:pt>
                <c:pt idx="496">
                  <c:v>26.268999999999998</c:v>
                </c:pt>
                <c:pt idx="497">
                  <c:v>26.943999999999999</c:v>
                </c:pt>
                <c:pt idx="498">
                  <c:v>27.626999999999999</c:v>
                </c:pt>
                <c:pt idx="499">
                  <c:v>28.317</c:v>
                </c:pt>
                <c:pt idx="500">
                  <c:v>29.015000000000001</c:v>
                </c:pt>
                <c:pt idx="501">
                  <c:v>29.72</c:v>
                </c:pt>
                <c:pt idx="502">
                  <c:v>30.433</c:v>
                </c:pt>
                <c:pt idx="503">
                  <c:v>31.152999999999999</c:v>
                </c:pt>
                <c:pt idx="504">
                  <c:v>31.881</c:v>
                </c:pt>
                <c:pt idx="505">
                  <c:v>32.616</c:v>
                </c:pt>
                <c:pt idx="506">
                  <c:v>33.293999999999997</c:v>
                </c:pt>
                <c:pt idx="507">
                  <c:v>33.658999999999999</c:v>
                </c:pt>
                <c:pt idx="508">
                  <c:v>34.023000000000003</c:v>
                </c:pt>
                <c:pt idx="509">
                  <c:v>34.384999999999998</c:v>
                </c:pt>
                <c:pt idx="510">
                  <c:v>34.746000000000002</c:v>
                </c:pt>
                <c:pt idx="511">
                  <c:v>35.106000000000002</c:v>
                </c:pt>
                <c:pt idx="512">
                  <c:v>35.465000000000003</c:v>
                </c:pt>
                <c:pt idx="513">
                  <c:v>35.822000000000003</c:v>
                </c:pt>
                <c:pt idx="514">
                  <c:v>36.177999999999997</c:v>
                </c:pt>
                <c:pt idx="515">
                  <c:v>36.533000000000001</c:v>
                </c:pt>
                <c:pt idx="516">
                  <c:v>36.887</c:v>
                </c:pt>
                <c:pt idx="517">
                  <c:v>38.207000000000001</c:v>
                </c:pt>
                <c:pt idx="518">
                  <c:v>38.563000000000002</c:v>
                </c:pt>
                <c:pt idx="519">
                  <c:v>38.917999999999999</c:v>
                </c:pt>
                <c:pt idx="520">
                  <c:v>39.271000000000001</c:v>
                </c:pt>
                <c:pt idx="521">
                  <c:v>39.622999999999998</c:v>
                </c:pt>
                <c:pt idx="522">
                  <c:v>39.975000000000001</c:v>
                </c:pt>
                <c:pt idx="523">
                  <c:v>40.326000000000001</c:v>
                </c:pt>
                <c:pt idx="524">
                  <c:v>40.674999999999997</c:v>
                </c:pt>
                <c:pt idx="525">
                  <c:v>41.021999999999998</c:v>
                </c:pt>
                <c:pt idx="526">
                  <c:v>41.368000000000002</c:v>
                </c:pt>
                <c:pt idx="527">
                  <c:v>41.713000000000001</c:v>
                </c:pt>
                <c:pt idx="528">
                  <c:v>42.055999999999997</c:v>
                </c:pt>
                <c:pt idx="529">
                  <c:v>42.396999999999998</c:v>
                </c:pt>
                <c:pt idx="530">
                  <c:v>42.737000000000002</c:v>
                </c:pt>
                <c:pt idx="531">
                  <c:v>43.076000000000001</c:v>
                </c:pt>
                <c:pt idx="532">
                  <c:v>43.412999999999997</c:v>
                </c:pt>
                <c:pt idx="533">
                  <c:v>43.747999999999998</c:v>
                </c:pt>
                <c:pt idx="534">
                  <c:v>44.082000000000001</c:v>
                </c:pt>
                <c:pt idx="535">
                  <c:v>44.414000000000001</c:v>
                </c:pt>
                <c:pt idx="536">
                  <c:v>44.744</c:v>
                </c:pt>
                <c:pt idx="537">
                  <c:v>45.073</c:v>
                </c:pt>
                <c:pt idx="538">
                  <c:v>45.4</c:v>
                </c:pt>
                <c:pt idx="539">
                  <c:v>45.725000000000001</c:v>
                </c:pt>
                <c:pt idx="540">
                  <c:v>46.05</c:v>
                </c:pt>
                <c:pt idx="541">
                  <c:v>46.375</c:v>
                </c:pt>
                <c:pt idx="542">
                  <c:v>46.697000000000003</c:v>
                </c:pt>
                <c:pt idx="543">
                  <c:v>47.018000000000001</c:v>
                </c:pt>
                <c:pt idx="544">
                  <c:v>47.337000000000003</c:v>
                </c:pt>
                <c:pt idx="545">
                  <c:v>47.655000000000001</c:v>
                </c:pt>
                <c:pt idx="546">
                  <c:v>47.97</c:v>
                </c:pt>
                <c:pt idx="547">
                  <c:v>48.283999999999999</c:v>
                </c:pt>
                <c:pt idx="548">
                  <c:v>48.595999999999997</c:v>
                </c:pt>
                <c:pt idx="549">
                  <c:v>48.906999999999996</c:v>
                </c:pt>
                <c:pt idx="550">
                  <c:v>49.215000000000003</c:v>
                </c:pt>
                <c:pt idx="551">
                  <c:v>49.521999999999998</c:v>
                </c:pt>
                <c:pt idx="552">
                  <c:v>49.826999999999998</c:v>
                </c:pt>
                <c:pt idx="553">
                  <c:v>50.13</c:v>
                </c:pt>
                <c:pt idx="554">
                  <c:v>50.432000000000002</c:v>
                </c:pt>
                <c:pt idx="555">
                  <c:v>50.731000000000002</c:v>
                </c:pt>
                <c:pt idx="556">
                  <c:v>51.029000000000003</c:v>
                </c:pt>
                <c:pt idx="557">
                  <c:v>51.323999999999998</c:v>
                </c:pt>
                <c:pt idx="558">
                  <c:v>51.618000000000002</c:v>
                </c:pt>
                <c:pt idx="559">
                  <c:v>51.91</c:v>
                </c:pt>
                <c:pt idx="560">
                  <c:v>52.2</c:v>
                </c:pt>
                <c:pt idx="561">
                  <c:v>52.488</c:v>
                </c:pt>
                <c:pt idx="562">
                  <c:v>52.774000000000001</c:v>
                </c:pt>
                <c:pt idx="563">
                  <c:v>53.058999999999997</c:v>
                </c:pt>
                <c:pt idx="564">
                  <c:v>52.209000000000003</c:v>
                </c:pt>
                <c:pt idx="565">
                  <c:v>52.487000000000002</c:v>
                </c:pt>
                <c:pt idx="566">
                  <c:v>52.764000000000003</c:v>
                </c:pt>
                <c:pt idx="567">
                  <c:v>53.037999999999997</c:v>
                </c:pt>
                <c:pt idx="568">
                  <c:v>53.31</c:v>
                </c:pt>
                <c:pt idx="569">
                  <c:v>53.58</c:v>
                </c:pt>
                <c:pt idx="570">
                  <c:v>53.847999999999999</c:v>
                </c:pt>
                <c:pt idx="571">
                  <c:v>54.115000000000002</c:v>
                </c:pt>
                <c:pt idx="572">
                  <c:v>54.378999999999998</c:v>
                </c:pt>
                <c:pt idx="573">
                  <c:v>54.640999999999998</c:v>
                </c:pt>
                <c:pt idx="574">
                  <c:v>54.902000000000001</c:v>
                </c:pt>
                <c:pt idx="575">
                  <c:v>55.16</c:v>
                </c:pt>
                <c:pt idx="576">
                  <c:v>55.415999999999997</c:v>
                </c:pt>
                <c:pt idx="577">
                  <c:v>55.67</c:v>
                </c:pt>
                <c:pt idx="578">
                  <c:v>55.923000000000002</c:v>
                </c:pt>
                <c:pt idx="579">
                  <c:v>56.173000000000002</c:v>
                </c:pt>
                <c:pt idx="580">
                  <c:v>56.420999999999999</c:v>
                </c:pt>
                <c:pt idx="581">
                  <c:v>56.667000000000002</c:v>
                </c:pt>
                <c:pt idx="582">
                  <c:v>56.911000000000001</c:v>
                </c:pt>
                <c:pt idx="583">
                  <c:v>57.152999999999999</c:v>
                </c:pt>
                <c:pt idx="584">
                  <c:v>57.392000000000003</c:v>
                </c:pt>
                <c:pt idx="585">
                  <c:v>57.63</c:v>
                </c:pt>
                <c:pt idx="586">
                  <c:v>57.866</c:v>
                </c:pt>
                <c:pt idx="587">
                  <c:v>58.098999999999997</c:v>
                </c:pt>
                <c:pt idx="588">
                  <c:v>58.33</c:v>
                </c:pt>
                <c:pt idx="589">
                  <c:v>58.56</c:v>
                </c:pt>
                <c:pt idx="590">
                  <c:v>58.786999999999999</c:v>
                </c:pt>
                <c:pt idx="591">
                  <c:v>59.012</c:v>
                </c:pt>
                <c:pt idx="592">
                  <c:v>59.234000000000002</c:v>
                </c:pt>
                <c:pt idx="593">
                  <c:v>59.454999999999998</c:v>
                </c:pt>
                <c:pt idx="594">
                  <c:v>59.673000000000002</c:v>
                </c:pt>
                <c:pt idx="595">
                  <c:v>59.89</c:v>
                </c:pt>
                <c:pt idx="596">
                  <c:v>60.103999999999999</c:v>
                </c:pt>
                <c:pt idx="597">
                  <c:v>60.316000000000003</c:v>
                </c:pt>
                <c:pt idx="598">
                  <c:v>60.524999999999999</c:v>
                </c:pt>
                <c:pt idx="599">
                  <c:v>60.732999999999997</c:v>
                </c:pt>
                <c:pt idx="600">
                  <c:v>60.938000000000002</c:v>
                </c:pt>
                <c:pt idx="601">
                  <c:v>61.142000000000003</c:v>
                </c:pt>
                <c:pt idx="602">
                  <c:v>61.341999999999999</c:v>
                </c:pt>
                <c:pt idx="603">
                  <c:v>61.540999999999997</c:v>
                </c:pt>
                <c:pt idx="604">
                  <c:v>61.738</c:v>
                </c:pt>
                <c:pt idx="605">
                  <c:v>61.932000000000002</c:v>
                </c:pt>
                <c:pt idx="606">
                  <c:v>62.124000000000002</c:v>
                </c:pt>
                <c:pt idx="607">
                  <c:v>62.314</c:v>
                </c:pt>
                <c:pt idx="608">
                  <c:v>62.500999999999998</c:v>
                </c:pt>
                <c:pt idx="609">
                  <c:v>62.686</c:v>
                </c:pt>
                <c:pt idx="610">
                  <c:v>62.869</c:v>
                </c:pt>
                <c:pt idx="611">
                  <c:v>63.05</c:v>
                </c:pt>
                <c:pt idx="612">
                  <c:v>63.228999999999999</c:v>
                </c:pt>
                <c:pt idx="613">
                  <c:v>63.405000000000001</c:v>
                </c:pt>
                <c:pt idx="614">
                  <c:v>63.579000000000001</c:v>
                </c:pt>
                <c:pt idx="615">
                  <c:v>63.75</c:v>
                </c:pt>
                <c:pt idx="616">
                  <c:v>63.92</c:v>
                </c:pt>
                <c:pt idx="617">
                  <c:v>64.087000000000003</c:v>
                </c:pt>
                <c:pt idx="618">
                  <c:v>64.251999999999995</c:v>
                </c:pt>
                <c:pt idx="619">
                  <c:v>64.414000000000001</c:v>
                </c:pt>
                <c:pt idx="620">
                  <c:v>64.573999999999998</c:v>
                </c:pt>
                <c:pt idx="621">
                  <c:v>64.731999999999999</c:v>
                </c:pt>
                <c:pt idx="622">
                  <c:v>64.887</c:v>
                </c:pt>
                <c:pt idx="623">
                  <c:v>65.040999999999997</c:v>
                </c:pt>
                <c:pt idx="624">
                  <c:v>65.191999999999993</c:v>
                </c:pt>
                <c:pt idx="625">
                  <c:v>65.34</c:v>
                </c:pt>
                <c:pt idx="626">
                  <c:v>65.486000000000004</c:v>
                </c:pt>
                <c:pt idx="627">
                  <c:v>65.63</c:v>
                </c:pt>
                <c:pt idx="628">
                  <c:v>65.771000000000001</c:v>
                </c:pt>
                <c:pt idx="629">
                  <c:v>65.911000000000001</c:v>
                </c:pt>
                <c:pt idx="630">
                  <c:v>66.046999999999997</c:v>
                </c:pt>
                <c:pt idx="631">
                  <c:v>66.182000000000002</c:v>
                </c:pt>
                <c:pt idx="632">
                  <c:v>66.313999999999993</c:v>
                </c:pt>
                <c:pt idx="633">
                  <c:v>66.442999999999998</c:v>
                </c:pt>
                <c:pt idx="634">
                  <c:v>66.570999999999998</c:v>
                </c:pt>
                <c:pt idx="635">
                  <c:v>66.695999999999998</c:v>
                </c:pt>
                <c:pt idx="636">
                  <c:v>66.817999999999998</c:v>
                </c:pt>
                <c:pt idx="637">
                  <c:v>66.938000000000002</c:v>
                </c:pt>
                <c:pt idx="638">
                  <c:v>67.055999999999997</c:v>
                </c:pt>
                <c:pt idx="639">
                  <c:v>67.171999999999997</c:v>
                </c:pt>
                <c:pt idx="640">
                  <c:v>67.284999999999997</c:v>
                </c:pt>
                <c:pt idx="641">
                  <c:v>67.394999999999996</c:v>
                </c:pt>
                <c:pt idx="642">
                  <c:v>67.504000000000005</c:v>
                </c:pt>
                <c:pt idx="643">
                  <c:v>67.608999999999995</c:v>
                </c:pt>
                <c:pt idx="644">
                  <c:v>67.712999999999994</c:v>
                </c:pt>
                <c:pt idx="645">
                  <c:v>67.813999999999993</c:v>
                </c:pt>
                <c:pt idx="646">
                  <c:v>67.912999999999997</c:v>
                </c:pt>
                <c:pt idx="647">
                  <c:v>68.009</c:v>
                </c:pt>
                <c:pt idx="648">
                  <c:v>68.102000000000004</c:v>
                </c:pt>
                <c:pt idx="649">
                  <c:v>68.194000000000003</c:v>
                </c:pt>
                <c:pt idx="650">
                  <c:v>68.283000000000001</c:v>
                </c:pt>
                <c:pt idx="651">
                  <c:v>68.369</c:v>
                </c:pt>
                <c:pt idx="652">
                  <c:v>68.453000000000003</c:v>
                </c:pt>
                <c:pt idx="653">
                  <c:v>68.534999999999997</c:v>
                </c:pt>
                <c:pt idx="654">
                  <c:v>68.614000000000004</c:v>
                </c:pt>
                <c:pt idx="655">
                  <c:v>68.691000000000003</c:v>
                </c:pt>
                <c:pt idx="656">
                  <c:v>68.766000000000005</c:v>
                </c:pt>
                <c:pt idx="657">
                  <c:v>68.837999999999994</c:v>
                </c:pt>
                <c:pt idx="658">
                  <c:v>68.906999999999996</c:v>
                </c:pt>
                <c:pt idx="659">
                  <c:v>68.974000000000004</c:v>
                </c:pt>
                <c:pt idx="660">
                  <c:v>69.039000000000001</c:v>
                </c:pt>
                <c:pt idx="661">
                  <c:v>69.100999999999999</c:v>
                </c:pt>
                <c:pt idx="662">
                  <c:v>69.161000000000001</c:v>
                </c:pt>
                <c:pt idx="663">
                  <c:v>69.218000000000004</c:v>
                </c:pt>
                <c:pt idx="664">
                  <c:v>69.272999999999996</c:v>
                </c:pt>
                <c:pt idx="665">
                  <c:v>69.325000000000003</c:v>
                </c:pt>
                <c:pt idx="666">
                  <c:v>69.375</c:v>
                </c:pt>
                <c:pt idx="667">
                  <c:v>69.423000000000002</c:v>
                </c:pt>
                <c:pt idx="668">
                  <c:v>69.468000000000004</c:v>
                </c:pt>
                <c:pt idx="669">
                  <c:v>69.510000000000005</c:v>
                </c:pt>
                <c:pt idx="670">
                  <c:v>69.55</c:v>
                </c:pt>
                <c:pt idx="671">
                  <c:v>69.418999999999997</c:v>
                </c:pt>
                <c:pt idx="672">
                  <c:v>68.453000000000003</c:v>
                </c:pt>
                <c:pt idx="673">
                  <c:v>67.483000000000004</c:v>
                </c:pt>
                <c:pt idx="674">
                  <c:v>66.510000000000005</c:v>
                </c:pt>
                <c:pt idx="675">
                  <c:v>65.533000000000001</c:v>
                </c:pt>
                <c:pt idx="676">
                  <c:v>64.554000000000002</c:v>
                </c:pt>
                <c:pt idx="677">
                  <c:v>63.572000000000003</c:v>
                </c:pt>
                <c:pt idx="678">
                  <c:v>62.585999999999999</c:v>
                </c:pt>
                <c:pt idx="679">
                  <c:v>61.597999999999999</c:v>
                </c:pt>
                <c:pt idx="680">
                  <c:v>60.607999999999997</c:v>
                </c:pt>
                <c:pt idx="681">
                  <c:v>59.615000000000002</c:v>
                </c:pt>
                <c:pt idx="682">
                  <c:v>58.619</c:v>
                </c:pt>
                <c:pt idx="683">
                  <c:v>57.621000000000002</c:v>
                </c:pt>
                <c:pt idx="684">
                  <c:v>56.621000000000002</c:v>
                </c:pt>
                <c:pt idx="685">
                  <c:v>55.618000000000002</c:v>
                </c:pt>
                <c:pt idx="686">
                  <c:v>54.953000000000003</c:v>
                </c:pt>
                <c:pt idx="687">
                  <c:v>55.956000000000003</c:v>
                </c:pt>
                <c:pt idx="688">
                  <c:v>56.957999999999998</c:v>
                </c:pt>
                <c:pt idx="689">
                  <c:v>57.957000000000001</c:v>
                </c:pt>
                <c:pt idx="690">
                  <c:v>58.954000000000001</c:v>
                </c:pt>
                <c:pt idx="691">
                  <c:v>59.948999999999998</c:v>
                </c:pt>
                <c:pt idx="692">
                  <c:v>60.941000000000003</c:v>
                </c:pt>
                <c:pt idx="693">
                  <c:v>61.93</c:v>
                </c:pt>
                <c:pt idx="694">
                  <c:v>62.917000000000002</c:v>
                </c:pt>
                <c:pt idx="695">
                  <c:v>63.901000000000003</c:v>
                </c:pt>
                <c:pt idx="696">
                  <c:v>64.882000000000005</c:v>
                </c:pt>
                <c:pt idx="697">
                  <c:v>65.86</c:v>
                </c:pt>
                <c:pt idx="698">
                  <c:v>66.834999999999994</c:v>
                </c:pt>
                <c:pt idx="699">
                  <c:v>67.807000000000002</c:v>
                </c:pt>
                <c:pt idx="700">
                  <c:v>68.775000000000006</c:v>
                </c:pt>
                <c:pt idx="701">
                  <c:v>69.570999999999998</c:v>
                </c:pt>
                <c:pt idx="702">
                  <c:v>69.533000000000001</c:v>
                </c:pt>
                <c:pt idx="703">
                  <c:v>69.491</c:v>
                </c:pt>
                <c:pt idx="704">
                  <c:v>69.447999999999993</c:v>
                </c:pt>
                <c:pt idx="705">
                  <c:v>69.402000000000001</c:v>
                </c:pt>
                <c:pt idx="706">
                  <c:v>69.352999999999994</c:v>
                </c:pt>
                <c:pt idx="707">
                  <c:v>69.302000000000007</c:v>
                </c:pt>
                <c:pt idx="708">
                  <c:v>69.248000000000005</c:v>
                </c:pt>
                <c:pt idx="709">
                  <c:v>69.191999999999993</c:v>
                </c:pt>
                <c:pt idx="710">
                  <c:v>69.134</c:v>
                </c:pt>
                <c:pt idx="711">
                  <c:v>69.072999999999993</c:v>
                </c:pt>
                <c:pt idx="712">
                  <c:v>69.010000000000005</c:v>
                </c:pt>
                <c:pt idx="713">
                  <c:v>68.944000000000003</c:v>
                </c:pt>
                <c:pt idx="714">
                  <c:v>68.876000000000005</c:v>
                </c:pt>
                <c:pt idx="715">
                  <c:v>68.805000000000007</c:v>
                </c:pt>
                <c:pt idx="716">
                  <c:v>68.731999999999999</c:v>
                </c:pt>
                <c:pt idx="717">
                  <c:v>68.656999999999996</c:v>
                </c:pt>
                <c:pt idx="718">
                  <c:v>68.578999999999994</c:v>
                </c:pt>
                <c:pt idx="719">
                  <c:v>68.498000000000005</c:v>
                </c:pt>
                <c:pt idx="720">
                  <c:v>68.412999999999997</c:v>
                </c:pt>
                <c:pt idx="721">
                  <c:v>68.323999999999998</c:v>
                </c:pt>
                <c:pt idx="722">
                  <c:v>68.231999999999999</c:v>
                </c:pt>
                <c:pt idx="723">
                  <c:v>68.138000000000005</c:v>
                </c:pt>
                <c:pt idx="724">
                  <c:v>68.040999999999997</c:v>
                </c:pt>
                <c:pt idx="725">
                  <c:v>67.941999999999993</c:v>
                </c:pt>
                <c:pt idx="726">
                  <c:v>67.84</c:v>
                </c:pt>
                <c:pt idx="727">
                  <c:v>67.736000000000004</c:v>
                </c:pt>
                <c:pt idx="728">
                  <c:v>67.63</c:v>
                </c:pt>
                <c:pt idx="729">
                  <c:v>67.521000000000001</c:v>
                </c:pt>
                <c:pt idx="730">
                  <c:v>67.41</c:v>
                </c:pt>
                <c:pt idx="731">
                  <c:v>67.296000000000006</c:v>
                </c:pt>
                <c:pt idx="732">
                  <c:v>67.180000000000007</c:v>
                </c:pt>
                <c:pt idx="733">
                  <c:v>67.061999999999998</c:v>
                </c:pt>
                <c:pt idx="734">
                  <c:v>66.941000000000003</c:v>
                </c:pt>
                <c:pt idx="735">
                  <c:v>66.817999999999998</c:v>
                </c:pt>
                <c:pt idx="736">
                  <c:v>66.691999999999993</c:v>
                </c:pt>
                <c:pt idx="737">
                  <c:v>66.563999999999993</c:v>
                </c:pt>
                <c:pt idx="738">
                  <c:v>66.433999999999997</c:v>
                </c:pt>
                <c:pt idx="739">
                  <c:v>66.301000000000002</c:v>
                </c:pt>
                <c:pt idx="740">
                  <c:v>66.165999999999997</c:v>
                </c:pt>
                <c:pt idx="741">
                  <c:v>66.028999999999996</c:v>
                </c:pt>
                <c:pt idx="742">
                  <c:v>65.888999999999996</c:v>
                </c:pt>
                <c:pt idx="743">
                  <c:v>65.747</c:v>
                </c:pt>
                <c:pt idx="744">
                  <c:v>65.602000000000004</c:v>
                </c:pt>
                <c:pt idx="745">
                  <c:v>65.456000000000003</c:v>
                </c:pt>
                <c:pt idx="746">
                  <c:v>65.305999999999997</c:v>
                </c:pt>
                <c:pt idx="747">
                  <c:v>65.155000000000001</c:v>
                </c:pt>
                <c:pt idx="748">
                  <c:v>66.994</c:v>
                </c:pt>
                <c:pt idx="749">
                  <c:v>66.838999999999999</c:v>
                </c:pt>
                <c:pt idx="750">
                  <c:v>66.682000000000002</c:v>
                </c:pt>
                <c:pt idx="751">
                  <c:v>66.522000000000006</c:v>
                </c:pt>
                <c:pt idx="752">
                  <c:v>66.36</c:v>
                </c:pt>
                <c:pt idx="753">
                  <c:v>66.195999999999998</c:v>
                </c:pt>
                <c:pt idx="754">
                  <c:v>66.028999999999996</c:v>
                </c:pt>
                <c:pt idx="755">
                  <c:v>65.86</c:v>
                </c:pt>
                <c:pt idx="756">
                  <c:v>65.688999999999993</c:v>
                </c:pt>
                <c:pt idx="757">
                  <c:v>65.515000000000001</c:v>
                </c:pt>
                <c:pt idx="758">
                  <c:v>65.338999999999999</c:v>
                </c:pt>
                <c:pt idx="759">
                  <c:v>65.161000000000001</c:v>
                </c:pt>
                <c:pt idx="760">
                  <c:v>64.98</c:v>
                </c:pt>
                <c:pt idx="761">
                  <c:v>64.798000000000002</c:v>
                </c:pt>
                <c:pt idx="762">
                  <c:v>64.611999999999995</c:v>
                </c:pt>
                <c:pt idx="763">
                  <c:v>64.424999999999997</c:v>
                </c:pt>
                <c:pt idx="764">
                  <c:v>64.234999999999999</c:v>
                </c:pt>
                <c:pt idx="765">
                  <c:v>64.043000000000006</c:v>
                </c:pt>
                <c:pt idx="766">
                  <c:v>63.848999999999997</c:v>
                </c:pt>
                <c:pt idx="767">
                  <c:v>63.652000000000001</c:v>
                </c:pt>
                <c:pt idx="768">
                  <c:v>63.453000000000003</c:v>
                </c:pt>
                <c:pt idx="769">
                  <c:v>63.252000000000002</c:v>
                </c:pt>
                <c:pt idx="770">
                  <c:v>63.048999999999999</c:v>
                </c:pt>
                <c:pt idx="771">
                  <c:v>62.843000000000004</c:v>
                </c:pt>
                <c:pt idx="772">
                  <c:v>62.634999999999998</c:v>
                </c:pt>
                <c:pt idx="773">
                  <c:v>62.424999999999997</c:v>
                </c:pt>
                <c:pt idx="774">
                  <c:v>62.213000000000001</c:v>
                </c:pt>
                <c:pt idx="775">
                  <c:v>61.997999999999998</c:v>
                </c:pt>
                <c:pt idx="776">
                  <c:v>61.615000000000002</c:v>
                </c:pt>
                <c:pt idx="777">
                  <c:v>60.408000000000001</c:v>
                </c:pt>
                <c:pt idx="778">
                  <c:v>59.207000000000001</c:v>
                </c:pt>
                <c:pt idx="779">
                  <c:v>58.011000000000003</c:v>
                </c:pt>
                <c:pt idx="780">
                  <c:v>56.82</c:v>
                </c:pt>
                <c:pt idx="781">
                  <c:v>55.634</c:v>
                </c:pt>
                <c:pt idx="782">
                  <c:v>54.453000000000003</c:v>
                </c:pt>
                <c:pt idx="783">
                  <c:v>53.277999999999999</c:v>
                </c:pt>
                <c:pt idx="784">
                  <c:v>52.109000000000002</c:v>
                </c:pt>
                <c:pt idx="785">
                  <c:v>50.945</c:v>
                </c:pt>
                <c:pt idx="786">
                  <c:v>49.786999999999999</c:v>
                </c:pt>
                <c:pt idx="787">
                  <c:v>48.634999999999998</c:v>
                </c:pt>
                <c:pt idx="788">
                  <c:v>47.488999999999997</c:v>
                </c:pt>
                <c:pt idx="789">
                  <c:v>46.348999999999997</c:v>
                </c:pt>
                <c:pt idx="790">
                  <c:v>45.215000000000003</c:v>
                </c:pt>
                <c:pt idx="791">
                  <c:v>44.186</c:v>
                </c:pt>
                <c:pt idx="792">
                  <c:v>43.646000000000001</c:v>
                </c:pt>
                <c:pt idx="793">
                  <c:v>43.106999999999999</c:v>
                </c:pt>
                <c:pt idx="794">
                  <c:v>42.57</c:v>
                </c:pt>
                <c:pt idx="795">
                  <c:v>42.034999999999997</c:v>
                </c:pt>
                <c:pt idx="796">
                  <c:v>41.500999999999998</c:v>
                </c:pt>
                <c:pt idx="797">
                  <c:v>40.968000000000004</c:v>
                </c:pt>
                <c:pt idx="798">
                  <c:v>40.438000000000002</c:v>
                </c:pt>
                <c:pt idx="799">
                  <c:v>39.908999999999999</c:v>
                </c:pt>
                <c:pt idx="800">
                  <c:v>39.381999999999998</c:v>
                </c:pt>
                <c:pt idx="801">
                  <c:v>38.856000000000002</c:v>
                </c:pt>
                <c:pt idx="802">
                  <c:v>38.332999999999998</c:v>
                </c:pt>
                <c:pt idx="803">
                  <c:v>37.811</c:v>
                </c:pt>
                <c:pt idx="804">
                  <c:v>37.292000000000002</c:v>
                </c:pt>
                <c:pt idx="805">
                  <c:v>36.774000000000001</c:v>
                </c:pt>
                <c:pt idx="806">
                  <c:v>36.171999999999997</c:v>
                </c:pt>
                <c:pt idx="807">
                  <c:v>35.15</c:v>
                </c:pt>
                <c:pt idx="808">
                  <c:v>34.134999999999998</c:v>
                </c:pt>
                <c:pt idx="809">
                  <c:v>33.128</c:v>
                </c:pt>
                <c:pt idx="810">
                  <c:v>32.128999999999998</c:v>
                </c:pt>
                <c:pt idx="811">
                  <c:v>31.137</c:v>
                </c:pt>
                <c:pt idx="812">
                  <c:v>30.152999999999999</c:v>
                </c:pt>
                <c:pt idx="813">
                  <c:v>29.177</c:v>
                </c:pt>
                <c:pt idx="814">
                  <c:v>28.209</c:v>
                </c:pt>
                <c:pt idx="815">
                  <c:v>27.248999999999999</c:v>
                </c:pt>
                <c:pt idx="816">
                  <c:v>26.297999999999998</c:v>
                </c:pt>
                <c:pt idx="817">
                  <c:v>25.355</c:v>
                </c:pt>
                <c:pt idx="818">
                  <c:v>24.42</c:v>
                </c:pt>
                <c:pt idx="819">
                  <c:v>23.492999999999999</c:v>
                </c:pt>
                <c:pt idx="820">
                  <c:v>22.576000000000001</c:v>
                </c:pt>
                <c:pt idx="821">
                  <c:v>21.791</c:v>
                </c:pt>
                <c:pt idx="822">
                  <c:v>21.625</c:v>
                </c:pt>
                <c:pt idx="823">
                  <c:v>21.459</c:v>
                </c:pt>
                <c:pt idx="824">
                  <c:v>21.292000000000002</c:v>
                </c:pt>
                <c:pt idx="825">
                  <c:v>21.125</c:v>
                </c:pt>
                <c:pt idx="826">
                  <c:v>20.957000000000001</c:v>
                </c:pt>
                <c:pt idx="827">
                  <c:v>20.789000000000001</c:v>
                </c:pt>
                <c:pt idx="828">
                  <c:v>20.620999999999999</c:v>
                </c:pt>
                <c:pt idx="829">
                  <c:v>20.452000000000002</c:v>
                </c:pt>
                <c:pt idx="830">
                  <c:v>20.283000000000001</c:v>
                </c:pt>
                <c:pt idx="831">
                  <c:v>20.113</c:v>
                </c:pt>
                <c:pt idx="832">
                  <c:v>19.943999999999999</c:v>
                </c:pt>
                <c:pt idx="833">
                  <c:v>19.774000000000001</c:v>
                </c:pt>
                <c:pt idx="834">
                  <c:v>19.603000000000002</c:v>
                </c:pt>
                <c:pt idx="835">
                  <c:v>19.433</c:v>
                </c:pt>
                <c:pt idx="836">
                  <c:v>19.23</c:v>
                </c:pt>
                <c:pt idx="837">
                  <c:v>18.87</c:v>
                </c:pt>
                <c:pt idx="838">
                  <c:v>18.513000000000002</c:v>
                </c:pt>
                <c:pt idx="839">
                  <c:v>18.158999999999999</c:v>
                </c:pt>
                <c:pt idx="840">
                  <c:v>17.808</c:v>
                </c:pt>
                <c:pt idx="841">
                  <c:v>17.459</c:v>
                </c:pt>
                <c:pt idx="842">
                  <c:v>17.111999999999998</c:v>
                </c:pt>
                <c:pt idx="843">
                  <c:v>16.768999999999998</c:v>
                </c:pt>
                <c:pt idx="844">
                  <c:v>16.428000000000001</c:v>
                </c:pt>
                <c:pt idx="845">
                  <c:v>16.09</c:v>
                </c:pt>
                <c:pt idx="846">
                  <c:v>15.755000000000001</c:v>
                </c:pt>
                <c:pt idx="847">
                  <c:v>15.422000000000001</c:v>
                </c:pt>
                <c:pt idx="848">
                  <c:v>15.093</c:v>
                </c:pt>
                <c:pt idx="849">
                  <c:v>14.766</c:v>
                </c:pt>
                <c:pt idx="850">
                  <c:v>14.442</c:v>
                </c:pt>
                <c:pt idx="851">
                  <c:v>14.125</c:v>
                </c:pt>
                <c:pt idx="852">
                  <c:v>13.829000000000001</c:v>
                </c:pt>
                <c:pt idx="853">
                  <c:v>13.536</c:v>
                </c:pt>
                <c:pt idx="854">
                  <c:v>13.246</c:v>
                </c:pt>
                <c:pt idx="855">
                  <c:v>12.958</c:v>
                </c:pt>
                <c:pt idx="856">
                  <c:v>12.673999999999999</c:v>
                </c:pt>
                <c:pt idx="857">
                  <c:v>12.391999999999999</c:v>
                </c:pt>
                <c:pt idx="858">
                  <c:v>12.113</c:v>
                </c:pt>
                <c:pt idx="859">
                  <c:v>11.836</c:v>
                </c:pt>
                <c:pt idx="860">
                  <c:v>11.561999999999999</c:v>
                </c:pt>
                <c:pt idx="861">
                  <c:v>11.291</c:v>
                </c:pt>
                <c:pt idx="862">
                  <c:v>11.023</c:v>
                </c:pt>
                <c:pt idx="863">
                  <c:v>10.757999999999999</c:v>
                </c:pt>
                <c:pt idx="864">
                  <c:v>10.494999999999999</c:v>
                </c:pt>
                <c:pt idx="865">
                  <c:v>10.234999999999999</c:v>
                </c:pt>
                <c:pt idx="866">
                  <c:v>0.99990000000000001</c:v>
                </c:pt>
                <c:pt idx="867">
                  <c:v>0.98660000000000003</c:v>
                </c:pt>
                <c:pt idx="868">
                  <c:v>0.97340000000000004</c:v>
                </c:pt>
                <c:pt idx="869">
                  <c:v>0.96020000000000005</c:v>
                </c:pt>
                <c:pt idx="870">
                  <c:v>0.94689999999999996</c:v>
                </c:pt>
                <c:pt idx="871">
                  <c:v>0.93379999999999996</c:v>
                </c:pt>
                <c:pt idx="872">
                  <c:v>0.92059999999999997</c:v>
                </c:pt>
                <c:pt idx="873">
                  <c:v>0.90749999999999997</c:v>
                </c:pt>
                <c:pt idx="874">
                  <c:v>0.89429999999999998</c:v>
                </c:pt>
                <c:pt idx="875">
                  <c:v>0.88119999999999998</c:v>
                </c:pt>
                <c:pt idx="876">
                  <c:v>0.86819999999999997</c:v>
                </c:pt>
                <c:pt idx="877">
                  <c:v>0.85509999999999997</c:v>
                </c:pt>
                <c:pt idx="878">
                  <c:v>0.84209999999999996</c:v>
                </c:pt>
                <c:pt idx="879">
                  <c:v>0.82909999999999995</c:v>
                </c:pt>
                <c:pt idx="880">
                  <c:v>0.81620000000000004</c:v>
                </c:pt>
                <c:pt idx="881">
                  <c:v>0.79810000000000003</c:v>
                </c:pt>
                <c:pt idx="882">
                  <c:v>0.75509999999999999</c:v>
                </c:pt>
                <c:pt idx="883">
                  <c:v>0.71289999999999998</c:v>
                </c:pt>
                <c:pt idx="884">
                  <c:v>0.67169999999999996</c:v>
                </c:pt>
                <c:pt idx="885">
                  <c:v>0.63129999999999997</c:v>
                </c:pt>
                <c:pt idx="886">
                  <c:v>0.59179999999999999</c:v>
                </c:pt>
                <c:pt idx="887">
                  <c:v>0.55310000000000004</c:v>
                </c:pt>
                <c:pt idx="888">
                  <c:v>0.51539999999999997</c:v>
                </c:pt>
                <c:pt idx="889">
                  <c:v>0.47849999999999998</c:v>
                </c:pt>
                <c:pt idx="890">
                  <c:v>0.44259999999999999</c:v>
                </c:pt>
                <c:pt idx="891">
                  <c:v>0.40749999999999997</c:v>
                </c:pt>
                <c:pt idx="892">
                  <c:v>0.37330000000000002</c:v>
                </c:pt>
                <c:pt idx="893">
                  <c:v>0.34</c:v>
                </c:pt>
                <c:pt idx="894">
                  <c:v>0.30769999999999997</c:v>
                </c:pt>
                <c:pt idx="895">
                  <c:v>0.2762</c:v>
                </c:pt>
                <c:pt idx="896">
                  <c:v>0.25119999999999998</c:v>
                </c:pt>
                <c:pt idx="897">
                  <c:v>0.2545</c:v>
                </c:pt>
                <c:pt idx="898">
                  <c:v>0.25750000000000001</c:v>
                </c:pt>
                <c:pt idx="899">
                  <c:v>0.26029999999999998</c:v>
                </c:pt>
                <c:pt idx="900">
                  <c:v>0.26269999999999999</c:v>
                </c:pt>
                <c:pt idx="901">
                  <c:v>0.26490000000000002</c:v>
                </c:pt>
                <c:pt idx="902">
                  <c:v>0.26690000000000003</c:v>
                </c:pt>
                <c:pt idx="903">
                  <c:v>0.26850000000000002</c:v>
                </c:pt>
                <c:pt idx="904">
                  <c:v>0.2707</c:v>
                </c:pt>
                <c:pt idx="905">
                  <c:v>0.27189999999999998</c:v>
                </c:pt>
                <c:pt idx="906">
                  <c:v>0.27279999999999999</c:v>
                </c:pt>
                <c:pt idx="907">
                  <c:v>0.27350000000000002</c:v>
                </c:pt>
                <c:pt idx="908">
                  <c:v>0.27389999999999998</c:v>
                </c:pt>
                <c:pt idx="909">
                  <c:v>0.27400000000000002</c:v>
                </c:pt>
                <c:pt idx="910">
                  <c:v>0.27389999999999998</c:v>
                </c:pt>
                <c:pt idx="911">
                  <c:v>0.27600000000000002</c:v>
                </c:pt>
                <c:pt idx="912">
                  <c:v>0.28949999999999998</c:v>
                </c:pt>
                <c:pt idx="913">
                  <c:v>0.30209999999999998</c:v>
                </c:pt>
                <c:pt idx="914">
                  <c:v>0.31380000000000002</c:v>
                </c:pt>
                <c:pt idx="915">
                  <c:v>0.32450000000000001</c:v>
                </c:pt>
                <c:pt idx="916">
                  <c:v>0.33439999999999998</c:v>
                </c:pt>
                <c:pt idx="917">
                  <c:v>0.34329999999999999</c:v>
                </c:pt>
                <c:pt idx="918">
                  <c:v>0.35139999999999999</c:v>
                </c:pt>
                <c:pt idx="919">
                  <c:v>0.35859999999999997</c:v>
                </c:pt>
                <c:pt idx="920">
                  <c:v>0.3649</c:v>
                </c:pt>
                <c:pt idx="921">
                  <c:v>0.37030000000000002</c:v>
                </c:pt>
                <c:pt idx="922">
                  <c:v>0.37480000000000002</c:v>
                </c:pt>
                <c:pt idx="923">
                  <c:v>0.37840000000000001</c:v>
                </c:pt>
                <c:pt idx="924">
                  <c:v>0.38119999999999998</c:v>
                </c:pt>
                <c:pt idx="925">
                  <c:v>0.38319999999999999</c:v>
                </c:pt>
                <c:pt idx="926">
                  <c:v>0.38019999999999998</c:v>
                </c:pt>
                <c:pt idx="927">
                  <c:v>0.35759999999999997</c:v>
                </c:pt>
                <c:pt idx="928">
                  <c:v>0.3357</c:v>
                </c:pt>
                <c:pt idx="929">
                  <c:v>0.31459999999999999</c:v>
                </c:pt>
                <c:pt idx="930">
                  <c:v>0.29409999999999997</c:v>
                </c:pt>
                <c:pt idx="931">
                  <c:v>0.27450000000000002</c:v>
                </c:pt>
                <c:pt idx="932">
                  <c:v>0.2555</c:v>
                </c:pt>
                <c:pt idx="933">
                  <c:v>0.23730000000000001</c:v>
                </c:pt>
                <c:pt idx="934">
                  <c:v>0.22220000000000001</c:v>
                </c:pt>
                <c:pt idx="935">
                  <c:v>0.20749999999999999</c:v>
                </c:pt>
                <c:pt idx="936">
                  <c:v>0.19339999999999999</c:v>
                </c:pt>
                <c:pt idx="937">
                  <c:v>0.1797</c:v>
                </c:pt>
                <c:pt idx="938">
                  <c:v>0.16650000000000001</c:v>
                </c:pt>
                <c:pt idx="939">
                  <c:v>0.15390000000000001</c:v>
                </c:pt>
                <c:pt idx="940">
                  <c:v>0.14169999999999999</c:v>
                </c:pt>
                <c:pt idx="941">
                  <c:v>0.13669999999999999</c:v>
                </c:pt>
                <c:pt idx="942">
                  <c:v>0.16250000000000001</c:v>
                </c:pt>
                <c:pt idx="943">
                  <c:v>0.1857</c:v>
                </c:pt>
                <c:pt idx="944">
                  <c:v>0.20619999999999999</c:v>
                </c:pt>
                <c:pt idx="945">
                  <c:v>0.224</c:v>
                </c:pt>
                <c:pt idx="946">
                  <c:v>0.2392</c:v>
                </c:pt>
                <c:pt idx="947">
                  <c:v>0.25169999999999998</c:v>
                </c:pt>
                <c:pt idx="948">
                  <c:v>0.2616</c:v>
                </c:pt>
                <c:pt idx="949">
                  <c:v>0.26889999999999997</c:v>
                </c:pt>
                <c:pt idx="950">
                  <c:v>0.27360000000000001</c:v>
                </c:pt>
                <c:pt idx="951">
                  <c:v>0.2757</c:v>
                </c:pt>
                <c:pt idx="952">
                  <c:v>0.27529999999999999</c:v>
                </c:pt>
                <c:pt idx="953">
                  <c:v>0.27239999999999998</c:v>
                </c:pt>
                <c:pt idx="954">
                  <c:v>0.26700000000000002</c:v>
                </c:pt>
                <c:pt idx="955">
                  <c:v>0.25919999999999999</c:v>
                </c:pt>
                <c:pt idx="956">
                  <c:v>0.24679999999999999</c:v>
                </c:pt>
                <c:pt idx="957">
                  <c:v>0.22270000000000001</c:v>
                </c:pt>
                <c:pt idx="958">
                  <c:v>0.1988</c:v>
                </c:pt>
                <c:pt idx="959">
                  <c:v>0.17519999999999999</c:v>
                </c:pt>
                <c:pt idx="960">
                  <c:v>0.15179999999999999</c:v>
                </c:pt>
                <c:pt idx="961">
                  <c:v>0.1288</c:v>
                </c:pt>
                <c:pt idx="962">
                  <c:v>0.1062</c:v>
                </c:pt>
                <c:pt idx="963">
                  <c:v>8.4099999999999994E-2</c:v>
                </c:pt>
                <c:pt idx="964">
                  <c:v>6.25E-2</c:v>
                </c:pt>
                <c:pt idx="965">
                  <c:v>4.1700000000000001E-2</c:v>
                </c:pt>
                <c:pt idx="966">
                  <c:v>2.2100000000000002E-2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1.32E-2</c:v>
                </c:pt>
                <c:pt idx="1848">
                  <c:v>2.9000000000000001E-2</c:v>
                </c:pt>
                <c:pt idx="1849">
                  <c:v>4.5699999999999998E-2</c:v>
                </c:pt>
                <c:pt idx="1850">
                  <c:v>6.2700000000000006E-2</c:v>
                </c:pt>
                <c:pt idx="1851">
                  <c:v>8.0100000000000005E-2</c:v>
                </c:pt>
                <c:pt idx="1852">
                  <c:v>9.7799999999999998E-2</c:v>
                </c:pt>
                <c:pt idx="1853">
                  <c:v>0.11559999999999999</c:v>
                </c:pt>
                <c:pt idx="1854">
                  <c:v>0.1336</c:v>
                </c:pt>
                <c:pt idx="1855">
                  <c:v>0.1517</c:v>
                </c:pt>
                <c:pt idx="1856">
                  <c:v>0.16980000000000001</c:v>
                </c:pt>
                <c:pt idx="1857">
                  <c:v>0.18720000000000001</c:v>
                </c:pt>
                <c:pt idx="1858">
                  <c:v>0.2046</c:v>
                </c:pt>
                <c:pt idx="1859">
                  <c:v>0.2218</c:v>
                </c:pt>
                <c:pt idx="1860">
                  <c:v>0.23899999999999999</c:v>
                </c:pt>
                <c:pt idx="1861">
                  <c:v>0.25600000000000001</c:v>
                </c:pt>
                <c:pt idx="1862">
                  <c:v>0.27279999999999999</c:v>
                </c:pt>
                <c:pt idx="1863">
                  <c:v>0.28949999999999998</c:v>
                </c:pt>
                <c:pt idx="1864">
                  <c:v>0.30609999999999998</c:v>
                </c:pt>
                <c:pt idx="1865">
                  <c:v>0.32250000000000001</c:v>
                </c:pt>
                <c:pt idx="1866">
                  <c:v>0.33879999999999999</c:v>
                </c:pt>
                <c:pt idx="1867">
                  <c:v>0.35489999999999999</c:v>
                </c:pt>
                <c:pt idx="1868">
                  <c:v>0.37080000000000002</c:v>
                </c:pt>
                <c:pt idx="1869">
                  <c:v>0.3866</c:v>
                </c:pt>
                <c:pt idx="1870">
                  <c:v>0.4022</c:v>
                </c:pt>
                <c:pt idx="1871">
                  <c:v>0.41770000000000002</c:v>
                </c:pt>
                <c:pt idx="1872">
                  <c:v>0.43380000000000002</c:v>
                </c:pt>
                <c:pt idx="1873">
                  <c:v>0.44969999999999999</c:v>
                </c:pt>
                <c:pt idx="1874">
                  <c:v>0.46550000000000002</c:v>
                </c:pt>
                <c:pt idx="1875">
                  <c:v>0.48110000000000003</c:v>
                </c:pt>
                <c:pt idx="1876">
                  <c:v>0.49669999999999997</c:v>
                </c:pt>
                <c:pt idx="1877">
                  <c:v>0.5121</c:v>
                </c:pt>
                <c:pt idx="1878">
                  <c:v>0.52739999999999998</c:v>
                </c:pt>
                <c:pt idx="1879">
                  <c:v>0.54249999999999998</c:v>
                </c:pt>
                <c:pt idx="1880">
                  <c:v>0.55220000000000002</c:v>
                </c:pt>
                <c:pt idx="1881">
                  <c:v>0.58579999999999999</c:v>
                </c:pt>
                <c:pt idx="1882">
                  <c:v>0.61970000000000003</c:v>
                </c:pt>
                <c:pt idx="1883">
                  <c:v>0.65390000000000004</c:v>
                </c:pt>
                <c:pt idx="1884">
                  <c:v>0.68840000000000001</c:v>
                </c:pt>
                <c:pt idx="1885">
                  <c:v>0.72299999999999998</c:v>
                </c:pt>
                <c:pt idx="1886">
                  <c:v>0.75800000000000001</c:v>
                </c:pt>
                <c:pt idx="1887">
                  <c:v>0.79449999999999998</c:v>
                </c:pt>
                <c:pt idx="1888">
                  <c:v>0.83109999999999995</c:v>
                </c:pt>
                <c:pt idx="1889">
                  <c:v>0.86799999999999999</c:v>
                </c:pt>
                <c:pt idx="1890">
                  <c:v>0.90510000000000002</c:v>
                </c:pt>
                <c:pt idx="1891">
                  <c:v>0.94240000000000002</c:v>
                </c:pt>
                <c:pt idx="1892">
                  <c:v>0.97989999999999999</c:v>
                </c:pt>
                <c:pt idx="1893">
                  <c:v>10.173999999999999</c:v>
                </c:pt>
                <c:pt idx="1894">
                  <c:v>10.551</c:v>
                </c:pt>
                <c:pt idx="1895">
                  <c:v>10.929</c:v>
                </c:pt>
                <c:pt idx="1896">
                  <c:v>11.308</c:v>
                </c:pt>
                <c:pt idx="1897">
                  <c:v>11.686999999999999</c:v>
                </c:pt>
                <c:pt idx="1898">
                  <c:v>12.067</c:v>
                </c:pt>
                <c:pt idx="1899">
                  <c:v>12.446999999999999</c:v>
                </c:pt>
                <c:pt idx="1900">
                  <c:v>12.827</c:v>
                </c:pt>
                <c:pt idx="1901">
                  <c:v>13.153</c:v>
                </c:pt>
                <c:pt idx="1902">
                  <c:v>13.201000000000001</c:v>
                </c:pt>
                <c:pt idx="1903">
                  <c:v>13.228999999999999</c:v>
                </c:pt>
                <c:pt idx="1904">
                  <c:v>13.237</c:v>
                </c:pt>
                <c:pt idx="1905">
                  <c:v>13.225</c:v>
                </c:pt>
                <c:pt idx="1906">
                  <c:v>13.193</c:v>
                </c:pt>
                <c:pt idx="1907">
                  <c:v>13.14</c:v>
                </c:pt>
                <c:pt idx="1908">
                  <c:v>13.067</c:v>
                </c:pt>
                <c:pt idx="1909">
                  <c:v>12.974</c:v>
                </c:pt>
                <c:pt idx="1910">
                  <c:v>12.86</c:v>
                </c:pt>
                <c:pt idx="1911">
                  <c:v>12.725</c:v>
                </c:pt>
                <c:pt idx="1912">
                  <c:v>12.57</c:v>
                </c:pt>
                <c:pt idx="1913">
                  <c:v>12.393000000000001</c:v>
                </c:pt>
                <c:pt idx="1914">
                  <c:v>12.196</c:v>
                </c:pt>
                <c:pt idx="1915">
                  <c:v>11.977</c:v>
                </c:pt>
                <c:pt idx="1916">
                  <c:v>11.759</c:v>
                </c:pt>
                <c:pt idx="1917">
                  <c:v>11.638999999999999</c:v>
                </c:pt>
                <c:pt idx="1918">
                  <c:v>11.452</c:v>
                </c:pt>
                <c:pt idx="1919">
                  <c:v>11.250999999999999</c:v>
                </c:pt>
                <c:pt idx="1920">
                  <c:v>11.038</c:v>
                </c:pt>
                <c:pt idx="1921">
                  <c:v>10.811</c:v>
                </c:pt>
                <c:pt idx="1922">
                  <c:v>10.571</c:v>
                </c:pt>
                <c:pt idx="1923">
                  <c:v>10.319000000000001</c:v>
                </c:pt>
                <c:pt idx="1924">
                  <c:v>10.053000000000001</c:v>
                </c:pt>
                <c:pt idx="1925">
                  <c:v>0.97740000000000005</c:v>
                </c:pt>
                <c:pt idx="1926">
                  <c:v>0.94820000000000004</c:v>
                </c:pt>
                <c:pt idx="1927">
                  <c:v>0.91769999999999996</c:v>
                </c:pt>
                <c:pt idx="1928">
                  <c:v>0.88590000000000002</c:v>
                </c:pt>
                <c:pt idx="1929">
                  <c:v>0.85289999999999999</c:v>
                </c:pt>
                <c:pt idx="1930">
                  <c:v>0.81850000000000001</c:v>
                </c:pt>
                <c:pt idx="1931">
                  <c:v>0.79279999999999995</c:v>
                </c:pt>
                <c:pt idx="1932">
                  <c:v>0.81620000000000004</c:v>
                </c:pt>
                <c:pt idx="1933">
                  <c:v>0.83979999999999999</c:v>
                </c:pt>
                <c:pt idx="1934">
                  <c:v>0.86380000000000001</c:v>
                </c:pt>
                <c:pt idx="1935">
                  <c:v>0.88800000000000001</c:v>
                </c:pt>
                <c:pt idx="1936">
                  <c:v>0.91259999999999997</c:v>
                </c:pt>
                <c:pt idx="1937">
                  <c:v>0.9375</c:v>
                </c:pt>
                <c:pt idx="1938">
                  <c:v>0.96260000000000001</c:v>
                </c:pt>
                <c:pt idx="1939">
                  <c:v>0.98809999999999998</c:v>
                </c:pt>
                <c:pt idx="1940">
                  <c:v>10.138999999999999</c:v>
                </c:pt>
                <c:pt idx="1941">
                  <c:v>10.4</c:v>
                </c:pt>
                <c:pt idx="1942">
                  <c:v>10.663</c:v>
                </c:pt>
                <c:pt idx="1943">
                  <c:v>10.93</c:v>
                </c:pt>
                <c:pt idx="1944">
                  <c:v>11.2</c:v>
                </c:pt>
                <c:pt idx="1945">
                  <c:v>11.472</c:v>
                </c:pt>
                <c:pt idx="1946">
                  <c:v>11.73</c:v>
                </c:pt>
                <c:pt idx="1947">
                  <c:v>11.901999999999999</c:v>
                </c:pt>
                <c:pt idx="1948">
                  <c:v>12.074</c:v>
                </c:pt>
                <c:pt idx="1949">
                  <c:v>12.247</c:v>
                </c:pt>
                <c:pt idx="1950">
                  <c:v>12.420999999999999</c:v>
                </c:pt>
                <c:pt idx="1951">
                  <c:v>12.595000000000001</c:v>
                </c:pt>
                <c:pt idx="1952">
                  <c:v>12.77</c:v>
                </c:pt>
                <c:pt idx="1953">
                  <c:v>12.945</c:v>
                </c:pt>
                <c:pt idx="1954">
                  <c:v>13.12</c:v>
                </c:pt>
                <c:pt idx="1955">
                  <c:v>13.297000000000001</c:v>
                </c:pt>
                <c:pt idx="1956">
                  <c:v>13.473000000000001</c:v>
                </c:pt>
                <c:pt idx="1957">
                  <c:v>13.65</c:v>
                </c:pt>
                <c:pt idx="1958">
                  <c:v>13.827999999999999</c:v>
                </c:pt>
                <c:pt idx="1959">
                  <c:v>14.006</c:v>
                </c:pt>
                <c:pt idx="1960">
                  <c:v>14.185</c:v>
                </c:pt>
                <c:pt idx="1961">
                  <c:v>14.42</c:v>
                </c:pt>
                <c:pt idx="1962">
                  <c:v>14.932</c:v>
                </c:pt>
                <c:pt idx="1963">
                  <c:v>15.45</c:v>
                </c:pt>
                <c:pt idx="1964">
                  <c:v>15.974</c:v>
                </c:pt>
                <c:pt idx="1965">
                  <c:v>16.504999999999999</c:v>
                </c:pt>
                <c:pt idx="1966">
                  <c:v>17.041</c:v>
                </c:pt>
                <c:pt idx="1967">
                  <c:v>17.584</c:v>
                </c:pt>
                <c:pt idx="1968">
                  <c:v>18.132000000000001</c:v>
                </c:pt>
                <c:pt idx="1969">
                  <c:v>18.687000000000001</c:v>
                </c:pt>
                <c:pt idx="1970">
                  <c:v>19.247</c:v>
                </c:pt>
                <c:pt idx="1971">
                  <c:v>19.812999999999999</c:v>
                </c:pt>
                <c:pt idx="1972">
                  <c:v>20.385000000000002</c:v>
                </c:pt>
                <c:pt idx="1973">
                  <c:v>20.963000000000001</c:v>
                </c:pt>
                <c:pt idx="1974">
                  <c:v>21.545999999999999</c:v>
                </c:pt>
                <c:pt idx="1975">
                  <c:v>22.135000000000002</c:v>
                </c:pt>
                <c:pt idx="1976">
                  <c:v>22.623999999999999</c:v>
                </c:pt>
                <c:pt idx="1977">
                  <c:v>22.591999999999999</c:v>
                </c:pt>
                <c:pt idx="1978">
                  <c:v>22.556000000000001</c:v>
                </c:pt>
                <c:pt idx="1979">
                  <c:v>22.515999999999998</c:v>
                </c:pt>
                <c:pt idx="1980">
                  <c:v>22.474</c:v>
                </c:pt>
                <c:pt idx="1981">
                  <c:v>22.428000000000001</c:v>
                </c:pt>
                <c:pt idx="1982">
                  <c:v>22.378</c:v>
                </c:pt>
                <c:pt idx="1983">
                  <c:v>22.324000000000002</c:v>
                </c:pt>
                <c:pt idx="1984">
                  <c:v>22.266999999999999</c:v>
                </c:pt>
                <c:pt idx="1985">
                  <c:v>22.207000000000001</c:v>
                </c:pt>
                <c:pt idx="1986">
                  <c:v>22.141999999999999</c:v>
                </c:pt>
                <c:pt idx="1987">
                  <c:v>22.074999999999999</c:v>
                </c:pt>
                <c:pt idx="1988">
                  <c:v>22.003</c:v>
                </c:pt>
                <c:pt idx="1989">
                  <c:v>21.928000000000001</c:v>
                </c:pt>
                <c:pt idx="1990">
                  <c:v>21.85</c:v>
                </c:pt>
                <c:pt idx="1991">
                  <c:v>21.794</c:v>
                </c:pt>
                <c:pt idx="1992">
                  <c:v>21.864999999999998</c:v>
                </c:pt>
                <c:pt idx="1993">
                  <c:v>21.934999999999999</c:v>
                </c:pt>
                <c:pt idx="1994">
                  <c:v>22.003</c:v>
                </c:pt>
                <c:pt idx="1995">
                  <c:v>22.07</c:v>
                </c:pt>
                <c:pt idx="1996">
                  <c:v>22.135000000000002</c:v>
                </c:pt>
                <c:pt idx="1997">
                  <c:v>22.198</c:v>
                </c:pt>
                <c:pt idx="1998">
                  <c:v>22.26</c:v>
                </c:pt>
                <c:pt idx="1999">
                  <c:v>22.321000000000002</c:v>
                </c:pt>
                <c:pt idx="2000">
                  <c:v>22.379000000000001</c:v>
                </c:pt>
                <c:pt idx="2001">
                  <c:v>22.437000000000001</c:v>
                </c:pt>
                <c:pt idx="2002">
                  <c:v>22.492000000000001</c:v>
                </c:pt>
                <c:pt idx="2003">
                  <c:v>22.547000000000001</c:v>
                </c:pt>
                <c:pt idx="2004">
                  <c:v>22.599</c:v>
                </c:pt>
                <c:pt idx="2005">
                  <c:v>22.65</c:v>
                </c:pt>
                <c:pt idx="2006">
                  <c:v>22.707999999999998</c:v>
                </c:pt>
                <c:pt idx="2007">
                  <c:v>22.803999999999998</c:v>
                </c:pt>
                <c:pt idx="2008">
                  <c:v>22.899000000000001</c:v>
                </c:pt>
                <c:pt idx="2009">
                  <c:v>22.994</c:v>
                </c:pt>
                <c:pt idx="2010">
                  <c:v>23.087</c:v>
                </c:pt>
                <c:pt idx="2011">
                  <c:v>23.178999999999998</c:v>
                </c:pt>
                <c:pt idx="2012">
                  <c:v>23.27</c:v>
                </c:pt>
                <c:pt idx="2013">
                  <c:v>23.36</c:v>
                </c:pt>
                <c:pt idx="2014">
                  <c:v>23.449000000000002</c:v>
                </c:pt>
                <c:pt idx="2015">
                  <c:v>23.536999999999999</c:v>
                </c:pt>
                <c:pt idx="2016">
                  <c:v>23.623999999999999</c:v>
                </c:pt>
                <c:pt idx="2017">
                  <c:v>23.71</c:v>
                </c:pt>
                <c:pt idx="2018">
                  <c:v>23.795000000000002</c:v>
                </c:pt>
                <c:pt idx="2019">
                  <c:v>23.878</c:v>
                </c:pt>
                <c:pt idx="2020">
                  <c:v>23.960999999999999</c:v>
                </c:pt>
                <c:pt idx="2021">
                  <c:v>24.036999999999999</c:v>
                </c:pt>
                <c:pt idx="2022">
                  <c:v>24.08</c:v>
                </c:pt>
                <c:pt idx="2023">
                  <c:v>24.122</c:v>
                </c:pt>
                <c:pt idx="2024">
                  <c:v>24.163</c:v>
                </c:pt>
                <c:pt idx="2025">
                  <c:v>24.202000000000002</c:v>
                </c:pt>
                <c:pt idx="2026">
                  <c:v>24.24</c:v>
                </c:pt>
                <c:pt idx="2027">
                  <c:v>24.277000000000001</c:v>
                </c:pt>
                <c:pt idx="2028">
                  <c:v>24.312000000000001</c:v>
                </c:pt>
                <c:pt idx="2029">
                  <c:v>24.346</c:v>
                </c:pt>
                <c:pt idx="2030">
                  <c:v>24.378</c:v>
                </c:pt>
                <c:pt idx="2031">
                  <c:v>24.41</c:v>
                </c:pt>
                <c:pt idx="2032">
                  <c:v>24.44</c:v>
                </c:pt>
                <c:pt idx="2033">
                  <c:v>24.468</c:v>
                </c:pt>
                <c:pt idx="2034">
                  <c:v>24.495000000000001</c:v>
                </c:pt>
                <c:pt idx="2035">
                  <c:v>24.521000000000001</c:v>
                </c:pt>
                <c:pt idx="2036">
                  <c:v>24.515000000000001</c:v>
                </c:pt>
                <c:pt idx="2037">
                  <c:v>24.352</c:v>
                </c:pt>
                <c:pt idx="2038">
                  <c:v>24.186</c:v>
                </c:pt>
                <c:pt idx="2039">
                  <c:v>24.018000000000001</c:v>
                </c:pt>
                <c:pt idx="2040">
                  <c:v>23.847999999999999</c:v>
                </c:pt>
                <c:pt idx="2041">
                  <c:v>23.673999999999999</c:v>
                </c:pt>
                <c:pt idx="2042">
                  <c:v>23.498999999999999</c:v>
                </c:pt>
                <c:pt idx="2043">
                  <c:v>23.321000000000002</c:v>
                </c:pt>
                <c:pt idx="2044">
                  <c:v>23.14</c:v>
                </c:pt>
                <c:pt idx="2045">
                  <c:v>22.957000000000001</c:v>
                </c:pt>
                <c:pt idx="2046">
                  <c:v>22.771000000000001</c:v>
                </c:pt>
                <c:pt idx="2047">
                  <c:v>22.582999999999998</c:v>
                </c:pt>
                <c:pt idx="2048">
                  <c:v>22.393000000000001</c:v>
                </c:pt>
                <c:pt idx="2049">
                  <c:v>22.201000000000001</c:v>
                </c:pt>
                <c:pt idx="2050">
                  <c:v>22.006</c:v>
                </c:pt>
                <c:pt idx="2051">
                  <c:v>21.893999999999998</c:v>
                </c:pt>
                <c:pt idx="2052">
                  <c:v>22.204999999999998</c:v>
                </c:pt>
                <c:pt idx="2053">
                  <c:v>22.516999999999999</c:v>
                </c:pt>
                <c:pt idx="2054">
                  <c:v>22.829000000000001</c:v>
                </c:pt>
                <c:pt idx="2055">
                  <c:v>23.141999999999999</c:v>
                </c:pt>
                <c:pt idx="2056">
                  <c:v>23.456</c:v>
                </c:pt>
                <c:pt idx="2057">
                  <c:v>23.77</c:v>
                </c:pt>
                <c:pt idx="2058">
                  <c:v>24.084</c:v>
                </c:pt>
                <c:pt idx="2059">
                  <c:v>24.399000000000001</c:v>
                </c:pt>
                <c:pt idx="2060">
                  <c:v>24.715</c:v>
                </c:pt>
                <c:pt idx="2061">
                  <c:v>25.03</c:v>
                </c:pt>
                <c:pt idx="2062">
                  <c:v>25.347000000000001</c:v>
                </c:pt>
                <c:pt idx="2063">
                  <c:v>25.663</c:v>
                </c:pt>
                <c:pt idx="2064">
                  <c:v>25.98</c:v>
                </c:pt>
                <c:pt idx="2065">
                  <c:v>26.297000000000001</c:v>
                </c:pt>
                <c:pt idx="2066">
                  <c:v>26.542000000000002</c:v>
                </c:pt>
                <c:pt idx="2067">
                  <c:v>26.428000000000001</c:v>
                </c:pt>
                <c:pt idx="2068">
                  <c:v>26.311</c:v>
                </c:pt>
                <c:pt idx="2069">
                  <c:v>26.193999999999999</c:v>
                </c:pt>
                <c:pt idx="2070">
                  <c:v>26.074000000000002</c:v>
                </c:pt>
                <c:pt idx="2071">
                  <c:v>25.952999999999999</c:v>
                </c:pt>
                <c:pt idx="2072">
                  <c:v>25.83</c:v>
                </c:pt>
                <c:pt idx="2073">
                  <c:v>25.706</c:v>
                </c:pt>
                <c:pt idx="2074">
                  <c:v>25.58</c:v>
                </c:pt>
                <c:pt idx="2075">
                  <c:v>25.452999999999999</c:v>
                </c:pt>
                <c:pt idx="2076">
                  <c:v>25.323</c:v>
                </c:pt>
                <c:pt idx="2077">
                  <c:v>25.193000000000001</c:v>
                </c:pt>
                <c:pt idx="2078">
                  <c:v>25.061</c:v>
                </c:pt>
                <c:pt idx="2079">
                  <c:v>24.927</c:v>
                </c:pt>
                <c:pt idx="2080">
                  <c:v>24.792000000000002</c:v>
                </c:pt>
                <c:pt idx="2081">
                  <c:v>24.654</c:v>
                </c:pt>
                <c:pt idx="2082">
                  <c:v>24.509</c:v>
                </c:pt>
                <c:pt idx="2083">
                  <c:v>24.361999999999998</c:v>
                </c:pt>
                <c:pt idx="2084">
                  <c:v>24.213000000000001</c:v>
                </c:pt>
                <c:pt idx="2085">
                  <c:v>24.062999999999999</c:v>
                </c:pt>
                <c:pt idx="2086">
                  <c:v>23.911999999999999</c:v>
                </c:pt>
                <c:pt idx="2087">
                  <c:v>23.759</c:v>
                </c:pt>
                <c:pt idx="2088">
                  <c:v>23.605</c:v>
                </c:pt>
                <c:pt idx="2089">
                  <c:v>23.45</c:v>
                </c:pt>
                <c:pt idx="2090">
                  <c:v>23.292999999999999</c:v>
                </c:pt>
                <c:pt idx="2091">
                  <c:v>23.135000000000002</c:v>
                </c:pt>
                <c:pt idx="2092">
                  <c:v>22.975999999999999</c:v>
                </c:pt>
                <c:pt idx="2093">
                  <c:v>22.815000000000001</c:v>
                </c:pt>
                <c:pt idx="2094">
                  <c:v>22.652999999999999</c:v>
                </c:pt>
                <c:pt idx="2095">
                  <c:v>22.49</c:v>
                </c:pt>
                <c:pt idx="2096">
                  <c:v>22.379000000000001</c:v>
                </c:pt>
                <c:pt idx="2097">
                  <c:v>22.532</c:v>
                </c:pt>
                <c:pt idx="2098">
                  <c:v>22.684000000000001</c:v>
                </c:pt>
                <c:pt idx="2099">
                  <c:v>22.835000000000001</c:v>
                </c:pt>
                <c:pt idx="2100">
                  <c:v>22.986000000000001</c:v>
                </c:pt>
                <c:pt idx="2101">
                  <c:v>23.457000000000001</c:v>
                </c:pt>
                <c:pt idx="2102">
                  <c:v>23.609000000000002</c:v>
                </c:pt>
                <c:pt idx="2103">
                  <c:v>23.759</c:v>
                </c:pt>
                <c:pt idx="2104">
                  <c:v>23.91</c:v>
                </c:pt>
                <c:pt idx="2105">
                  <c:v>24.059000000000001</c:v>
                </c:pt>
                <c:pt idx="2106">
                  <c:v>24.207999999999998</c:v>
                </c:pt>
                <c:pt idx="2107">
                  <c:v>24.356000000000002</c:v>
                </c:pt>
                <c:pt idx="2108">
                  <c:v>24.504000000000001</c:v>
                </c:pt>
                <c:pt idx="2109">
                  <c:v>24.651</c:v>
                </c:pt>
                <c:pt idx="2110">
                  <c:v>24.797999999999998</c:v>
                </c:pt>
                <c:pt idx="2111">
                  <c:v>24.957000000000001</c:v>
                </c:pt>
                <c:pt idx="2112">
                  <c:v>25.181000000000001</c:v>
                </c:pt>
                <c:pt idx="2113">
                  <c:v>25.405999999999999</c:v>
                </c:pt>
                <c:pt idx="2114">
                  <c:v>25.629000000000001</c:v>
                </c:pt>
                <c:pt idx="2115">
                  <c:v>25.852</c:v>
                </c:pt>
                <c:pt idx="2116">
                  <c:v>26.074000000000002</c:v>
                </c:pt>
                <c:pt idx="2117">
                  <c:v>26.295000000000002</c:v>
                </c:pt>
                <c:pt idx="2118">
                  <c:v>26.515999999999998</c:v>
                </c:pt>
                <c:pt idx="2119">
                  <c:v>26.736000000000001</c:v>
                </c:pt>
                <c:pt idx="2120">
                  <c:v>26.954999999999998</c:v>
                </c:pt>
                <c:pt idx="2121">
                  <c:v>27.173999999999999</c:v>
                </c:pt>
                <c:pt idx="2122">
                  <c:v>27.390999999999998</c:v>
                </c:pt>
                <c:pt idx="2123">
                  <c:v>27.608000000000001</c:v>
                </c:pt>
                <c:pt idx="2124">
                  <c:v>27.824000000000002</c:v>
                </c:pt>
                <c:pt idx="2125">
                  <c:v>28.039000000000001</c:v>
                </c:pt>
                <c:pt idx="2126">
                  <c:v>28.106999999999999</c:v>
                </c:pt>
                <c:pt idx="2127">
                  <c:v>27.454000000000001</c:v>
                </c:pt>
                <c:pt idx="2128">
                  <c:v>26.8</c:v>
                </c:pt>
                <c:pt idx="2129">
                  <c:v>26.146000000000001</c:v>
                </c:pt>
                <c:pt idx="2130">
                  <c:v>25.49</c:v>
                </c:pt>
                <c:pt idx="2131">
                  <c:v>24.834</c:v>
                </c:pt>
                <c:pt idx="2132">
                  <c:v>24.175999999999998</c:v>
                </c:pt>
                <c:pt idx="2133">
                  <c:v>23.518000000000001</c:v>
                </c:pt>
                <c:pt idx="2134">
                  <c:v>22.86</c:v>
                </c:pt>
                <c:pt idx="2135">
                  <c:v>22.201000000000001</c:v>
                </c:pt>
                <c:pt idx="2136">
                  <c:v>21.542000000000002</c:v>
                </c:pt>
                <c:pt idx="2137">
                  <c:v>20.882000000000001</c:v>
                </c:pt>
                <c:pt idx="2138">
                  <c:v>20.222000000000001</c:v>
                </c:pt>
                <c:pt idx="2139">
                  <c:v>19.561</c:v>
                </c:pt>
                <c:pt idx="2140">
                  <c:v>18.899999999999999</c:v>
                </c:pt>
                <c:pt idx="2141">
                  <c:v>18.483000000000001</c:v>
                </c:pt>
                <c:pt idx="2142">
                  <c:v>19.266999999999999</c:v>
                </c:pt>
                <c:pt idx="2143">
                  <c:v>20.05</c:v>
                </c:pt>
                <c:pt idx="2144">
                  <c:v>20.831</c:v>
                </c:pt>
                <c:pt idx="2145">
                  <c:v>21.611000000000001</c:v>
                </c:pt>
                <c:pt idx="2146">
                  <c:v>22.388999999999999</c:v>
                </c:pt>
                <c:pt idx="2147">
                  <c:v>23.166</c:v>
                </c:pt>
                <c:pt idx="2148">
                  <c:v>23.94</c:v>
                </c:pt>
                <c:pt idx="2149">
                  <c:v>24.713000000000001</c:v>
                </c:pt>
                <c:pt idx="2150">
                  <c:v>25.484000000000002</c:v>
                </c:pt>
                <c:pt idx="2151">
                  <c:v>26.253</c:v>
                </c:pt>
                <c:pt idx="2152">
                  <c:v>27.02</c:v>
                </c:pt>
                <c:pt idx="2153">
                  <c:v>27.783999999999999</c:v>
                </c:pt>
                <c:pt idx="2154">
                  <c:v>28.547000000000001</c:v>
                </c:pt>
                <c:pt idx="2155">
                  <c:v>29.306000000000001</c:v>
                </c:pt>
                <c:pt idx="2156">
                  <c:v>29.949000000000002</c:v>
                </c:pt>
                <c:pt idx="2157">
                  <c:v>30.021999999999998</c:v>
                </c:pt>
                <c:pt idx="2158">
                  <c:v>30.093</c:v>
                </c:pt>
                <c:pt idx="2159">
                  <c:v>30.164000000000001</c:v>
                </c:pt>
                <c:pt idx="2160">
                  <c:v>30.231999999999999</c:v>
                </c:pt>
                <c:pt idx="2161">
                  <c:v>30.297999999999998</c:v>
                </c:pt>
                <c:pt idx="2162">
                  <c:v>30.363</c:v>
                </c:pt>
                <c:pt idx="2163">
                  <c:v>30.427</c:v>
                </c:pt>
                <c:pt idx="2164">
                  <c:v>30.489000000000001</c:v>
                </c:pt>
                <c:pt idx="2165">
                  <c:v>30.550999999999998</c:v>
                </c:pt>
                <c:pt idx="2166">
                  <c:v>30.61</c:v>
                </c:pt>
                <c:pt idx="2167">
                  <c:v>30.669</c:v>
                </c:pt>
                <c:pt idx="2168">
                  <c:v>30.725999999999999</c:v>
                </c:pt>
                <c:pt idx="2169">
                  <c:v>30.782</c:v>
                </c:pt>
                <c:pt idx="2170">
                  <c:v>30.835999999999999</c:v>
                </c:pt>
                <c:pt idx="2171">
                  <c:v>30.75</c:v>
                </c:pt>
                <c:pt idx="2172">
                  <c:v>29.977</c:v>
                </c:pt>
                <c:pt idx="2173">
                  <c:v>29.204000000000001</c:v>
                </c:pt>
                <c:pt idx="2174">
                  <c:v>28.433</c:v>
                </c:pt>
                <c:pt idx="2175">
                  <c:v>27.664000000000001</c:v>
                </c:pt>
                <c:pt idx="2176">
                  <c:v>26.896000000000001</c:v>
                </c:pt>
                <c:pt idx="2177">
                  <c:v>26.129000000000001</c:v>
                </c:pt>
                <c:pt idx="2178">
                  <c:v>25.364000000000001</c:v>
                </c:pt>
                <c:pt idx="2179">
                  <c:v>24.600999999999999</c:v>
                </c:pt>
                <c:pt idx="2180">
                  <c:v>23.838999999999999</c:v>
                </c:pt>
                <c:pt idx="2181">
                  <c:v>23.08</c:v>
                </c:pt>
                <c:pt idx="2182">
                  <c:v>22.321999999999999</c:v>
                </c:pt>
                <c:pt idx="2183">
                  <c:v>21.565999999999999</c:v>
                </c:pt>
                <c:pt idx="2184">
                  <c:v>20.812000000000001</c:v>
                </c:pt>
                <c:pt idx="2185">
                  <c:v>20.061</c:v>
                </c:pt>
                <c:pt idx="2186">
                  <c:v>19.422000000000001</c:v>
                </c:pt>
                <c:pt idx="2187">
                  <c:v>19.331</c:v>
                </c:pt>
                <c:pt idx="2188">
                  <c:v>19.239999999999998</c:v>
                </c:pt>
                <c:pt idx="2189">
                  <c:v>19.148</c:v>
                </c:pt>
                <c:pt idx="2190">
                  <c:v>19.055</c:v>
                </c:pt>
                <c:pt idx="2191">
                  <c:v>18.963000000000001</c:v>
                </c:pt>
                <c:pt idx="2192">
                  <c:v>18.869</c:v>
                </c:pt>
                <c:pt idx="2193">
                  <c:v>18.776</c:v>
                </c:pt>
                <c:pt idx="2194">
                  <c:v>18.681999999999999</c:v>
                </c:pt>
                <c:pt idx="2195">
                  <c:v>18.587</c:v>
                </c:pt>
                <c:pt idx="2196">
                  <c:v>18.492000000000001</c:v>
                </c:pt>
                <c:pt idx="2197">
                  <c:v>18.396999999999998</c:v>
                </c:pt>
                <c:pt idx="2198">
                  <c:v>18.300999999999998</c:v>
                </c:pt>
                <c:pt idx="2199">
                  <c:v>18.204999999999998</c:v>
                </c:pt>
                <c:pt idx="2200">
                  <c:v>18.109000000000002</c:v>
                </c:pt>
                <c:pt idx="2201">
                  <c:v>18.132000000000001</c:v>
                </c:pt>
                <c:pt idx="2202">
                  <c:v>18.741</c:v>
                </c:pt>
                <c:pt idx="2203">
                  <c:v>19.344999999999999</c:v>
                </c:pt>
                <c:pt idx="2204">
                  <c:v>19.946000000000002</c:v>
                </c:pt>
                <c:pt idx="2205">
                  <c:v>20.542000000000002</c:v>
                </c:pt>
                <c:pt idx="2206">
                  <c:v>21.134</c:v>
                </c:pt>
                <c:pt idx="2207">
                  <c:v>21.721</c:v>
                </c:pt>
                <c:pt idx="2208">
                  <c:v>22.303999999999998</c:v>
                </c:pt>
                <c:pt idx="2209">
                  <c:v>22.882000000000001</c:v>
                </c:pt>
                <c:pt idx="2210">
                  <c:v>23.454999999999998</c:v>
                </c:pt>
                <c:pt idx="2211">
                  <c:v>24.023</c:v>
                </c:pt>
                <c:pt idx="2212">
                  <c:v>24.587</c:v>
                </c:pt>
                <c:pt idx="2213">
                  <c:v>25.146000000000001</c:v>
                </c:pt>
                <c:pt idx="2214">
                  <c:v>25.7</c:v>
                </c:pt>
                <c:pt idx="2215">
                  <c:v>26.248999999999999</c:v>
                </c:pt>
                <c:pt idx="2216">
                  <c:v>26.683</c:v>
                </c:pt>
                <c:pt idx="2217">
                  <c:v>26.573</c:v>
                </c:pt>
                <c:pt idx="2218">
                  <c:v>26.462</c:v>
                </c:pt>
                <c:pt idx="2219">
                  <c:v>26.35</c:v>
                </c:pt>
                <c:pt idx="2220">
                  <c:v>26.236999999999998</c:v>
                </c:pt>
                <c:pt idx="2221">
                  <c:v>26.123999999999999</c:v>
                </c:pt>
                <c:pt idx="2222">
                  <c:v>26.009</c:v>
                </c:pt>
                <c:pt idx="2223">
                  <c:v>25.893999999999998</c:v>
                </c:pt>
                <c:pt idx="2224">
                  <c:v>25.779</c:v>
                </c:pt>
                <c:pt idx="2225">
                  <c:v>25.661999999999999</c:v>
                </c:pt>
                <c:pt idx="2226">
                  <c:v>25.545000000000002</c:v>
                </c:pt>
                <c:pt idx="2227">
                  <c:v>25.427</c:v>
                </c:pt>
                <c:pt idx="2228">
                  <c:v>25.309000000000001</c:v>
                </c:pt>
                <c:pt idx="2229">
                  <c:v>25.189</c:v>
                </c:pt>
                <c:pt idx="2230">
                  <c:v>25.068999999999999</c:v>
                </c:pt>
                <c:pt idx="2231">
                  <c:v>24.798999999999999</c:v>
                </c:pt>
                <c:pt idx="2232">
                  <c:v>23.792999999999999</c:v>
                </c:pt>
                <c:pt idx="2233">
                  <c:v>22.794</c:v>
                </c:pt>
                <c:pt idx="2234">
                  <c:v>21.802</c:v>
                </c:pt>
                <c:pt idx="2235">
                  <c:v>20.815999999999999</c:v>
                </c:pt>
                <c:pt idx="2236">
                  <c:v>19.838000000000001</c:v>
                </c:pt>
                <c:pt idx="2237">
                  <c:v>18.866</c:v>
                </c:pt>
                <c:pt idx="2238">
                  <c:v>17.902000000000001</c:v>
                </c:pt>
                <c:pt idx="2239">
                  <c:v>16.943999999999999</c:v>
                </c:pt>
                <c:pt idx="2240">
                  <c:v>15.994</c:v>
                </c:pt>
                <c:pt idx="2241">
                  <c:v>15.052</c:v>
                </c:pt>
                <c:pt idx="2242">
                  <c:v>14.117000000000001</c:v>
                </c:pt>
                <c:pt idx="2243">
                  <c:v>13.189</c:v>
                </c:pt>
                <c:pt idx="2244">
                  <c:v>12.269</c:v>
                </c:pt>
                <c:pt idx="2245">
                  <c:v>11.356999999999999</c:v>
                </c:pt>
                <c:pt idx="2246">
                  <c:v>10.657999999999999</c:v>
                </c:pt>
                <c:pt idx="2247">
                  <c:v>10.975</c:v>
                </c:pt>
                <c:pt idx="2248">
                  <c:v>11.289</c:v>
                </c:pt>
                <c:pt idx="2249">
                  <c:v>11.597</c:v>
                </c:pt>
                <c:pt idx="2250">
                  <c:v>11.901999999999999</c:v>
                </c:pt>
                <c:pt idx="2251">
                  <c:v>12.202999999999999</c:v>
                </c:pt>
                <c:pt idx="2252">
                  <c:v>12.5</c:v>
                </c:pt>
                <c:pt idx="2253">
                  <c:v>12.792</c:v>
                </c:pt>
                <c:pt idx="2254">
                  <c:v>13.08</c:v>
                </c:pt>
                <c:pt idx="2255">
                  <c:v>13.364000000000001</c:v>
                </c:pt>
                <c:pt idx="2256">
                  <c:v>13.643000000000001</c:v>
                </c:pt>
                <c:pt idx="2257">
                  <c:v>13.917999999999999</c:v>
                </c:pt>
                <c:pt idx="2258">
                  <c:v>14.188000000000001</c:v>
                </c:pt>
                <c:pt idx="2259">
                  <c:v>14.454000000000001</c:v>
                </c:pt>
                <c:pt idx="2260">
                  <c:v>14.715999999999999</c:v>
                </c:pt>
                <c:pt idx="2261">
                  <c:v>15.013999999999999</c:v>
                </c:pt>
                <c:pt idx="2262">
                  <c:v>15.507999999999999</c:v>
                </c:pt>
                <c:pt idx="2263">
                  <c:v>15.994999999999999</c:v>
                </c:pt>
                <c:pt idx="2264">
                  <c:v>16.472999999999999</c:v>
                </c:pt>
                <c:pt idx="2265">
                  <c:v>16.945</c:v>
                </c:pt>
                <c:pt idx="2266">
                  <c:v>17.408999999999999</c:v>
                </c:pt>
                <c:pt idx="2267">
                  <c:v>17.864999999999998</c:v>
                </c:pt>
                <c:pt idx="2268">
                  <c:v>18.312999999999999</c:v>
                </c:pt>
                <c:pt idx="2269">
                  <c:v>18.753</c:v>
                </c:pt>
                <c:pt idx="2270">
                  <c:v>19.186</c:v>
                </c:pt>
                <c:pt idx="2271">
                  <c:v>19.611000000000001</c:v>
                </c:pt>
                <c:pt idx="2272">
                  <c:v>20.027000000000001</c:v>
                </c:pt>
                <c:pt idx="2273">
                  <c:v>20.436</c:v>
                </c:pt>
                <c:pt idx="2274">
                  <c:v>20.837</c:v>
                </c:pt>
                <c:pt idx="2275">
                  <c:v>21.228999999999999</c:v>
                </c:pt>
                <c:pt idx="2276">
                  <c:v>21.442</c:v>
                </c:pt>
                <c:pt idx="2277">
                  <c:v>20.811</c:v>
                </c:pt>
                <c:pt idx="2278">
                  <c:v>20.184999999999999</c:v>
                </c:pt>
                <c:pt idx="2279">
                  <c:v>19.565000000000001</c:v>
                </c:pt>
                <c:pt idx="2280">
                  <c:v>18.952000000000002</c:v>
                </c:pt>
                <c:pt idx="2281">
                  <c:v>18.344999999999999</c:v>
                </c:pt>
                <c:pt idx="2282">
                  <c:v>17.744</c:v>
                </c:pt>
                <c:pt idx="2283">
                  <c:v>17.149999999999999</c:v>
                </c:pt>
                <c:pt idx="2284">
                  <c:v>16.562000000000001</c:v>
                </c:pt>
                <c:pt idx="2285">
                  <c:v>15.98</c:v>
                </c:pt>
                <c:pt idx="2286">
                  <c:v>15.406000000000001</c:v>
                </c:pt>
                <c:pt idx="2287">
                  <c:v>14.837</c:v>
                </c:pt>
                <c:pt idx="2288">
                  <c:v>14.275</c:v>
                </c:pt>
                <c:pt idx="2289">
                  <c:v>13.72</c:v>
                </c:pt>
                <c:pt idx="2290">
                  <c:v>13.172000000000001</c:v>
                </c:pt>
                <c:pt idx="2291">
                  <c:v>12.723000000000001</c:v>
                </c:pt>
                <c:pt idx="2292">
                  <c:v>12.731999999999999</c:v>
                </c:pt>
                <c:pt idx="2293">
                  <c:v>12.738</c:v>
                </c:pt>
                <c:pt idx="2294">
                  <c:v>12.742000000000001</c:v>
                </c:pt>
                <c:pt idx="2295">
                  <c:v>12.743</c:v>
                </c:pt>
                <c:pt idx="2296">
                  <c:v>12.742000000000001</c:v>
                </c:pt>
                <c:pt idx="2297">
                  <c:v>12.739000000000001</c:v>
                </c:pt>
                <c:pt idx="2298">
                  <c:v>12.734</c:v>
                </c:pt>
                <c:pt idx="2299">
                  <c:v>12.726000000000001</c:v>
                </c:pt>
                <c:pt idx="2300">
                  <c:v>12.715999999999999</c:v>
                </c:pt>
                <c:pt idx="2301">
                  <c:v>12.702999999999999</c:v>
                </c:pt>
                <c:pt idx="2302">
                  <c:v>12.688000000000001</c:v>
                </c:pt>
                <c:pt idx="2303">
                  <c:v>12.67</c:v>
                </c:pt>
                <c:pt idx="2304">
                  <c:v>12.65</c:v>
                </c:pt>
                <c:pt idx="2305">
                  <c:v>12.627000000000001</c:v>
                </c:pt>
                <c:pt idx="2306">
                  <c:v>12.547000000000001</c:v>
                </c:pt>
                <c:pt idx="2307">
                  <c:v>12.199</c:v>
                </c:pt>
                <c:pt idx="2308">
                  <c:v>11.855</c:v>
                </c:pt>
                <c:pt idx="2309">
                  <c:v>11.513999999999999</c:v>
                </c:pt>
                <c:pt idx="2310">
                  <c:v>11.179</c:v>
                </c:pt>
                <c:pt idx="2311">
                  <c:v>10.847</c:v>
                </c:pt>
                <c:pt idx="2312">
                  <c:v>10.52</c:v>
                </c:pt>
                <c:pt idx="2313">
                  <c:v>10.196999999999999</c:v>
                </c:pt>
                <c:pt idx="2314">
                  <c:v>0.98780000000000001</c:v>
                </c:pt>
                <c:pt idx="2315">
                  <c:v>0.95630000000000004</c:v>
                </c:pt>
                <c:pt idx="2316">
                  <c:v>0.92530000000000001</c:v>
                </c:pt>
                <c:pt idx="2317">
                  <c:v>0.89470000000000005</c:v>
                </c:pt>
                <c:pt idx="2318">
                  <c:v>0.86460000000000004</c:v>
                </c:pt>
                <c:pt idx="2319">
                  <c:v>0.83489999999999998</c:v>
                </c:pt>
                <c:pt idx="2320">
                  <c:v>0.80569999999999997</c:v>
                </c:pt>
                <c:pt idx="2321">
                  <c:v>0.78049999999999997</c:v>
                </c:pt>
                <c:pt idx="2322">
                  <c:v>0.77329999999999999</c:v>
                </c:pt>
                <c:pt idx="2323">
                  <c:v>0.76590000000000003</c:v>
                </c:pt>
                <c:pt idx="2324">
                  <c:v>0.75849999999999995</c:v>
                </c:pt>
                <c:pt idx="2325">
                  <c:v>0.751</c:v>
                </c:pt>
                <c:pt idx="2326">
                  <c:v>0.74339999999999995</c:v>
                </c:pt>
                <c:pt idx="2327">
                  <c:v>0.73570000000000002</c:v>
                </c:pt>
                <c:pt idx="2328">
                  <c:v>0.72799999999999998</c:v>
                </c:pt>
                <c:pt idx="2329">
                  <c:v>0.72009999999999996</c:v>
                </c:pt>
                <c:pt idx="2330">
                  <c:v>0.71209999999999996</c:v>
                </c:pt>
                <c:pt idx="2331">
                  <c:v>0.70409999999999995</c:v>
                </c:pt>
                <c:pt idx="2332">
                  <c:v>0.69599999999999995</c:v>
                </c:pt>
                <c:pt idx="2333">
                  <c:v>0.68769999999999998</c:v>
                </c:pt>
                <c:pt idx="2334">
                  <c:v>0.6794</c:v>
                </c:pt>
                <c:pt idx="2335">
                  <c:v>0.67100000000000004</c:v>
                </c:pt>
                <c:pt idx="2336">
                  <c:v>0.65920000000000001</c:v>
                </c:pt>
                <c:pt idx="2337">
                  <c:v>0.63090000000000002</c:v>
                </c:pt>
                <c:pt idx="2338">
                  <c:v>0.60319999999999996</c:v>
                </c:pt>
                <c:pt idx="2339">
                  <c:v>0.5756</c:v>
                </c:pt>
                <c:pt idx="2340">
                  <c:v>0.54859999999999998</c:v>
                </c:pt>
                <c:pt idx="2341">
                  <c:v>0.52229999999999999</c:v>
                </c:pt>
                <c:pt idx="2342">
                  <c:v>0.49659999999999999</c:v>
                </c:pt>
                <c:pt idx="2343">
                  <c:v>0.47149999999999997</c:v>
                </c:pt>
                <c:pt idx="2344">
                  <c:v>0.44700000000000001</c:v>
                </c:pt>
                <c:pt idx="2345">
                  <c:v>0.42309999999999998</c:v>
                </c:pt>
                <c:pt idx="2346">
                  <c:v>0.3997</c:v>
                </c:pt>
                <c:pt idx="2347">
                  <c:v>0.377</c:v>
                </c:pt>
                <c:pt idx="2348">
                  <c:v>0.35489999999999999</c:v>
                </c:pt>
                <c:pt idx="2349">
                  <c:v>0.33339999999999997</c:v>
                </c:pt>
                <c:pt idx="2350">
                  <c:v>0.31259999999999999</c:v>
                </c:pt>
                <c:pt idx="2351">
                  <c:v>0.29409999999999997</c:v>
                </c:pt>
                <c:pt idx="2352">
                  <c:v>0.2853</c:v>
                </c:pt>
                <c:pt idx="2353">
                  <c:v>0.27660000000000001</c:v>
                </c:pt>
                <c:pt idx="2354">
                  <c:v>0.26800000000000002</c:v>
                </c:pt>
                <c:pt idx="2355">
                  <c:v>0.25950000000000001</c:v>
                </c:pt>
                <c:pt idx="2356">
                  <c:v>0.25119999999999998</c:v>
                </c:pt>
                <c:pt idx="2357">
                  <c:v>0.2429</c:v>
                </c:pt>
                <c:pt idx="2358">
                  <c:v>0.23469999999999999</c:v>
                </c:pt>
                <c:pt idx="2359">
                  <c:v>0.22670000000000001</c:v>
                </c:pt>
                <c:pt idx="2360">
                  <c:v>0.21879999999999999</c:v>
                </c:pt>
                <c:pt idx="2361">
                  <c:v>0.21099999999999999</c:v>
                </c:pt>
                <c:pt idx="2362">
                  <c:v>0.20330000000000001</c:v>
                </c:pt>
                <c:pt idx="2363">
                  <c:v>0.19570000000000001</c:v>
                </c:pt>
                <c:pt idx="2364">
                  <c:v>0.18820000000000001</c:v>
                </c:pt>
                <c:pt idx="2365">
                  <c:v>0.18090000000000001</c:v>
                </c:pt>
                <c:pt idx="2366">
                  <c:v>0.17449999999999999</c:v>
                </c:pt>
                <c:pt idx="2367">
                  <c:v>0.17219999999999999</c:v>
                </c:pt>
                <c:pt idx="2368">
                  <c:v>0.16980000000000001</c:v>
                </c:pt>
                <c:pt idx="2369">
                  <c:v>0.16719999999999999</c:v>
                </c:pt>
                <c:pt idx="2370">
                  <c:v>0.1643</c:v>
                </c:pt>
                <c:pt idx="2371">
                  <c:v>0.1613</c:v>
                </c:pt>
                <c:pt idx="2372">
                  <c:v>0.158</c:v>
                </c:pt>
                <c:pt idx="2373">
                  <c:v>0.15459999999999999</c:v>
                </c:pt>
                <c:pt idx="2374">
                  <c:v>0.151</c:v>
                </c:pt>
                <c:pt idx="2375">
                  <c:v>0.1472</c:v>
                </c:pt>
                <c:pt idx="2376">
                  <c:v>0.14549999999999999</c:v>
                </c:pt>
                <c:pt idx="2377">
                  <c:v>0.14319999999999999</c:v>
                </c:pt>
                <c:pt idx="2378">
                  <c:v>0.14069999999999999</c:v>
                </c:pt>
                <c:pt idx="2379">
                  <c:v>0.1116</c:v>
                </c:pt>
                <c:pt idx="2380">
                  <c:v>0.10929999999999999</c:v>
                </c:pt>
                <c:pt idx="2381">
                  <c:v>0.1077</c:v>
                </c:pt>
                <c:pt idx="2382">
                  <c:v>0.1095</c:v>
                </c:pt>
                <c:pt idx="2383">
                  <c:v>0.1109</c:v>
                </c:pt>
                <c:pt idx="2384">
                  <c:v>0.1118</c:v>
                </c:pt>
                <c:pt idx="2385">
                  <c:v>0.11219999999999999</c:v>
                </c:pt>
                <c:pt idx="2386">
                  <c:v>0.11210000000000001</c:v>
                </c:pt>
                <c:pt idx="2387">
                  <c:v>0.1116</c:v>
                </c:pt>
                <c:pt idx="2388">
                  <c:v>0.11070000000000001</c:v>
                </c:pt>
                <c:pt idx="2389">
                  <c:v>0.10929999999999999</c:v>
                </c:pt>
                <c:pt idx="2390">
                  <c:v>0.1074</c:v>
                </c:pt>
                <c:pt idx="2391">
                  <c:v>0.1051</c:v>
                </c:pt>
                <c:pt idx="2392">
                  <c:v>0.1024</c:v>
                </c:pt>
                <c:pt idx="2393">
                  <c:v>9.9199999999999997E-2</c:v>
                </c:pt>
                <c:pt idx="2394">
                  <c:v>9.5600000000000004E-2</c:v>
                </c:pt>
                <c:pt idx="2395">
                  <c:v>9.1600000000000001E-2</c:v>
                </c:pt>
                <c:pt idx="2396">
                  <c:v>8.6699999999999999E-2</c:v>
                </c:pt>
                <c:pt idx="2397">
                  <c:v>7.9399999999999998E-2</c:v>
                </c:pt>
                <c:pt idx="2398">
                  <c:v>7.2099999999999997E-2</c:v>
                </c:pt>
                <c:pt idx="2399">
                  <c:v>6.4899999999999999E-2</c:v>
                </c:pt>
                <c:pt idx="2400">
                  <c:v>5.7799999999999997E-2</c:v>
                </c:pt>
                <c:pt idx="2401">
                  <c:v>5.0799999999999998E-2</c:v>
                </c:pt>
                <c:pt idx="2402">
                  <c:v>4.3799999999999999E-2</c:v>
                </c:pt>
                <c:pt idx="2403">
                  <c:v>3.6900000000000002E-2</c:v>
                </c:pt>
                <c:pt idx="2404">
                  <c:v>3.0099999999999998E-2</c:v>
                </c:pt>
                <c:pt idx="2405">
                  <c:v>2.35E-2</c:v>
                </c:pt>
                <c:pt idx="2406">
                  <c:v>1.7000000000000001E-2</c:v>
                </c:pt>
                <c:pt idx="2407">
                  <c:v>1.0699999999999999E-2</c:v>
                </c:pt>
                <c:pt idx="2408">
                  <c:v>4.7999999999999996E-3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</c:v>
                </c:pt>
                <c:pt idx="2605">
                  <c:v>0</c:v>
                </c:pt>
                <c:pt idx="2606">
                  <c:v>0</c:v>
                </c:pt>
                <c:pt idx="2607">
                  <c:v>0</c:v>
                </c:pt>
                <c:pt idx="2608">
                  <c:v>0</c:v>
                </c:pt>
                <c:pt idx="2609">
                  <c:v>0</c:v>
                </c:pt>
                <c:pt idx="2610">
                  <c:v>0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2.23E-2</c:v>
                </c:pt>
                <c:pt idx="3287">
                  <c:v>4.4499999999999998E-2</c:v>
                </c:pt>
                <c:pt idx="3288">
                  <c:v>6.8699999999999997E-2</c:v>
                </c:pt>
                <c:pt idx="3289">
                  <c:v>9.4100000000000003E-2</c:v>
                </c:pt>
                <c:pt idx="3290">
                  <c:v>0.1207</c:v>
                </c:pt>
                <c:pt idx="3291">
                  <c:v>0.14799999999999999</c:v>
                </c:pt>
                <c:pt idx="3292">
                  <c:v>0.17599999999999999</c:v>
                </c:pt>
                <c:pt idx="3293">
                  <c:v>0.20469999999999999</c:v>
                </c:pt>
                <c:pt idx="3294">
                  <c:v>0.23380000000000001</c:v>
                </c:pt>
                <c:pt idx="3295">
                  <c:v>0.26350000000000001</c:v>
                </c:pt>
                <c:pt idx="3296">
                  <c:v>0.29320000000000002</c:v>
                </c:pt>
                <c:pt idx="3297">
                  <c:v>0.3216</c:v>
                </c:pt>
                <c:pt idx="3298">
                  <c:v>0.34989999999999999</c:v>
                </c:pt>
                <c:pt idx="3299">
                  <c:v>0.37819999999999998</c:v>
                </c:pt>
                <c:pt idx="3300">
                  <c:v>0.40639999999999998</c:v>
                </c:pt>
                <c:pt idx="3301">
                  <c:v>0.43440000000000001</c:v>
                </c:pt>
                <c:pt idx="3302">
                  <c:v>0.46239999999999998</c:v>
                </c:pt>
                <c:pt idx="3303">
                  <c:v>0.49020000000000002</c:v>
                </c:pt>
                <c:pt idx="3304">
                  <c:v>0.51780000000000004</c:v>
                </c:pt>
                <c:pt idx="3305">
                  <c:v>0.54530000000000001</c:v>
                </c:pt>
                <c:pt idx="3306">
                  <c:v>0.5726</c:v>
                </c:pt>
                <c:pt idx="3307">
                  <c:v>0.59960000000000002</c:v>
                </c:pt>
                <c:pt idx="3308">
                  <c:v>0.62649999999999995</c:v>
                </c:pt>
                <c:pt idx="3309">
                  <c:v>0.65310000000000001</c:v>
                </c:pt>
                <c:pt idx="3310">
                  <c:v>0.67959999999999998</c:v>
                </c:pt>
                <c:pt idx="3311">
                  <c:v>0.70609999999999995</c:v>
                </c:pt>
                <c:pt idx="3312">
                  <c:v>0.73440000000000005</c:v>
                </c:pt>
                <c:pt idx="3313">
                  <c:v>0.76259999999999994</c:v>
                </c:pt>
                <c:pt idx="3314">
                  <c:v>0.79079999999999995</c:v>
                </c:pt>
                <c:pt idx="3315">
                  <c:v>0.81889999999999996</c:v>
                </c:pt>
                <c:pt idx="3316">
                  <c:v>0.84689999999999999</c:v>
                </c:pt>
                <c:pt idx="3317">
                  <c:v>0.87480000000000002</c:v>
                </c:pt>
                <c:pt idx="3318">
                  <c:v>0.90259999999999996</c:v>
                </c:pt>
                <c:pt idx="3319">
                  <c:v>0.93179999999999996</c:v>
                </c:pt>
                <c:pt idx="3320">
                  <c:v>0.9647</c:v>
                </c:pt>
                <c:pt idx="3321">
                  <c:v>0.99770000000000003</c:v>
                </c:pt>
                <c:pt idx="3322">
                  <c:v>10.305999999999999</c:v>
                </c:pt>
                <c:pt idx="3323">
                  <c:v>10.634</c:v>
                </c:pt>
                <c:pt idx="3324">
                  <c:v>10.962</c:v>
                </c:pt>
                <c:pt idx="3325">
                  <c:v>11.289</c:v>
                </c:pt>
                <c:pt idx="3326">
                  <c:v>11.617000000000001</c:v>
                </c:pt>
                <c:pt idx="3327">
                  <c:v>11.95</c:v>
                </c:pt>
                <c:pt idx="3328">
                  <c:v>12.282999999999999</c:v>
                </c:pt>
                <c:pt idx="3329">
                  <c:v>12.615</c:v>
                </c:pt>
                <c:pt idx="3330">
                  <c:v>12.946999999999999</c:v>
                </c:pt>
                <c:pt idx="3331">
                  <c:v>13.278</c:v>
                </c:pt>
                <c:pt idx="3332">
                  <c:v>13.608000000000001</c:v>
                </c:pt>
                <c:pt idx="3333">
                  <c:v>13.938000000000001</c:v>
                </c:pt>
                <c:pt idx="3334">
                  <c:v>14.266999999999999</c:v>
                </c:pt>
                <c:pt idx="3335">
                  <c:v>14.595000000000001</c:v>
                </c:pt>
                <c:pt idx="3336">
                  <c:v>14.922000000000001</c:v>
                </c:pt>
                <c:pt idx="3337">
                  <c:v>15.247999999999999</c:v>
                </c:pt>
                <c:pt idx="3338">
                  <c:v>15.573</c:v>
                </c:pt>
                <c:pt idx="3339">
                  <c:v>15.898</c:v>
                </c:pt>
                <c:pt idx="3340">
                  <c:v>16.221</c:v>
                </c:pt>
                <c:pt idx="3341">
                  <c:v>16.417000000000002</c:v>
                </c:pt>
                <c:pt idx="3342">
                  <c:v>15.975</c:v>
                </c:pt>
                <c:pt idx="3343">
                  <c:v>15.500999999999999</c:v>
                </c:pt>
                <c:pt idx="3344">
                  <c:v>14.994</c:v>
                </c:pt>
                <c:pt idx="3345">
                  <c:v>14.455</c:v>
                </c:pt>
                <c:pt idx="3346">
                  <c:v>13.882999999999999</c:v>
                </c:pt>
                <c:pt idx="3347">
                  <c:v>13.279</c:v>
                </c:pt>
                <c:pt idx="3348">
                  <c:v>12.643000000000001</c:v>
                </c:pt>
                <c:pt idx="3349">
                  <c:v>11.975</c:v>
                </c:pt>
                <c:pt idx="3350">
                  <c:v>11.273999999999999</c:v>
                </c:pt>
                <c:pt idx="3351">
                  <c:v>10.541</c:v>
                </c:pt>
                <c:pt idx="3352">
                  <c:v>0.97760000000000002</c:v>
                </c:pt>
                <c:pt idx="3353">
                  <c:v>0.89790000000000003</c:v>
                </c:pt>
                <c:pt idx="3354">
                  <c:v>0.81499999999999995</c:v>
                </c:pt>
                <c:pt idx="3355">
                  <c:v>0.7288</c:v>
                </c:pt>
                <c:pt idx="3356">
                  <c:v>0.65580000000000005</c:v>
                </c:pt>
                <c:pt idx="3357">
                  <c:v>0.6613</c:v>
                </c:pt>
                <c:pt idx="3358">
                  <c:v>0.66659999999999997</c:v>
                </c:pt>
                <c:pt idx="3359">
                  <c:v>0.67169999999999996</c:v>
                </c:pt>
                <c:pt idx="3360">
                  <c:v>0.67669999999999997</c:v>
                </c:pt>
                <c:pt idx="3361">
                  <c:v>0.68149999999999999</c:v>
                </c:pt>
                <c:pt idx="3362">
                  <c:v>0.68610000000000004</c:v>
                </c:pt>
                <c:pt idx="3363">
                  <c:v>0.6905</c:v>
                </c:pt>
                <c:pt idx="3364">
                  <c:v>0.69479999999999997</c:v>
                </c:pt>
                <c:pt idx="3365">
                  <c:v>0.69889999999999997</c:v>
                </c:pt>
                <c:pt idx="3366">
                  <c:v>0.70279999999999998</c:v>
                </c:pt>
                <c:pt idx="3367">
                  <c:v>0.70650000000000002</c:v>
                </c:pt>
                <c:pt idx="3368">
                  <c:v>0.71009999999999995</c:v>
                </c:pt>
                <c:pt idx="3369">
                  <c:v>0.71350000000000002</c:v>
                </c:pt>
                <c:pt idx="3370">
                  <c:v>0.7167</c:v>
                </c:pt>
                <c:pt idx="3371">
                  <c:v>0.72540000000000004</c:v>
                </c:pt>
                <c:pt idx="3372">
                  <c:v>0.76180000000000003</c:v>
                </c:pt>
                <c:pt idx="3373">
                  <c:v>0.79900000000000004</c:v>
                </c:pt>
                <c:pt idx="3374">
                  <c:v>0.8367</c:v>
                </c:pt>
                <c:pt idx="3375">
                  <c:v>0.87509999999999999</c:v>
                </c:pt>
                <c:pt idx="3376">
                  <c:v>0.91420000000000001</c:v>
                </c:pt>
                <c:pt idx="3377">
                  <c:v>0.95389999999999997</c:v>
                </c:pt>
                <c:pt idx="3378">
                  <c:v>0.99419999999999997</c:v>
                </c:pt>
                <c:pt idx="3379">
                  <c:v>10.352</c:v>
                </c:pt>
                <c:pt idx="3380">
                  <c:v>10.768000000000001</c:v>
                </c:pt>
                <c:pt idx="3381">
                  <c:v>11.19</c:v>
                </c:pt>
                <c:pt idx="3382">
                  <c:v>11.619</c:v>
                </c:pt>
                <c:pt idx="3383">
                  <c:v>12.053000000000001</c:v>
                </c:pt>
                <c:pt idx="3384">
                  <c:v>12.494</c:v>
                </c:pt>
                <c:pt idx="3385">
                  <c:v>12.941000000000001</c:v>
                </c:pt>
                <c:pt idx="3386">
                  <c:v>13.342000000000001</c:v>
                </c:pt>
                <c:pt idx="3387">
                  <c:v>13.489000000000001</c:v>
                </c:pt>
                <c:pt idx="3388">
                  <c:v>13.635</c:v>
                </c:pt>
                <c:pt idx="3389">
                  <c:v>13.782</c:v>
                </c:pt>
                <c:pt idx="3390">
                  <c:v>13.928000000000001</c:v>
                </c:pt>
                <c:pt idx="3391">
                  <c:v>14.074</c:v>
                </c:pt>
                <c:pt idx="3392">
                  <c:v>14.218999999999999</c:v>
                </c:pt>
                <c:pt idx="3393">
                  <c:v>14.365</c:v>
                </c:pt>
                <c:pt idx="3394">
                  <c:v>14.51</c:v>
                </c:pt>
                <c:pt idx="3395">
                  <c:v>14.654999999999999</c:v>
                </c:pt>
                <c:pt idx="3396">
                  <c:v>14.798999999999999</c:v>
                </c:pt>
                <c:pt idx="3397">
                  <c:v>14.944000000000001</c:v>
                </c:pt>
                <c:pt idx="3398">
                  <c:v>15.087999999999999</c:v>
                </c:pt>
                <c:pt idx="3399">
                  <c:v>15.233000000000001</c:v>
                </c:pt>
                <c:pt idx="3400">
                  <c:v>15.375999999999999</c:v>
                </c:pt>
                <c:pt idx="3401">
                  <c:v>15.504</c:v>
                </c:pt>
                <c:pt idx="3402">
                  <c:v>15.552</c:v>
                </c:pt>
                <c:pt idx="3403">
                  <c:v>15.598000000000001</c:v>
                </c:pt>
                <c:pt idx="3404">
                  <c:v>15.641999999999999</c:v>
                </c:pt>
                <c:pt idx="3405">
                  <c:v>15.683999999999999</c:v>
                </c:pt>
                <c:pt idx="3406">
                  <c:v>15.724</c:v>
                </c:pt>
                <c:pt idx="3407">
                  <c:v>15.762</c:v>
                </c:pt>
                <c:pt idx="3408">
                  <c:v>15.798999999999999</c:v>
                </c:pt>
                <c:pt idx="3409">
                  <c:v>15.833</c:v>
                </c:pt>
                <c:pt idx="3410">
                  <c:v>15.866</c:v>
                </c:pt>
                <c:pt idx="3411">
                  <c:v>15.897</c:v>
                </c:pt>
                <c:pt idx="3412">
                  <c:v>15.926</c:v>
                </c:pt>
                <c:pt idx="3413">
                  <c:v>15.952999999999999</c:v>
                </c:pt>
                <c:pt idx="3414">
                  <c:v>15.978</c:v>
                </c:pt>
                <c:pt idx="3415">
                  <c:v>16.001999999999999</c:v>
                </c:pt>
                <c:pt idx="3416">
                  <c:v>16.077000000000002</c:v>
                </c:pt>
                <c:pt idx="3417">
                  <c:v>16.417000000000002</c:v>
                </c:pt>
                <c:pt idx="3418">
                  <c:v>16.759</c:v>
                </c:pt>
                <c:pt idx="3419">
                  <c:v>17.103999999999999</c:v>
                </c:pt>
                <c:pt idx="3420">
                  <c:v>17.451000000000001</c:v>
                </c:pt>
                <c:pt idx="3421">
                  <c:v>17.800999999999998</c:v>
                </c:pt>
                <c:pt idx="3422">
                  <c:v>18.152999999999999</c:v>
                </c:pt>
                <c:pt idx="3423">
                  <c:v>18.507999999999999</c:v>
                </c:pt>
                <c:pt idx="3424">
                  <c:v>18.864999999999998</c:v>
                </c:pt>
                <c:pt idx="3425">
                  <c:v>19.224</c:v>
                </c:pt>
                <c:pt idx="3426">
                  <c:v>19.585999999999999</c:v>
                </c:pt>
                <c:pt idx="3427">
                  <c:v>19.95</c:v>
                </c:pt>
                <c:pt idx="3428">
                  <c:v>20.315999999999999</c:v>
                </c:pt>
                <c:pt idx="3429">
                  <c:v>20.684999999999999</c:v>
                </c:pt>
                <c:pt idx="3430">
                  <c:v>21.056000000000001</c:v>
                </c:pt>
                <c:pt idx="3431">
                  <c:v>21.373000000000001</c:v>
                </c:pt>
                <c:pt idx="3432">
                  <c:v>21.417000000000002</c:v>
                </c:pt>
                <c:pt idx="3433">
                  <c:v>21.46</c:v>
                </c:pt>
                <c:pt idx="3434">
                  <c:v>21.5</c:v>
                </c:pt>
                <c:pt idx="3435">
                  <c:v>21.54</c:v>
                </c:pt>
                <c:pt idx="3436">
                  <c:v>21.577000000000002</c:v>
                </c:pt>
                <c:pt idx="3437">
                  <c:v>21.613</c:v>
                </c:pt>
                <c:pt idx="3438">
                  <c:v>21.646999999999998</c:v>
                </c:pt>
                <c:pt idx="3439">
                  <c:v>21.68</c:v>
                </c:pt>
                <c:pt idx="3440">
                  <c:v>21.71</c:v>
                </c:pt>
                <c:pt idx="3441">
                  <c:v>21.74</c:v>
                </c:pt>
                <c:pt idx="3442">
                  <c:v>21.766999999999999</c:v>
                </c:pt>
                <c:pt idx="3443">
                  <c:v>21.792999999999999</c:v>
                </c:pt>
                <c:pt idx="3444">
                  <c:v>21.818000000000001</c:v>
                </c:pt>
                <c:pt idx="3445">
                  <c:v>21.841000000000001</c:v>
                </c:pt>
                <c:pt idx="3446">
                  <c:v>21.844999999999999</c:v>
                </c:pt>
                <c:pt idx="3447">
                  <c:v>21.76</c:v>
                </c:pt>
                <c:pt idx="3448">
                  <c:v>21.672000000000001</c:v>
                </c:pt>
                <c:pt idx="3449">
                  <c:v>21.582000000000001</c:v>
                </c:pt>
                <c:pt idx="3450">
                  <c:v>21.49</c:v>
                </c:pt>
                <c:pt idx="3451">
                  <c:v>21.395</c:v>
                </c:pt>
                <c:pt idx="3452">
                  <c:v>21.297000000000001</c:v>
                </c:pt>
                <c:pt idx="3453">
                  <c:v>21.196999999999999</c:v>
                </c:pt>
                <c:pt idx="3454">
                  <c:v>21.094999999999999</c:v>
                </c:pt>
                <c:pt idx="3455">
                  <c:v>20.99</c:v>
                </c:pt>
                <c:pt idx="3456">
                  <c:v>20.882000000000001</c:v>
                </c:pt>
                <c:pt idx="3457">
                  <c:v>20.771999999999998</c:v>
                </c:pt>
                <c:pt idx="3458">
                  <c:v>20.66</c:v>
                </c:pt>
                <c:pt idx="3459">
                  <c:v>20.545000000000002</c:v>
                </c:pt>
                <c:pt idx="3460">
                  <c:v>20.428000000000001</c:v>
                </c:pt>
                <c:pt idx="3461">
                  <c:v>20.315999999999999</c:v>
                </c:pt>
                <c:pt idx="3462">
                  <c:v>20.238</c:v>
                </c:pt>
                <c:pt idx="3463">
                  <c:v>20.157</c:v>
                </c:pt>
                <c:pt idx="3464">
                  <c:v>20.074999999999999</c:v>
                </c:pt>
                <c:pt idx="3465">
                  <c:v>19.991</c:v>
                </c:pt>
                <c:pt idx="3466">
                  <c:v>19.905000000000001</c:v>
                </c:pt>
                <c:pt idx="3467">
                  <c:v>19.817</c:v>
                </c:pt>
                <c:pt idx="3468">
                  <c:v>19.727</c:v>
                </c:pt>
                <c:pt idx="3469">
                  <c:v>19.635000000000002</c:v>
                </c:pt>
                <c:pt idx="3470">
                  <c:v>19.541</c:v>
                </c:pt>
                <c:pt idx="3471">
                  <c:v>19.446000000000002</c:v>
                </c:pt>
                <c:pt idx="3472">
                  <c:v>19.347999999999999</c:v>
                </c:pt>
                <c:pt idx="3473">
                  <c:v>19.248999999999999</c:v>
                </c:pt>
                <c:pt idx="3474">
                  <c:v>19.148</c:v>
                </c:pt>
                <c:pt idx="3475">
                  <c:v>19.045000000000002</c:v>
                </c:pt>
                <c:pt idx="3476">
                  <c:v>18.962</c:v>
                </c:pt>
                <c:pt idx="3477">
                  <c:v>18.986999999999998</c:v>
                </c:pt>
                <c:pt idx="3478">
                  <c:v>19.010000000000002</c:v>
                </c:pt>
                <c:pt idx="3479">
                  <c:v>19.033000000000001</c:v>
                </c:pt>
                <c:pt idx="3480">
                  <c:v>19.055</c:v>
                </c:pt>
                <c:pt idx="3481">
                  <c:v>19.076000000000001</c:v>
                </c:pt>
                <c:pt idx="3482">
                  <c:v>19.096</c:v>
                </c:pt>
                <c:pt idx="3483">
                  <c:v>19.114999999999998</c:v>
                </c:pt>
                <c:pt idx="3484">
                  <c:v>19.132999999999999</c:v>
                </c:pt>
                <c:pt idx="3485">
                  <c:v>19.151</c:v>
                </c:pt>
                <c:pt idx="3486">
                  <c:v>19.167000000000002</c:v>
                </c:pt>
                <c:pt idx="3487">
                  <c:v>19.183</c:v>
                </c:pt>
                <c:pt idx="3488">
                  <c:v>19.198</c:v>
                </c:pt>
                <c:pt idx="3489">
                  <c:v>19.212</c:v>
                </c:pt>
                <c:pt idx="3490">
                  <c:v>19.225000000000001</c:v>
                </c:pt>
                <c:pt idx="3491">
                  <c:v>19.245000000000001</c:v>
                </c:pt>
                <c:pt idx="3492">
                  <c:v>19.306000000000001</c:v>
                </c:pt>
                <c:pt idx="3493">
                  <c:v>19.366</c:v>
                </c:pt>
                <c:pt idx="3494">
                  <c:v>19.425000000000001</c:v>
                </c:pt>
                <c:pt idx="3495">
                  <c:v>19.484000000000002</c:v>
                </c:pt>
                <c:pt idx="3496">
                  <c:v>19.542000000000002</c:v>
                </c:pt>
                <c:pt idx="3497">
                  <c:v>19.599</c:v>
                </c:pt>
                <c:pt idx="3498">
                  <c:v>19.655999999999999</c:v>
                </c:pt>
                <c:pt idx="3499">
                  <c:v>19.712</c:v>
                </c:pt>
                <c:pt idx="3500">
                  <c:v>19.768000000000001</c:v>
                </c:pt>
                <c:pt idx="3501">
                  <c:v>19.823</c:v>
                </c:pt>
                <c:pt idx="3502">
                  <c:v>19.876999999999999</c:v>
                </c:pt>
                <c:pt idx="3503">
                  <c:v>19.931000000000001</c:v>
                </c:pt>
                <c:pt idx="3504">
                  <c:v>19.984000000000002</c:v>
                </c:pt>
                <c:pt idx="3505">
                  <c:v>20.036999999999999</c:v>
                </c:pt>
                <c:pt idx="3506">
                  <c:v>20.119</c:v>
                </c:pt>
                <c:pt idx="3507">
                  <c:v>20.353000000000002</c:v>
                </c:pt>
                <c:pt idx="3508">
                  <c:v>20.585999999999999</c:v>
                </c:pt>
                <c:pt idx="3509">
                  <c:v>20.82</c:v>
                </c:pt>
                <c:pt idx="3510">
                  <c:v>21.053999999999998</c:v>
                </c:pt>
                <c:pt idx="3511">
                  <c:v>21.288</c:v>
                </c:pt>
                <c:pt idx="3512">
                  <c:v>21.521000000000001</c:v>
                </c:pt>
                <c:pt idx="3513">
                  <c:v>21.754999999999999</c:v>
                </c:pt>
                <c:pt idx="3514">
                  <c:v>21.989000000000001</c:v>
                </c:pt>
                <c:pt idx="3515">
                  <c:v>22.222999999999999</c:v>
                </c:pt>
                <c:pt idx="3516">
                  <c:v>22.457000000000001</c:v>
                </c:pt>
                <c:pt idx="3517">
                  <c:v>22.690999999999999</c:v>
                </c:pt>
                <c:pt idx="3518">
                  <c:v>22.923999999999999</c:v>
                </c:pt>
                <c:pt idx="3519">
                  <c:v>23.158000000000001</c:v>
                </c:pt>
                <c:pt idx="3520">
                  <c:v>23.391999999999999</c:v>
                </c:pt>
                <c:pt idx="3521">
                  <c:v>23.594000000000001</c:v>
                </c:pt>
                <c:pt idx="3522">
                  <c:v>23.641999999999999</c:v>
                </c:pt>
                <c:pt idx="3523">
                  <c:v>23.689</c:v>
                </c:pt>
                <c:pt idx="3524">
                  <c:v>23.734999999999999</c:v>
                </c:pt>
                <c:pt idx="3525">
                  <c:v>23.780999999999999</c:v>
                </c:pt>
                <c:pt idx="3526">
                  <c:v>23.826000000000001</c:v>
                </c:pt>
                <c:pt idx="3527">
                  <c:v>23.87</c:v>
                </c:pt>
                <c:pt idx="3528">
                  <c:v>23.913</c:v>
                </c:pt>
                <c:pt idx="3529">
                  <c:v>23.956</c:v>
                </c:pt>
                <c:pt idx="3530">
                  <c:v>23.997</c:v>
                </c:pt>
                <c:pt idx="3531">
                  <c:v>24.038</c:v>
                </c:pt>
                <c:pt idx="3532">
                  <c:v>24.079000000000001</c:v>
                </c:pt>
                <c:pt idx="3533">
                  <c:v>24.117999999999999</c:v>
                </c:pt>
                <c:pt idx="3534">
                  <c:v>24.157</c:v>
                </c:pt>
                <c:pt idx="3535">
                  <c:v>24.195</c:v>
                </c:pt>
                <c:pt idx="3536">
                  <c:v>24.236000000000001</c:v>
                </c:pt>
                <c:pt idx="3537">
                  <c:v>24.292000000000002</c:v>
                </c:pt>
                <c:pt idx="3538">
                  <c:v>24.347999999999999</c:v>
                </c:pt>
                <c:pt idx="3539">
                  <c:v>24.402999999999999</c:v>
                </c:pt>
                <c:pt idx="3540">
                  <c:v>24.457000000000001</c:v>
                </c:pt>
                <c:pt idx="3541">
                  <c:v>24.51</c:v>
                </c:pt>
                <c:pt idx="3542">
                  <c:v>24.562999999999999</c:v>
                </c:pt>
                <c:pt idx="3543">
                  <c:v>24.614999999999998</c:v>
                </c:pt>
                <c:pt idx="3544">
                  <c:v>24.666</c:v>
                </c:pt>
                <c:pt idx="3545">
                  <c:v>24.716999999999999</c:v>
                </c:pt>
                <c:pt idx="3546">
                  <c:v>24.766999999999999</c:v>
                </c:pt>
                <c:pt idx="3547">
                  <c:v>24.815999999999999</c:v>
                </c:pt>
                <c:pt idx="3548">
                  <c:v>24.864000000000001</c:v>
                </c:pt>
                <c:pt idx="3549">
                  <c:v>24.911000000000001</c:v>
                </c:pt>
                <c:pt idx="3550">
                  <c:v>24.957999999999998</c:v>
                </c:pt>
                <c:pt idx="3551">
                  <c:v>24.986999999999998</c:v>
                </c:pt>
                <c:pt idx="3552">
                  <c:v>24.937000000000001</c:v>
                </c:pt>
                <c:pt idx="3553">
                  <c:v>24.885999999999999</c:v>
                </c:pt>
                <c:pt idx="3554">
                  <c:v>24.834</c:v>
                </c:pt>
                <c:pt idx="3555">
                  <c:v>24.78</c:v>
                </c:pt>
                <c:pt idx="3556">
                  <c:v>24.727</c:v>
                </c:pt>
                <c:pt idx="3557">
                  <c:v>24.672000000000001</c:v>
                </c:pt>
                <c:pt idx="3558">
                  <c:v>24.616</c:v>
                </c:pt>
                <c:pt idx="3559">
                  <c:v>24.56</c:v>
                </c:pt>
                <c:pt idx="3560">
                  <c:v>24.501999999999999</c:v>
                </c:pt>
                <c:pt idx="3561">
                  <c:v>24.443999999999999</c:v>
                </c:pt>
                <c:pt idx="3562">
                  <c:v>24.385000000000002</c:v>
                </c:pt>
                <c:pt idx="3563">
                  <c:v>24.324999999999999</c:v>
                </c:pt>
                <c:pt idx="3564">
                  <c:v>24.265000000000001</c:v>
                </c:pt>
                <c:pt idx="3565">
                  <c:v>24.202999999999999</c:v>
                </c:pt>
                <c:pt idx="3566">
                  <c:v>24.195</c:v>
                </c:pt>
                <c:pt idx="3567">
                  <c:v>24.454000000000001</c:v>
                </c:pt>
                <c:pt idx="3568">
                  <c:v>24.713000000000001</c:v>
                </c:pt>
                <c:pt idx="3569">
                  <c:v>24.971</c:v>
                </c:pt>
                <c:pt idx="3570">
                  <c:v>25.228000000000002</c:v>
                </c:pt>
                <c:pt idx="3571">
                  <c:v>25.484000000000002</c:v>
                </c:pt>
                <c:pt idx="3572">
                  <c:v>25.739000000000001</c:v>
                </c:pt>
                <c:pt idx="3573">
                  <c:v>25.992999999999999</c:v>
                </c:pt>
                <c:pt idx="3574">
                  <c:v>26.245999999999999</c:v>
                </c:pt>
                <c:pt idx="3575">
                  <c:v>26.498999999999999</c:v>
                </c:pt>
                <c:pt idx="3576">
                  <c:v>26.75</c:v>
                </c:pt>
                <c:pt idx="3577">
                  <c:v>27</c:v>
                </c:pt>
                <c:pt idx="3578">
                  <c:v>27.25</c:v>
                </c:pt>
                <c:pt idx="3579">
                  <c:v>27.498000000000001</c:v>
                </c:pt>
                <c:pt idx="3580">
                  <c:v>27.745000000000001</c:v>
                </c:pt>
                <c:pt idx="3581">
                  <c:v>27.93</c:v>
                </c:pt>
                <c:pt idx="3582">
                  <c:v>27.815000000000001</c:v>
                </c:pt>
                <c:pt idx="3583">
                  <c:v>27.7</c:v>
                </c:pt>
                <c:pt idx="3584">
                  <c:v>27.582999999999998</c:v>
                </c:pt>
                <c:pt idx="3585">
                  <c:v>27.466000000000001</c:v>
                </c:pt>
                <c:pt idx="3586">
                  <c:v>27.347999999999999</c:v>
                </c:pt>
                <c:pt idx="3587">
                  <c:v>27.228999999999999</c:v>
                </c:pt>
                <c:pt idx="3588">
                  <c:v>27.109000000000002</c:v>
                </c:pt>
                <c:pt idx="3589">
                  <c:v>26.989000000000001</c:v>
                </c:pt>
                <c:pt idx="3590">
                  <c:v>26.867999999999999</c:v>
                </c:pt>
                <c:pt idx="3591">
                  <c:v>26.745999999999999</c:v>
                </c:pt>
                <c:pt idx="3592">
                  <c:v>26.623000000000001</c:v>
                </c:pt>
                <c:pt idx="3593">
                  <c:v>26.5</c:v>
                </c:pt>
                <c:pt idx="3594">
                  <c:v>26.376000000000001</c:v>
                </c:pt>
                <c:pt idx="3595">
                  <c:v>26.251000000000001</c:v>
                </c:pt>
                <c:pt idx="3596">
                  <c:v>26.035</c:v>
                </c:pt>
                <c:pt idx="3597">
                  <c:v>25.370999999999999</c:v>
                </c:pt>
                <c:pt idx="3598">
                  <c:v>24.707000000000001</c:v>
                </c:pt>
                <c:pt idx="3599">
                  <c:v>24.044</c:v>
                </c:pt>
                <c:pt idx="3600">
                  <c:v>23.382000000000001</c:v>
                </c:pt>
                <c:pt idx="3601">
                  <c:v>22.719000000000001</c:v>
                </c:pt>
                <c:pt idx="3602">
                  <c:v>22.058</c:v>
                </c:pt>
                <c:pt idx="3603">
                  <c:v>21.396999999999998</c:v>
                </c:pt>
                <c:pt idx="3604">
                  <c:v>20.736999999999998</c:v>
                </c:pt>
                <c:pt idx="3605">
                  <c:v>20.077999999999999</c:v>
                </c:pt>
                <c:pt idx="3606">
                  <c:v>19.420000000000002</c:v>
                </c:pt>
                <c:pt idx="3607">
                  <c:v>18.763000000000002</c:v>
                </c:pt>
                <c:pt idx="3608">
                  <c:v>18.106999999999999</c:v>
                </c:pt>
                <c:pt idx="3609">
                  <c:v>17.452000000000002</c:v>
                </c:pt>
                <c:pt idx="3610">
                  <c:v>16.797999999999998</c:v>
                </c:pt>
                <c:pt idx="3611">
                  <c:v>16.382000000000001</c:v>
                </c:pt>
                <c:pt idx="3612">
                  <c:v>17.135999999999999</c:v>
                </c:pt>
                <c:pt idx="3613">
                  <c:v>17.885999999999999</c:v>
                </c:pt>
                <c:pt idx="3614">
                  <c:v>18.632999999999999</c:v>
                </c:pt>
                <c:pt idx="3615">
                  <c:v>19.376999999999999</c:v>
                </c:pt>
                <c:pt idx="3616">
                  <c:v>20.119</c:v>
                </c:pt>
                <c:pt idx="3617">
                  <c:v>20.856999999999999</c:v>
                </c:pt>
                <c:pt idx="3618">
                  <c:v>21.591000000000001</c:v>
                </c:pt>
                <c:pt idx="3619">
                  <c:v>22.323</c:v>
                </c:pt>
                <c:pt idx="3620">
                  <c:v>23.050999999999998</c:v>
                </c:pt>
                <c:pt idx="3621">
                  <c:v>23.774999999999999</c:v>
                </c:pt>
                <c:pt idx="3622">
                  <c:v>24.495999999999999</c:v>
                </c:pt>
                <c:pt idx="3623">
                  <c:v>25.213000000000001</c:v>
                </c:pt>
                <c:pt idx="3624">
                  <c:v>25.927</c:v>
                </c:pt>
                <c:pt idx="3625">
                  <c:v>26.635999999999999</c:v>
                </c:pt>
                <c:pt idx="3626">
                  <c:v>27.146999999999998</c:v>
                </c:pt>
                <c:pt idx="3627">
                  <c:v>26.690999999999999</c:v>
                </c:pt>
                <c:pt idx="3628">
                  <c:v>26.234999999999999</c:v>
                </c:pt>
                <c:pt idx="3629">
                  <c:v>25.780999999999999</c:v>
                </c:pt>
                <c:pt idx="3630">
                  <c:v>25.327000000000002</c:v>
                </c:pt>
                <c:pt idx="3631">
                  <c:v>24.873999999999999</c:v>
                </c:pt>
                <c:pt idx="3632">
                  <c:v>24.422000000000001</c:v>
                </c:pt>
                <c:pt idx="3633">
                  <c:v>23.971</c:v>
                </c:pt>
                <c:pt idx="3634">
                  <c:v>23.521000000000001</c:v>
                </c:pt>
                <c:pt idx="3635">
                  <c:v>23.071999999999999</c:v>
                </c:pt>
                <c:pt idx="3636">
                  <c:v>22.625</c:v>
                </c:pt>
                <c:pt idx="3637">
                  <c:v>22.178000000000001</c:v>
                </c:pt>
                <c:pt idx="3638">
                  <c:v>21.731999999999999</c:v>
                </c:pt>
                <c:pt idx="3639">
                  <c:v>21.288</c:v>
                </c:pt>
                <c:pt idx="3640">
                  <c:v>20.844999999999999</c:v>
                </c:pt>
                <c:pt idx="3641">
                  <c:v>20.463000000000001</c:v>
                </c:pt>
                <c:pt idx="3642">
                  <c:v>20.379000000000001</c:v>
                </c:pt>
                <c:pt idx="3643">
                  <c:v>20.295000000000002</c:v>
                </c:pt>
                <c:pt idx="3644">
                  <c:v>20.21</c:v>
                </c:pt>
                <c:pt idx="3645">
                  <c:v>20.125</c:v>
                </c:pt>
                <c:pt idx="3646">
                  <c:v>20.039000000000001</c:v>
                </c:pt>
                <c:pt idx="3647">
                  <c:v>19.952999999999999</c:v>
                </c:pt>
                <c:pt idx="3648">
                  <c:v>19.866</c:v>
                </c:pt>
                <c:pt idx="3649">
                  <c:v>19.777999999999999</c:v>
                </c:pt>
                <c:pt idx="3650">
                  <c:v>19.690999999999999</c:v>
                </c:pt>
                <c:pt idx="3651">
                  <c:v>19.602</c:v>
                </c:pt>
                <c:pt idx="3652">
                  <c:v>19.513999999999999</c:v>
                </c:pt>
                <c:pt idx="3653">
                  <c:v>19.423999999999999</c:v>
                </c:pt>
                <c:pt idx="3654">
                  <c:v>19.335000000000001</c:v>
                </c:pt>
                <c:pt idx="3655">
                  <c:v>19.244</c:v>
                </c:pt>
                <c:pt idx="3656">
                  <c:v>19.088999999999999</c:v>
                </c:pt>
                <c:pt idx="3657">
                  <c:v>18.614999999999998</c:v>
                </c:pt>
                <c:pt idx="3658">
                  <c:v>18.143000000000001</c:v>
                </c:pt>
                <c:pt idx="3659">
                  <c:v>17.672999999999998</c:v>
                </c:pt>
                <c:pt idx="3660">
                  <c:v>17.204999999999998</c:v>
                </c:pt>
                <c:pt idx="3661">
                  <c:v>16.739000000000001</c:v>
                </c:pt>
                <c:pt idx="3662">
                  <c:v>16.274999999999999</c:v>
                </c:pt>
                <c:pt idx="3663">
                  <c:v>15.814</c:v>
                </c:pt>
                <c:pt idx="3664">
                  <c:v>15.355</c:v>
                </c:pt>
                <c:pt idx="3665">
                  <c:v>14.898999999999999</c:v>
                </c:pt>
                <c:pt idx="3666">
                  <c:v>14.444000000000001</c:v>
                </c:pt>
                <c:pt idx="3667">
                  <c:v>13.993</c:v>
                </c:pt>
                <c:pt idx="3668">
                  <c:v>13.542999999999999</c:v>
                </c:pt>
                <c:pt idx="3669">
                  <c:v>13.096</c:v>
                </c:pt>
                <c:pt idx="3670">
                  <c:v>12.651999999999999</c:v>
                </c:pt>
                <c:pt idx="3671">
                  <c:v>12.252000000000001</c:v>
                </c:pt>
                <c:pt idx="3672">
                  <c:v>12.055</c:v>
                </c:pt>
                <c:pt idx="3673">
                  <c:v>11.858000000000001</c:v>
                </c:pt>
                <c:pt idx="3674">
                  <c:v>11.663</c:v>
                </c:pt>
                <c:pt idx="3675">
                  <c:v>11.468</c:v>
                </c:pt>
                <c:pt idx="3676">
                  <c:v>11.273999999999999</c:v>
                </c:pt>
                <c:pt idx="3677">
                  <c:v>11.081</c:v>
                </c:pt>
                <c:pt idx="3678">
                  <c:v>10.888999999999999</c:v>
                </c:pt>
                <c:pt idx="3679">
                  <c:v>10.698</c:v>
                </c:pt>
                <c:pt idx="3680">
                  <c:v>10.507999999999999</c:v>
                </c:pt>
                <c:pt idx="3681">
                  <c:v>10.318</c:v>
                </c:pt>
                <c:pt idx="3682">
                  <c:v>10.129</c:v>
                </c:pt>
                <c:pt idx="3683">
                  <c:v>0.99419999999999997</c:v>
                </c:pt>
                <c:pt idx="3684">
                  <c:v>0.97550000000000003</c:v>
                </c:pt>
                <c:pt idx="3685">
                  <c:v>0.95689999999999997</c:v>
                </c:pt>
                <c:pt idx="3686">
                  <c:v>0.96440000000000003</c:v>
                </c:pt>
                <c:pt idx="3687">
                  <c:v>10.994</c:v>
                </c:pt>
                <c:pt idx="3688">
                  <c:v>12.33</c:v>
                </c:pt>
                <c:pt idx="3689">
                  <c:v>13.653</c:v>
                </c:pt>
                <c:pt idx="3690">
                  <c:v>14.961</c:v>
                </c:pt>
                <c:pt idx="3691">
                  <c:v>16.256</c:v>
                </c:pt>
                <c:pt idx="3692">
                  <c:v>17.536000000000001</c:v>
                </c:pt>
                <c:pt idx="3693">
                  <c:v>18.802</c:v>
                </c:pt>
                <c:pt idx="3694">
                  <c:v>20.053000000000001</c:v>
                </c:pt>
                <c:pt idx="3695">
                  <c:v>21.29</c:v>
                </c:pt>
                <c:pt idx="3696">
                  <c:v>22.512</c:v>
                </c:pt>
                <c:pt idx="3697">
                  <c:v>23.72</c:v>
                </c:pt>
                <c:pt idx="3698">
                  <c:v>24.911999999999999</c:v>
                </c:pt>
                <c:pt idx="3699">
                  <c:v>26.088999999999999</c:v>
                </c:pt>
                <c:pt idx="3700">
                  <c:v>27.251000000000001</c:v>
                </c:pt>
                <c:pt idx="3701">
                  <c:v>28.202000000000002</c:v>
                </c:pt>
                <c:pt idx="3702">
                  <c:v>28.183</c:v>
                </c:pt>
                <c:pt idx="3703">
                  <c:v>28.161999999999999</c:v>
                </c:pt>
                <c:pt idx="3704">
                  <c:v>28.138000000000002</c:v>
                </c:pt>
                <c:pt idx="3705">
                  <c:v>28.111000000000001</c:v>
                </c:pt>
                <c:pt idx="3706">
                  <c:v>28.082000000000001</c:v>
                </c:pt>
                <c:pt idx="3707">
                  <c:v>28.05</c:v>
                </c:pt>
                <c:pt idx="3708">
                  <c:v>28.015000000000001</c:v>
                </c:pt>
                <c:pt idx="3709">
                  <c:v>27.978000000000002</c:v>
                </c:pt>
                <c:pt idx="3710">
                  <c:v>27.937999999999999</c:v>
                </c:pt>
                <c:pt idx="3711">
                  <c:v>27.896000000000001</c:v>
                </c:pt>
                <c:pt idx="3712">
                  <c:v>27.850999999999999</c:v>
                </c:pt>
                <c:pt idx="3713">
                  <c:v>27.803000000000001</c:v>
                </c:pt>
                <c:pt idx="3714">
                  <c:v>27.753</c:v>
                </c:pt>
                <c:pt idx="3715">
                  <c:v>27.7</c:v>
                </c:pt>
                <c:pt idx="3716">
                  <c:v>27.6</c:v>
                </c:pt>
                <c:pt idx="3717">
                  <c:v>27.279</c:v>
                </c:pt>
                <c:pt idx="3718">
                  <c:v>26.959</c:v>
                </c:pt>
                <c:pt idx="3719">
                  <c:v>26.638999999999999</c:v>
                </c:pt>
                <c:pt idx="3720">
                  <c:v>26.321000000000002</c:v>
                </c:pt>
                <c:pt idx="3721">
                  <c:v>26.004000000000001</c:v>
                </c:pt>
                <c:pt idx="3722">
                  <c:v>25.687999999999999</c:v>
                </c:pt>
                <c:pt idx="3723">
                  <c:v>25.372</c:v>
                </c:pt>
                <c:pt idx="3724">
                  <c:v>25.058</c:v>
                </c:pt>
                <c:pt idx="3725">
                  <c:v>24.745000000000001</c:v>
                </c:pt>
                <c:pt idx="3726">
                  <c:v>24.431999999999999</c:v>
                </c:pt>
                <c:pt idx="3727">
                  <c:v>24.120999999999999</c:v>
                </c:pt>
                <c:pt idx="3728">
                  <c:v>23.811</c:v>
                </c:pt>
                <c:pt idx="3729">
                  <c:v>23.501999999999999</c:v>
                </c:pt>
                <c:pt idx="3730">
                  <c:v>23.193999999999999</c:v>
                </c:pt>
                <c:pt idx="3731">
                  <c:v>22.867999999999999</c:v>
                </c:pt>
                <c:pt idx="3732">
                  <c:v>22.45</c:v>
                </c:pt>
                <c:pt idx="3733">
                  <c:v>22.033999999999999</c:v>
                </c:pt>
                <c:pt idx="3734">
                  <c:v>21.622</c:v>
                </c:pt>
                <c:pt idx="3735">
                  <c:v>21.213000000000001</c:v>
                </c:pt>
                <c:pt idx="3736">
                  <c:v>20.806999999999999</c:v>
                </c:pt>
                <c:pt idx="3737">
                  <c:v>20.404</c:v>
                </c:pt>
                <c:pt idx="3738">
                  <c:v>20.004000000000001</c:v>
                </c:pt>
                <c:pt idx="3739">
                  <c:v>19.608000000000001</c:v>
                </c:pt>
                <c:pt idx="3740">
                  <c:v>19.215</c:v>
                </c:pt>
                <c:pt idx="3741">
                  <c:v>18.826000000000001</c:v>
                </c:pt>
                <c:pt idx="3742">
                  <c:v>18.440000000000001</c:v>
                </c:pt>
                <c:pt idx="3743">
                  <c:v>18.056999999999999</c:v>
                </c:pt>
                <c:pt idx="3744">
                  <c:v>17.678000000000001</c:v>
                </c:pt>
                <c:pt idx="3745">
                  <c:v>17.302</c:v>
                </c:pt>
                <c:pt idx="3746">
                  <c:v>16.887</c:v>
                </c:pt>
                <c:pt idx="3747">
                  <c:v>16.273</c:v>
                </c:pt>
                <c:pt idx="3748">
                  <c:v>15.667</c:v>
                </c:pt>
                <c:pt idx="3749">
                  <c:v>15.069000000000001</c:v>
                </c:pt>
                <c:pt idx="3750">
                  <c:v>14.48</c:v>
                </c:pt>
                <c:pt idx="3751">
                  <c:v>13.898999999999999</c:v>
                </c:pt>
                <c:pt idx="3752">
                  <c:v>13.326000000000001</c:v>
                </c:pt>
                <c:pt idx="3753">
                  <c:v>12.762</c:v>
                </c:pt>
                <c:pt idx="3754">
                  <c:v>12.207000000000001</c:v>
                </c:pt>
                <c:pt idx="3755">
                  <c:v>11.66</c:v>
                </c:pt>
                <c:pt idx="3756">
                  <c:v>11.122</c:v>
                </c:pt>
                <c:pt idx="3757">
                  <c:v>10.593</c:v>
                </c:pt>
                <c:pt idx="3758">
                  <c:v>10.073</c:v>
                </c:pt>
                <c:pt idx="3759">
                  <c:v>0.95609999999999995</c:v>
                </c:pt>
                <c:pt idx="3760">
                  <c:v>0.90580000000000005</c:v>
                </c:pt>
                <c:pt idx="3761">
                  <c:v>0.88349999999999995</c:v>
                </c:pt>
                <c:pt idx="3762">
                  <c:v>0.99329999999999996</c:v>
                </c:pt>
                <c:pt idx="3763">
                  <c:v>11.002000000000001</c:v>
                </c:pt>
                <c:pt idx="3764">
                  <c:v>12.041</c:v>
                </c:pt>
                <c:pt idx="3765">
                  <c:v>13.051</c:v>
                </c:pt>
                <c:pt idx="3766">
                  <c:v>14.031000000000001</c:v>
                </c:pt>
                <c:pt idx="3767">
                  <c:v>14.981</c:v>
                </c:pt>
                <c:pt idx="3768">
                  <c:v>15.901</c:v>
                </c:pt>
                <c:pt idx="3769">
                  <c:v>16.791</c:v>
                </c:pt>
                <c:pt idx="3770">
                  <c:v>17.651</c:v>
                </c:pt>
                <c:pt idx="3771">
                  <c:v>18.481000000000002</c:v>
                </c:pt>
                <c:pt idx="3772">
                  <c:v>19.280999999999999</c:v>
                </c:pt>
                <c:pt idx="3773">
                  <c:v>20.05</c:v>
                </c:pt>
                <c:pt idx="3774">
                  <c:v>20.789000000000001</c:v>
                </c:pt>
                <c:pt idx="3775">
                  <c:v>21.497</c:v>
                </c:pt>
                <c:pt idx="3776">
                  <c:v>21.890999999999998</c:v>
                </c:pt>
                <c:pt idx="3777">
                  <c:v>20.88</c:v>
                </c:pt>
                <c:pt idx="3778">
                  <c:v>19.89</c:v>
                </c:pt>
                <c:pt idx="3779">
                  <c:v>18.920000000000002</c:v>
                </c:pt>
                <c:pt idx="3780">
                  <c:v>17.971</c:v>
                </c:pt>
                <c:pt idx="3781">
                  <c:v>17.047000000000001</c:v>
                </c:pt>
                <c:pt idx="3782">
                  <c:v>16.141999999999999</c:v>
                </c:pt>
                <c:pt idx="3783">
                  <c:v>15.257</c:v>
                </c:pt>
                <c:pt idx="3784">
                  <c:v>14.393000000000001</c:v>
                </c:pt>
                <c:pt idx="3785">
                  <c:v>13.548999999999999</c:v>
                </c:pt>
                <c:pt idx="3786">
                  <c:v>12.726000000000001</c:v>
                </c:pt>
                <c:pt idx="3787">
                  <c:v>11.923999999999999</c:v>
                </c:pt>
                <c:pt idx="3788">
                  <c:v>11.141999999999999</c:v>
                </c:pt>
                <c:pt idx="3789">
                  <c:v>10.381</c:v>
                </c:pt>
                <c:pt idx="3790">
                  <c:v>0.96399999999999997</c:v>
                </c:pt>
                <c:pt idx="3791">
                  <c:v>0.9073</c:v>
                </c:pt>
                <c:pt idx="3792">
                  <c:v>0.92579999999999996</c:v>
                </c:pt>
                <c:pt idx="3793">
                  <c:v>0.94279999999999997</c:v>
                </c:pt>
                <c:pt idx="3794">
                  <c:v>0.95840000000000003</c:v>
                </c:pt>
                <c:pt idx="3795">
                  <c:v>0.97260000000000002</c:v>
                </c:pt>
                <c:pt idx="3796">
                  <c:v>0.98529999999999995</c:v>
                </c:pt>
                <c:pt idx="3797">
                  <c:v>0.99650000000000005</c:v>
                </c:pt>
                <c:pt idx="3798">
                  <c:v>10.063000000000001</c:v>
                </c:pt>
                <c:pt idx="3799">
                  <c:v>10.147</c:v>
                </c:pt>
                <c:pt idx="3800">
                  <c:v>10.215999999999999</c:v>
                </c:pt>
                <c:pt idx="3801">
                  <c:v>10.271000000000001</c:v>
                </c:pt>
                <c:pt idx="3802">
                  <c:v>10.311</c:v>
                </c:pt>
                <c:pt idx="3803">
                  <c:v>10.337</c:v>
                </c:pt>
                <c:pt idx="3804">
                  <c:v>10.349</c:v>
                </c:pt>
                <c:pt idx="3805">
                  <c:v>10.346</c:v>
                </c:pt>
                <c:pt idx="3806">
                  <c:v>10.315</c:v>
                </c:pt>
                <c:pt idx="3807">
                  <c:v>10.199</c:v>
                </c:pt>
                <c:pt idx="3808">
                  <c:v>10.073</c:v>
                </c:pt>
                <c:pt idx="3809">
                  <c:v>0.99390000000000001</c:v>
                </c:pt>
                <c:pt idx="3810">
                  <c:v>0.97950000000000004</c:v>
                </c:pt>
                <c:pt idx="3811">
                  <c:v>0.96430000000000005</c:v>
                </c:pt>
                <c:pt idx="3812">
                  <c:v>0.94820000000000004</c:v>
                </c:pt>
                <c:pt idx="3813">
                  <c:v>0.93120000000000003</c:v>
                </c:pt>
                <c:pt idx="3814">
                  <c:v>0.91339999999999999</c:v>
                </c:pt>
                <c:pt idx="3815">
                  <c:v>0.89470000000000005</c:v>
                </c:pt>
                <c:pt idx="3816">
                  <c:v>0.87519999999999998</c:v>
                </c:pt>
                <c:pt idx="3817">
                  <c:v>0.8548</c:v>
                </c:pt>
                <c:pt idx="3818">
                  <c:v>0.84109999999999996</c:v>
                </c:pt>
                <c:pt idx="3819">
                  <c:v>0.82420000000000004</c:v>
                </c:pt>
                <c:pt idx="3820">
                  <c:v>0.80659999999999998</c:v>
                </c:pt>
                <c:pt idx="3821">
                  <c:v>0.78720000000000001</c:v>
                </c:pt>
                <c:pt idx="3822">
                  <c:v>0.76239999999999997</c:v>
                </c:pt>
                <c:pt idx="3823">
                  <c:v>0.73729999999999996</c:v>
                </c:pt>
                <c:pt idx="3824">
                  <c:v>0.71189999999999998</c:v>
                </c:pt>
                <c:pt idx="3825">
                  <c:v>0.68630000000000002</c:v>
                </c:pt>
                <c:pt idx="3826">
                  <c:v>0.6603</c:v>
                </c:pt>
                <c:pt idx="3827">
                  <c:v>0.6341</c:v>
                </c:pt>
                <c:pt idx="3828">
                  <c:v>0.60770000000000002</c:v>
                </c:pt>
                <c:pt idx="3829">
                  <c:v>0.58099999999999996</c:v>
                </c:pt>
                <c:pt idx="3830">
                  <c:v>0.55400000000000005</c:v>
                </c:pt>
                <c:pt idx="3831">
                  <c:v>0.52680000000000005</c:v>
                </c:pt>
                <c:pt idx="3832">
                  <c:v>0.4995</c:v>
                </c:pt>
                <c:pt idx="3833">
                  <c:v>0.47189999999999999</c:v>
                </c:pt>
                <c:pt idx="3834">
                  <c:v>0.44409999999999999</c:v>
                </c:pt>
                <c:pt idx="3835">
                  <c:v>0.41620000000000001</c:v>
                </c:pt>
                <c:pt idx="3836">
                  <c:v>0.38769999999999999</c:v>
                </c:pt>
                <c:pt idx="3837">
                  <c:v>0.35759999999999997</c:v>
                </c:pt>
                <c:pt idx="3838">
                  <c:v>0.32779999999999998</c:v>
                </c:pt>
                <c:pt idx="3839">
                  <c:v>0.29809999999999998</c:v>
                </c:pt>
                <c:pt idx="3840">
                  <c:v>0.26879999999999998</c:v>
                </c:pt>
                <c:pt idx="3841">
                  <c:v>0.23980000000000001</c:v>
                </c:pt>
                <c:pt idx="3842">
                  <c:v>0.21110000000000001</c:v>
                </c:pt>
                <c:pt idx="3843">
                  <c:v>0.18279999999999999</c:v>
                </c:pt>
                <c:pt idx="3844">
                  <c:v>0.155</c:v>
                </c:pt>
                <c:pt idx="3845">
                  <c:v>0.1278</c:v>
                </c:pt>
                <c:pt idx="3846">
                  <c:v>0.1013</c:v>
                </c:pt>
                <c:pt idx="3847">
                  <c:v>7.5700000000000003E-2</c:v>
                </c:pt>
                <c:pt idx="3848">
                  <c:v>5.1200000000000002E-2</c:v>
                </c:pt>
                <c:pt idx="3849">
                  <c:v>2.8299999999999999E-2</c:v>
                </c:pt>
                <c:pt idx="3850">
                  <c:v>8.3000000000000001E-3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1.0999999999999999E-2</c:v>
                </c:pt>
                <c:pt idx="4725">
                  <c:v>3.15E-2</c:v>
                </c:pt>
                <c:pt idx="4726">
                  <c:v>5.45E-2</c:v>
                </c:pt>
                <c:pt idx="4727">
                  <c:v>7.8899999999999998E-2</c:v>
                </c:pt>
                <c:pt idx="4728">
                  <c:v>0.10440000000000001</c:v>
                </c:pt>
                <c:pt idx="4729">
                  <c:v>0.13059999999999999</c:v>
                </c:pt>
                <c:pt idx="4730">
                  <c:v>0.15759999999999999</c:v>
                </c:pt>
                <c:pt idx="4731">
                  <c:v>0.185</c:v>
                </c:pt>
                <c:pt idx="4732">
                  <c:v>0.21290000000000001</c:v>
                </c:pt>
                <c:pt idx="4733">
                  <c:v>0.24129999999999999</c:v>
                </c:pt>
                <c:pt idx="4734">
                  <c:v>0.26989999999999997</c:v>
                </c:pt>
                <c:pt idx="4735">
                  <c:v>0.2989</c:v>
                </c:pt>
                <c:pt idx="4736">
                  <c:v>0.32779999999999998</c:v>
                </c:pt>
                <c:pt idx="4737">
                  <c:v>0.35580000000000001</c:v>
                </c:pt>
                <c:pt idx="4738">
                  <c:v>0.38379999999999997</c:v>
                </c:pt>
                <c:pt idx="4739">
                  <c:v>0.41170000000000001</c:v>
                </c:pt>
                <c:pt idx="4740">
                  <c:v>0.4395</c:v>
                </c:pt>
                <c:pt idx="4741">
                  <c:v>0.46729999999999999</c:v>
                </c:pt>
                <c:pt idx="4742">
                  <c:v>0.495</c:v>
                </c:pt>
                <c:pt idx="4743">
                  <c:v>0.52249999999999996</c:v>
                </c:pt>
                <c:pt idx="4744">
                  <c:v>0.54990000000000006</c:v>
                </c:pt>
                <c:pt idx="4745">
                  <c:v>0.57709999999999995</c:v>
                </c:pt>
                <c:pt idx="4746">
                  <c:v>0.60429999999999995</c:v>
                </c:pt>
                <c:pt idx="4747">
                  <c:v>0.63119999999999998</c:v>
                </c:pt>
                <c:pt idx="4748">
                  <c:v>0.65800000000000003</c:v>
                </c:pt>
                <c:pt idx="4749">
                  <c:v>0.6845</c:v>
                </c:pt>
                <c:pt idx="4750">
                  <c:v>0.71089999999999998</c:v>
                </c:pt>
                <c:pt idx="4751">
                  <c:v>0.73060000000000003</c:v>
                </c:pt>
                <c:pt idx="4752">
                  <c:v>0.71619999999999995</c:v>
                </c:pt>
                <c:pt idx="4753">
                  <c:v>0.69850000000000001</c:v>
                </c:pt>
                <c:pt idx="4754">
                  <c:v>0.67749999999999999</c:v>
                </c:pt>
                <c:pt idx="4755">
                  <c:v>0.6532</c:v>
                </c:pt>
                <c:pt idx="4756">
                  <c:v>0.62560000000000004</c:v>
                </c:pt>
                <c:pt idx="4757">
                  <c:v>0.59399999999999997</c:v>
                </c:pt>
                <c:pt idx="4758">
                  <c:v>0.56320000000000003</c:v>
                </c:pt>
                <c:pt idx="4759">
                  <c:v>0.52839999999999998</c:v>
                </c:pt>
                <c:pt idx="4760">
                  <c:v>0.48970000000000002</c:v>
                </c:pt>
                <c:pt idx="4761">
                  <c:v>0.44700000000000001</c:v>
                </c:pt>
                <c:pt idx="4762">
                  <c:v>0.40029999999999999</c:v>
                </c:pt>
                <c:pt idx="4763">
                  <c:v>0.34960000000000002</c:v>
                </c:pt>
                <c:pt idx="4764">
                  <c:v>0.29480000000000001</c:v>
                </c:pt>
                <c:pt idx="4765">
                  <c:v>0.23599999999999999</c:v>
                </c:pt>
                <c:pt idx="4766">
                  <c:v>0.18509999999999999</c:v>
                </c:pt>
                <c:pt idx="4767">
                  <c:v>0.19159999999999999</c:v>
                </c:pt>
                <c:pt idx="4768">
                  <c:v>0.19819999999999999</c:v>
                </c:pt>
                <c:pt idx="4769">
                  <c:v>0.20480000000000001</c:v>
                </c:pt>
                <c:pt idx="4770">
                  <c:v>0.21149999999999999</c:v>
                </c:pt>
                <c:pt idx="4771">
                  <c:v>0.21829999999999999</c:v>
                </c:pt>
                <c:pt idx="4772">
                  <c:v>0.22509999999999999</c:v>
                </c:pt>
                <c:pt idx="4773">
                  <c:v>0.23200000000000001</c:v>
                </c:pt>
                <c:pt idx="4774">
                  <c:v>0.2389</c:v>
                </c:pt>
                <c:pt idx="4775">
                  <c:v>0.246</c:v>
                </c:pt>
                <c:pt idx="4776">
                  <c:v>0.25309999999999999</c:v>
                </c:pt>
                <c:pt idx="4777">
                  <c:v>0.26019999999999999</c:v>
                </c:pt>
                <c:pt idx="4778">
                  <c:v>0.26740000000000003</c:v>
                </c:pt>
                <c:pt idx="4779">
                  <c:v>0.2747</c:v>
                </c:pt>
                <c:pt idx="4780">
                  <c:v>0.28199999999999997</c:v>
                </c:pt>
                <c:pt idx="4781">
                  <c:v>0.28939999999999999</c:v>
                </c:pt>
                <c:pt idx="4782">
                  <c:v>0.29659999999999997</c:v>
                </c:pt>
                <c:pt idx="4783">
                  <c:v>0.30380000000000001</c:v>
                </c:pt>
                <c:pt idx="4784">
                  <c:v>0.31109999999999999</c:v>
                </c:pt>
                <c:pt idx="4785">
                  <c:v>0.31850000000000001</c:v>
                </c:pt>
                <c:pt idx="4786">
                  <c:v>0.32579999999999998</c:v>
                </c:pt>
                <c:pt idx="4787">
                  <c:v>0.33329999999999999</c:v>
                </c:pt>
                <c:pt idx="4788">
                  <c:v>0.34079999999999999</c:v>
                </c:pt>
                <c:pt idx="4789">
                  <c:v>0.3483</c:v>
                </c:pt>
                <c:pt idx="4790">
                  <c:v>0.35589999999999999</c:v>
                </c:pt>
                <c:pt idx="4791">
                  <c:v>0.36349999999999999</c:v>
                </c:pt>
                <c:pt idx="4792">
                  <c:v>0.37109999999999999</c:v>
                </c:pt>
                <c:pt idx="4793">
                  <c:v>0.37880000000000003</c:v>
                </c:pt>
                <c:pt idx="4794">
                  <c:v>0.3866</c:v>
                </c:pt>
                <c:pt idx="4795">
                  <c:v>0.39450000000000002</c:v>
                </c:pt>
                <c:pt idx="4796">
                  <c:v>0.40649999999999997</c:v>
                </c:pt>
                <c:pt idx="4797">
                  <c:v>0.43940000000000001</c:v>
                </c:pt>
                <c:pt idx="4798">
                  <c:v>0.47299999999999998</c:v>
                </c:pt>
                <c:pt idx="4799">
                  <c:v>0.50749999999999995</c:v>
                </c:pt>
                <c:pt idx="4800">
                  <c:v>0.54279999999999995</c:v>
                </c:pt>
                <c:pt idx="4801">
                  <c:v>0.57879999999999998</c:v>
                </c:pt>
                <c:pt idx="4802">
                  <c:v>0.61570000000000003</c:v>
                </c:pt>
                <c:pt idx="4803">
                  <c:v>0.65329999999999999</c:v>
                </c:pt>
                <c:pt idx="4804">
                  <c:v>0.69179999999999997</c:v>
                </c:pt>
                <c:pt idx="4805">
                  <c:v>0.73099999999999998</c:v>
                </c:pt>
                <c:pt idx="4806">
                  <c:v>0.77100000000000002</c:v>
                </c:pt>
                <c:pt idx="4807">
                  <c:v>0.81179999999999997</c:v>
                </c:pt>
                <c:pt idx="4808">
                  <c:v>0.85329999999999995</c:v>
                </c:pt>
                <c:pt idx="4809">
                  <c:v>0.89570000000000005</c:v>
                </c:pt>
                <c:pt idx="4810">
                  <c:v>0.93879999999999997</c:v>
                </c:pt>
                <c:pt idx="4811">
                  <c:v>0.98099999999999998</c:v>
                </c:pt>
                <c:pt idx="4812">
                  <c:v>10.157999999999999</c:v>
                </c:pt>
                <c:pt idx="4813">
                  <c:v>10.512</c:v>
                </c:pt>
                <c:pt idx="4814">
                  <c:v>10.87</c:v>
                </c:pt>
                <c:pt idx="4815">
                  <c:v>11.234</c:v>
                </c:pt>
                <c:pt idx="4816">
                  <c:v>11.603</c:v>
                </c:pt>
                <c:pt idx="4817">
                  <c:v>11.976000000000001</c:v>
                </c:pt>
                <c:pt idx="4818">
                  <c:v>12.355</c:v>
                </c:pt>
                <c:pt idx="4819">
                  <c:v>12.739000000000001</c:v>
                </c:pt>
                <c:pt idx="4820">
                  <c:v>13.128</c:v>
                </c:pt>
                <c:pt idx="4821">
                  <c:v>13.522</c:v>
                </c:pt>
                <c:pt idx="4822">
                  <c:v>13.920999999999999</c:v>
                </c:pt>
                <c:pt idx="4823">
                  <c:v>14.324999999999999</c:v>
                </c:pt>
                <c:pt idx="4824">
                  <c:v>14.734</c:v>
                </c:pt>
                <c:pt idx="4825">
                  <c:v>15.147</c:v>
                </c:pt>
                <c:pt idx="4826">
                  <c:v>15.62</c:v>
                </c:pt>
                <c:pt idx="4827">
                  <c:v>16.367000000000001</c:v>
                </c:pt>
                <c:pt idx="4828">
                  <c:v>17.125</c:v>
                </c:pt>
                <c:pt idx="4829">
                  <c:v>17.895</c:v>
                </c:pt>
                <c:pt idx="4830">
                  <c:v>18.675000000000001</c:v>
                </c:pt>
                <c:pt idx="4831">
                  <c:v>19.466000000000001</c:v>
                </c:pt>
                <c:pt idx="4832">
                  <c:v>20.268000000000001</c:v>
                </c:pt>
                <c:pt idx="4833">
                  <c:v>21.081</c:v>
                </c:pt>
                <c:pt idx="4834">
                  <c:v>21.905000000000001</c:v>
                </c:pt>
                <c:pt idx="4835">
                  <c:v>22.739000000000001</c:v>
                </c:pt>
                <c:pt idx="4836">
                  <c:v>23.585000000000001</c:v>
                </c:pt>
                <c:pt idx="4837">
                  <c:v>24.442</c:v>
                </c:pt>
                <c:pt idx="4838">
                  <c:v>25.308</c:v>
                </c:pt>
                <c:pt idx="4839">
                  <c:v>26.184999999999999</c:v>
                </c:pt>
                <c:pt idx="4840">
                  <c:v>27.073</c:v>
                </c:pt>
                <c:pt idx="4841">
                  <c:v>27.747</c:v>
                </c:pt>
                <c:pt idx="4842">
                  <c:v>27.312000000000001</c:v>
                </c:pt>
                <c:pt idx="4843">
                  <c:v>26.866</c:v>
                </c:pt>
                <c:pt idx="4844">
                  <c:v>26.408000000000001</c:v>
                </c:pt>
                <c:pt idx="4845">
                  <c:v>25.939</c:v>
                </c:pt>
                <c:pt idx="4846">
                  <c:v>25.457000000000001</c:v>
                </c:pt>
                <c:pt idx="4847">
                  <c:v>24.965</c:v>
                </c:pt>
                <c:pt idx="4848">
                  <c:v>24.46</c:v>
                </c:pt>
                <c:pt idx="4849">
                  <c:v>23.945</c:v>
                </c:pt>
                <c:pt idx="4850">
                  <c:v>23.417999999999999</c:v>
                </c:pt>
                <c:pt idx="4851">
                  <c:v>22.879000000000001</c:v>
                </c:pt>
                <c:pt idx="4852">
                  <c:v>22.33</c:v>
                </c:pt>
                <c:pt idx="4853">
                  <c:v>21.768999999999998</c:v>
                </c:pt>
                <c:pt idx="4854">
                  <c:v>21.196999999999999</c:v>
                </c:pt>
                <c:pt idx="4855">
                  <c:v>20.614000000000001</c:v>
                </c:pt>
                <c:pt idx="4856">
                  <c:v>20.263999999999999</c:v>
                </c:pt>
                <c:pt idx="4857">
                  <c:v>21.113</c:v>
                </c:pt>
                <c:pt idx="4858">
                  <c:v>21.972000000000001</c:v>
                </c:pt>
                <c:pt idx="4859">
                  <c:v>22.84</c:v>
                </c:pt>
                <c:pt idx="4860">
                  <c:v>23.716999999999999</c:v>
                </c:pt>
                <c:pt idx="4861">
                  <c:v>24.602</c:v>
                </c:pt>
                <c:pt idx="4862">
                  <c:v>25.495999999999999</c:v>
                </c:pt>
                <c:pt idx="4863">
                  <c:v>26.398</c:v>
                </c:pt>
                <c:pt idx="4864">
                  <c:v>27.309000000000001</c:v>
                </c:pt>
                <c:pt idx="4865">
                  <c:v>28.228000000000002</c:v>
                </c:pt>
                <c:pt idx="4866">
                  <c:v>29.155000000000001</c:v>
                </c:pt>
                <c:pt idx="4867">
                  <c:v>30.091000000000001</c:v>
                </c:pt>
                <c:pt idx="4868">
                  <c:v>31.035</c:v>
                </c:pt>
                <c:pt idx="4869">
                  <c:v>31.986999999999998</c:v>
                </c:pt>
                <c:pt idx="4870">
                  <c:v>32.947000000000003</c:v>
                </c:pt>
                <c:pt idx="4871">
                  <c:v>33.786000000000001</c:v>
                </c:pt>
                <c:pt idx="4872">
                  <c:v>33.988999999999997</c:v>
                </c:pt>
                <c:pt idx="4873">
                  <c:v>34.192</c:v>
                </c:pt>
                <c:pt idx="4874">
                  <c:v>34.393999999999998</c:v>
                </c:pt>
                <c:pt idx="4875">
                  <c:v>34.594000000000001</c:v>
                </c:pt>
                <c:pt idx="4876">
                  <c:v>34.793999999999997</c:v>
                </c:pt>
                <c:pt idx="4877">
                  <c:v>34.991999999999997</c:v>
                </c:pt>
                <c:pt idx="4878">
                  <c:v>35.19</c:v>
                </c:pt>
                <c:pt idx="4879">
                  <c:v>35.386000000000003</c:v>
                </c:pt>
                <c:pt idx="4880">
                  <c:v>35.581000000000003</c:v>
                </c:pt>
                <c:pt idx="4881">
                  <c:v>35.774999999999999</c:v>
                </c:pt>
                <c:pt idx="4882">
                  <c:v>35.968000000000004</c:v>
                </c:pt>
                <c:pt idx="4883">
                  <c:v>36.159999999999997</c:v>
                </c:pt>
                <c:pt idx="4884">
                  <c:v>36.35</c:v>
                </c:pt>
                <c:pt idx="4885">
                  <c:v>36.54</c:v>
                </c:pt>
                <c:pt idx="4886">
                  <c:v>36.732999999999997</c:v>
                </c:pt>
                <c:pt idx="4887">
                  <c:v>36.951999999999998</c:v>
                </c:pt>
                <c:pt idx="4888">
                  <c:v>37.170999999999999</c:v>
                </c:pt>
                <c:pt idx="4889">
                  <c:v>37.387999999999998</c:v>
                </c:pt>
                <c:pt idx="4890">
                  <c:v>37.604999999999997</c:v>
                </c:pt>
                <c:pt idx="4891">
                  <c:v>37.82</c:v>
                </c:pt>
                <c:pt idx="4892">
                  <c:v>38.034999999999997</c:v>
                </c:pt>
                <c:pt idx="4893">
                  <c:v>38.249000000000002</c:v>
                </c:pt>
                <c:pt idx="4894">
                  <c:v>38.460999999999999</c:v>
                </c:pt>
                <c:pt idx="4895">
                  <c:v>38.673000000000002</c:v>
                </c:pt>
                <c:pt idx="4896">
                  <c:v>38.884</c:v>
                </c:pt>
                <c:pt idx="4897">
                  <c:v>39.094000000000001</c:v>
                </c:pt>
                <c:pt idx="4898">
                  <c:v>39.304000000000002</c:v>
                </c:pt>
                <c:pt idx="4899">
                  <c:v>39.512</c:v>
                </c:pt>
                <c:pt idx="4900">
                  <c:v>39.719000000000001</c:v>
                </c:pt>
                <c:pt idx="4901">
                  <c:v>39.901000000000003</c:v>
                </c:pt>
                <c:pt idx="4902">
                  <c:v>39.966000000000001</c:v>
                </c:pt>
                <c:pt idx="4903">
                  <c:v>40.027999999999999</c:v>
                </c:pt>
                <c:pt idx="4904">
                  <c:v>40.088000000000001</c:v>
                </c:pt>
                <c:pt idx="4905">
                  <c:v>40.146000000000001</c:v>
                </c:pt>
                <c:pt idx="4906">
                  <c:v>40.201999999999998</c:v>
                </c:pt>
                <c:pt idx="4907">
                  <c:v>40.256</c:v>
                </c:pt>
                <c:pt idx="4908">
                  <c:v>40.307000000000002</c:v>
                </c:pt>
                <c:pt idx="4909">
                  <c:v>40.356999999999999</c:v>
                </c:pt>
                <c:pt idx="4910">
                  <c:v>40.405000000000001</c:v>
                </c:pt>
                <c:pt idx="4911">
                  <c:v>40.450000000000003</c:v>
                </c:pt>
                <c:pt idx="4912">
                  <c:v>40.493000000000002</c:v>
                </c:pt>
                <c:pt idx="4913">
                  <c:v>40.534999999999997</c:v>
                </c:pt>
                <c:pt idx="4914">
                  <c:v>40.573999999999998</c:v>
                </c:pt>
                <c:pt idx="4915">
                  <c:v>40.610999999999997</c:v>
                </c:pt>
                <c:pt idx="4916">
                  <c:v>40.636000000000003</c:v>
                </c:pt>
                <c:pt idx="4917">
                  <c:v>40.606000000000002</c:v>
                </c:pt>
                <c:pt idx="4918">
                  <c:v>40.573999999999998</c:v>
                </c:pt>
                <c:pt idx="4919">
                  <c:v>40.54</c:v>
                </c:pt>
                <c:pt idx="4920">
                  <c:v>40.503</c:v>
                </c:pt>
                <c:pt idx="4921">
                  <c:v>40.463999999999999</c:v>
                </c:pt>
                <c:pt idx="4922">
                  <c:v>40.423000000000002</c:v>
                </c:pt>
                <c:pt idx="4923">
                  <c:v>40.378999999999998</c:v>
                </c:pt>
                <c:pt idx="4924">
                  <c:v>40.332000000000001</c:v>
                </c:pt>
                <c:pt idx="4925">
                  <c:v>40.283999999999999</c:v>
                </c:pt>
                <c:pt idx="4926">
                  <c:v>40.232999999999997</c:v>
                </c:pt>
                <c:pt idx="4927">
                  <c:v>40.179000000000002</c:v>
                </c:pt>
                <c:pt idx="4928">
                  <c:v>40.124000000000002</c:v>
                </c:pt>
                <c:pt idx="4929">
                  <c:v>40.066000000000003</c:v>
                </c:pt>
                <c:pt idx="4930">
                  <c:v>40.006</c:v>
                </c:pt>
                <c:pt idx="4931">
                  <c:v>39.968000000000004</c:v>
                </c:pt>
                <c:pt idx="4932">
                  <c:v>40.051000000000002</c:v>
                </c:pt>
                <c:pt idx="4933">
                  <c:v>40.133000000000003</c:v>
                </c:pt>
                <c:pt idx="4934">
                  <c:v>40.213000000000001</c:v>
                </c:pt>
                <c:pt idx="4935">
                  <c:v>40.290999999999997</c:v>
                </c:pt>
                <c:pt idx="4936">
                  <c:v>40.368000000000002</c:v>
                </c:pt>
                <c:pt idx="4937">
                  <c:v>40.444000000000003</c:v>
                </c:pt>
                <c:pt idx="4938">
                  <c:v>40.518000000000001</c:v>
                </c:pt>
                <c:pt idx="4939">
                  <c:v>40.591000000000001</c:v>
                </c:pt>
                <c:pt idx="4940">
                  <c:v>40.661999999999999</c:v>
                </c:pt>
                <c:pt idx="4941">
                  <c:v>40.731999999999999</c:v>
                </c:pt>
                <c:pt idx="4942">
                  <c:v>40.801000000000002</c:v>
                </c:pt>
                <c:pt idx="4943">
                  <c:v>40.866999999999997</c:v>
                </c:pt>
                <c:pt idx="4944">
                  <c:v>40.933</c:v>
                </c:pt>
                <c:pt idx="4945">
                  <c:v>40.997</c:v>
                </c:pt>
                <c:pt idx="4946">
                  <c:v>41.116</c:v>
                </c:pt>
                <c:pt idx="4947">
                  <c:v>41.51</c:v>
                </c:pt>
                <c:pt idx="4948">
                  <c:v>41.904000000000003</c:v>
                </c:pt>
                <c:pt idx="4949">
                  <c:v>42.298000000000002</c:v>
                </c:pt>
                <c:pt idx="4950">
                  <c:v>42.692</c:v>
                </c:pt>
                <c:pt idx="4951">
                  <c:v>43.085999999999999</c:v>
                </c:pt>
                <c:pt idx="4952">
                  <c:v>43.48</c:v>
                </c:pt>
                <c:pt idx="4953">
                  <c:v>43.872999999999998</c:v>
                </c:pt>
                <c:pt idx="4954">
                  <c:v>44.265999999999998</c:v>
                </c:pt>
                <c:pt idx="4955">
                  <c:v>44.658999999999999</c:v>
                </c:pt>
                <c:pt idx="4956">
                  <c:v>45.052</c:v>
                </c:pt>
                <c:pt idx="4957">
                  <c:v>45.444000000000003</c:v>
                </c:pt>
                <c:pt idx="4958">
                  <c:v>45.835000000000001</c:v>
                </c:pt>
                <c:pt idx="4959">
                  <c:v>46.225999999999999</c:v>
                </c:pt>
                <c:pt idx="4960">
                  <c:v>46.616999999999997</c:v>
                </c:pt>
                <c:pt idx="4961">
                  <c:v>46.875999999999998</c:v>
                </c:pt>
                <c:pt idx="4962">
                  <c:v>46.488999999999997</c:v>
                </c:pt>
                <c:pt idx="4963">
                  <c:v>46.098999999999997</c:v>
                </c:pt>
                <c:pt idx="4964">
                  <c:v>45.706000000000003</c:v>
                </c:pt>
                <c:pt idx="4965">
                  <c:v>45.31</c:v>
                </c:pt>
                <c:pt idx="4966">
                  <c:v>44.911999999999999</c:v>
                </c:pt>
                <c:pt idx="4967">
                  <c:v>44.51</c:v>
                </c:pt>
                <c:pt idx="4968">
                  <c:v>44.106000000000002</c:v>
                </c:pt>
                <c:pt idx="4969">
                  <c:v>43.698999999999998</c:v>
                </c:pt>
                <c:pt idx="4970">
                  <c:v>43.29</c:v>
                </c:pt>
                <c:pt idx="4971">
                  <c:v>42.878</c:v>
                </c:pt>
                <c:pt idx="4972">
                  <c:v>42.463000000000001</c:v>
                </c:pt>
                <c:pt idx="4973">
                  <c:v>42.045999999999999</c:v>
                </c:pt>
                <c:pt idx="4974">
                  <c:v>41.627000000000002</c:v>
                </c:pt>
                <c:pt idx="4975">
                  <c:v>41.204999999999998</c:v>
                </c:pt>
                <c:pt idx="4976">
                  <c:v>40.845999999999997</c:v>
                </c:pt>
                <c:pt idx="4977">
                  <c:v>40.808999999999997</c:v>
                </c:pt>
                <c:pt idx="4978">
                  <c:v>40.770000000000003</c:v>
                </c:pt>
                <c:pt idx="4979">
                  <c:v>40.728999999999999</c:v>
                </c:pt>
                <c:pt idx="4980">
                  <c:v>40.686999999999998</c:v>
                </c:pt>
                <c:pt idx="4981">
                  <c:v>40.643000000000001</c:v>
                </c:pt>
                <c:pt idx="4982">
                  <c:v>40.597999999999999</c:v>
                </c:pt>
                <c:pt idx="4983">
                  <c:v>40.552</c:v>
                </c:pt>
                <c:pt idx="4984">
                  <c:v>40.503999999999998</c:v>
                </c:pt>
                <c:pt idx="4985">
                  <c:v>40.454999999999998</c:v>
                </c:pt>
                <c:pt idx="4986">
                  <c:v>40.404000000000003</c:v>
                </c:pt>
                <c:pt idx="4987">
                  <c:v>40.351999999999997</c:v>
                </c:pt>
                <c:pt idx="4988">
                  <c:v>40.298000000000002</c:v>
                </c:pt>
                <c:pt idx="4989">
                  <c:v>40.243000000000002</c:v>
                </c:pt>
                <c:pt idx="4990">
                  <c:v>40.186</c:v>
                </c:pt>
                <c:pt idx="4991">
                  <c:v>40.320999999999998</c:v>
                </c:pt>
                <c:pt idx="4992">
                  <c:v>41.408000000000001</c:v>
                </c:pt>
                <c:pt idx="4993">
                  <c:v>42.494999999999997</c:v>
                </c:pt>
                <c:pt idx="4994">
                  <c:v>43.581000000000003</c:v>
                </c:pt>
                <c:pt idx="4995">
                  <c:v>44.665999999999997</c:v>
                </c:pt>
                <c:pt idx="4996">
                  <c:v>45.750999999999998</c:v>
                </c:pt>
                <c:pt idx="4997">
                  <c:v>46.835999999999999</c:v>
                </c:pt>
                <c:pt idx="4998">
                  <c:v>47.918999999999997</c:v>
                </c:pt>
                <c:pt idx="4999">
                  <c:v>49.002000000000002</c:v>
                </c:pt>
                <c:pt idx="5000">
                  <c:v>50.084000000000003</c:v>
                </c:pt>
                <c:pt idx="5001">
                  <c:v>51.164000000000001</c:v>
                </c:pt>
                <c:pt idx="5002">
                  <c:v>52.244</c:v>
                </c:pt>
                <c:pt idx="5003">
                  <c:v>53.322000000000003</c:v>
                </c:pt>
                <c:pt idx="5004">
                  <c:v>54.399000000000001</c:v>
                </c:pt>
                <c:pt idx="5005">
                  <c:v>55.473999999999997</c:v>
                </c:pt>
                <c:pt idx="5006">
                  <c:v>56.192999999999998</c:v>
                </c:pt>
                <c:pt idx="5007">
                  <c:v>55.161999999999999</c:v>
                </c:pt>
                <c:pt idx="5008">
                  <c:v>54.128999999999998</c:v>
                </c:pt>
                <c:pt idx="5009">
                  <c:v>53.094000000000001</c:v>
                </c:pt>
                <c:pt idx="5010">
                  <c:v>52.058</c:v>
                </c:pt>
                <c:pt idx="5011">
                  <c:v>51.02</c:v>
                </c:pt>
                <c:pt idx="5012">
                  <c:v>49.981000000000002</c:v>
                </c:pt>
                <c:pt idx="5013">
                  <c:v>48.94</c:v>
                </c:pt>
                <c:pt idx="5014">
                  <c:v>47.898000000000003</c:v>
                </c:pt>
                <c:pt idx="5015">
                  <c:v>46.854999999999997</c:v>
                </c:pt>
                <c:pt idx="5016">
                  <c:v>45.811</c:v>
                </c:pt>
                <c:pt idx="5017">
                  <c:v>44.765999999999998</c:v>
                </c:pt>
                <c:pt idx="5018">
                  <c:v>43.72</c:v>
                </c:pt>
                <c:pt idx="5019">
                  <c:v>42.673999999999999</c:v>
                </c:pt>
                <c:pt idx="5020">
                  <c:v>41.627000000000002</c:v>
                </c:pt>
                <c:pt idx="5021">
                  <c:v>40.636000000000003</c:v>
                </c:pt>
                <c:pt idx="5022">
                  <c:v>39.923999999999999</c:v>
                </c:pt>
                <c:pt idx="5023">
                  <c:v>39.212000000000003</c:v>
                </c:pt>
                <c:pt idx="5024">
                  <c:v>38.499000000000002</c:v>
                </c:pt>
                <c:pt idx="5025">
                  <c:v>37.786000000000001</c:v>
                </c:pt>
                <c:pt idx="5026">
                  <c:v>37.072000000000003</c:v>
                </c:pt>
                <c:pt idx="5027">
                  <c:v>36.357999999999997</c:v>
                </c:pt>
                <c:pt idx="5028">
                  <c:v>35.643999999999998</c:v>
                </c:pt>
                <c:pt idx="5029">
                  <c:v>34.929000000000002</c:v>
                </c:pt>
                <c:pt idx="5030">
                  <c:v>34.215000000000003</c:v>
                </c:pt>
                <c:pt idx="5031">
                  <c:v>33.5</c:v>
                </c:pt>
                <c:pt idx="5032">
                  <c:v>32.784999999999997</c:v>
                </c:pt>
                <c:pt idx="5033">
                  <c:v>32.07</c:v>
                </c:pt>
                <c:pt idx="5034">
                  <c:v>31.355</c:v>
                </c:pt>
                <c:pt idx="5035">
                  <c:v>30.64</c:v>
                </c:pt>
                <c:pt idx="5036">
                  <c:v>30.117999999999999</c:v>
                </c:pt>
                <c:pt idx="5037">
                  <c:v>30.54</c:v>
                </c:pt>
                <c:pt idx="5038">
                  <c:v>30.960999999999999</c:v>
                </c:pt>
                <c:pt idx="5039">
                  <c:v>31.38</c:v>
                </c:pt>
                <c:pt idx="5040">
                  <c:v>31.797000000000001</c:v>
                </c:pt>
                <c:pt idx="5041">
                  <c:v>32.212000000000003</c:v>
                </c:pt>
                <c:pt idx="5042">
                  <c:v>32.625</c:v>
                </c:pt>
                <c:pt idx="5043">
                  <c:v>33.034999999999997</c:v>
                </c:pt>
                <c:pt idx="5044">
                  <c:v>33.442999999999998</c:v>
                </c:pt>
                <c:pt idx="5045">
                  <c:v>33.85</c:v>
                </c:pt>
                <c:pt idx="5046">
                  <c:v>34.253999999999998</c:v>
                </c:pt>
                <c:pt idx="5047">
                  <c:v>34.655000000000001</c:v>
                </c:pt>
                <c:pt idx="5048">
                  <c:v>35.055</c:v>
                </c:pt>
                <c:pt idx="5049">
                  <c:v>35.451999999999998</c:v>
                </c:pt>
                <c:pt idx="5050">
                  <c:v>35.847000000000001</c:v>
                </c:pt>
                <c:pt idx="5051">
                  <c:v>36.259</c:v>
                </c:pt>
                <c:pt idx="5052">
                  <c:v>36.768000000000001</c:v>
                </c:pt>
                <c:pt idx="5053">
                  <c:v>37.274000000000001</c:v>
                </c:pt>
                <c:pt idx="5054">
                  <c:v>37.777000000000001</c:v>
                </c:pt>
                <c:pt idx="5055">
                  <c:v>38.277000000000001</c:v>
                </c:pt>
                <c:pt idx="5056">
                  <c:v>38.774000000000001</c:v>
                </c:pt>
                <c:pt idx="5057">
                  <c:v>39.267000000000003</c:v>
                </c:pt>
                <c:pt idx="5058">
                  <c:v>39.758000000000003</c:v>
                </c:pt>
                <c:pt idx="5059">
                  <c:v>40.246000000000002</c:v>
                </c:pt>
                <c:pt idx="5060">
                  <c:v>40.729999999999997</c:v>
                </c:pt>
                <c:pt idx="5061">
                  <c:v>41.210999999999999</c:v>
                </c:pt>
                <c:pt idx="5062">
                  <c:v>41.688000000000002</c:v>
                </c:pt>
                <c:pt idx="5063">
                  <c:v>42.161999999999999</c:v>
                </c:pt>
                <c:pt idx="5064">
                  <c:v>42.633000000000003</c:v>
                </c:pt>
                <c:pt idx="5065">
                  <c:v>43.1</c:v>
                </c:pt>
                <c:pt idx="5066">
                  <c:v>43.402000000000001</c:v>
                </c:pt>
                <c:pt idx="5067">
                  <c:v>42.904000000000003</c:v>
                </c:pt>
                <c:pt idx="5068">
                  <c:v>42.405999999999999</c:v>
                </c:pt>
                <c:pt idx="5069">
                  <c:v>41.908000000000001</c:v>
                </c:pt>
                <c:pt idx="5070">
                  <c:v>41.411000000000001</c:v>
                </c:pt>
                <c:pt idx="5071">
                  <c:v>40.914000000000001</c:v>
                </c:pt>
                <c:pt idx="5072">
                  <c:v>40.417999999999999</c:v>
                </c:pt>
                <c:pt idx="5073">
                  <c:v>39.921999999999997</c:v>
                </c:pt>
                <c:pt idx="5074">
                  <c:v>39.427</c:v>
                </c:pt>
                <c:pt idx="5075">
                  <c:v>38.932000000000002</c:v>
                </c:pt>
                <c:pt idx="5076">
                  <c:v>38.438000000000002</c:v>
                </c:pt>
                <c:pt idx="5077">
                  <c:v>37.944000000000003</c:v>
                </c:pt>
                <c:pt idx="5078">
                  <c:v>37.451000000000001</c:v>
                </c:pt>
                <c:pt idx="5079">
                  <c:v>36.959000000000003</c:v>
                </c:pt>
                <c:pt idx="5080">
                  <c:v>36.466999999999999</c:v>
                </c:pt>
                <c:pt idx="5081">
                  <c:v>35.926000000000002</c:v>
                </c:pt>
                <c:pt idx="5082">
                  <c:v>35.136000000000003</c:v>
                </c:pt>
                <c:pt idx="5083">
                  <c:v>34.347999999999999</c:v>
                </c:pt>
                <c:pt idx="5084">
                  <c:v>33.563000000000002</c:v>
                </c:pt>
                <c:pt idx="5085">
                  <c:v>32.78</c:v>
                </c:pt>
                <c:pt idx="5086">
                  <c:v>32</c:v>
                </c:pt>
                <c:pt idx="5087">
                  <c:v>31.222999999999999</c:v>
                </c:pt>
                <c:pt idx="5088">
                  <c:v>30.449000000000002</c:v>
                </c:pt>
                <c:pt idx="5089">
                  <c:v>29.677</c:v>
                </c:pt>
                <c:pt idx="5090">
                  <c:v>28.908999999999999</c:v>
                </c:pt>
                <c:pt idx="5091">
                  <c:v>28.143000000000001</c:v>
                </c:pt>
                <c:pt idx="5092">
                  <c:v>27.381</c:v>
                </c:pt>
                <c:pt idx="5093">
                  <c:v>26.622</c:v>
                </c:pt>
                <c:pt idx="5094">
                  <c:v>25.866</c:v>
                </c:pt>
                <c:pt idx="5095">
                  <c:v>25.113</c:v>
                </c:pt>
                <c:pt idx="5096">
                  <c:v>24.469000000000001</c:v>
                </c:pt>
                <c:pt idx="5097">
                  <c:v>24.34</c:v>
                </c:pt>
                <c:pt idx="5098">
                  <c:v>24.210999999999999</c:v>
                </c:pt>
                <c:pt idx="5099">
                  <c:v>24.082000000000001</c:v>
                </c:pt>
                <c:pt idx="5100">
                  <c:v>23.952000000000002</c:v>
                </c:pt>
                <c:pt idx="5101">
                  <c:v>23.821000000000002</c:v>
                </c:pt>
                <c:pt idx="5102">
                  <c:v>23.69</c:v>
                </c:pt>
                <c:pt idx="5103">
                  <c:v>23.559000000000001</c:v>
                </c:pt>
                <c:pt idx="5104">
                  <c:v>23.427</c:v>
                </c:pt>
                <c:pt idx="5105">
                  <c:v>23.295000000000002</c:v>
                </c:pt>
                <c:pt idx="5106">
                  <c:v>23.161999999999999</c:v>
                </c:pt>
                <c:pt idx="5107">
                  <c:v>23.029</c:v>
                </c:pt>
                <c:pt idx="5108">
                  <c:v>22.895</c:v>
                </c:pt>
                <c:pt idx="5109">
                  <c:v>22.760999999999999</c:v>
                </c:pt>
                <c:pt idx="5110">
                  <c:v>22.626999999999999</c:v>
                </c:pt>
                <c:pt idx="5111">
                  <c:v>22.577999999999999</c:v>
                </c:pt>
                <c:pt idx="5112">
                  <c:v>22.952000000000002</c:v>
                </c:pt>
                <c:pt idx="5113">
                  <c:v>23.321999999999999</c:v>
                </c:pt>
                <c:pt idx="5114">
                  <c:v>23.687000000000001</c:v>
                </c:pt>
                <c:pt idx="5115">
                  <c:v>24.047000000000001</c:v>
                </c:pt>
                <c:pt idx="5116">
                  <c:v>24.402999999999999</c:v>
                </c:pt>
                <c:pt idx="5117">
                  <c:v>24.754999999999999</c:v>
                </c:pt>
                <c:pt idx="5118">
                  <c:v>25.100999999999999</c:v>
                </c:pt>
                <c:pt idx="5119">
                  <c:v>25.443999999999999</c:v>
                </c:pt>
                <c:pt idx="5120">
                  <c:v>25.780999999999999</c:v>
                </c:pt>
                <c:pt idx="5121">
                  <c:v>26.114000000000001</c:v>
                </c:pt>
                <c:pt idx="5122">
                  <c:v>26.440999999999999</c:v>
                </c:pt>
                <c:pt idx="5123">
                  <c:v>26.763999999999999</c:v>
                </c:pt>
                <c:pt idx="5124">
                  <c:v>27.082000000000001</c:v>
                </c:pt>
                <c:pt idx="5125">
                  <c:v>27.395</c:v>
                </c:pt>
                <c:pt idx="5126">
                  <c:v>27.664999999999999</c:v>
                </c:pt>
                <c:pt idx="5127">
                  <c:v>27.741</c:v>
                </c:pt>
                <c:pt idx="5128">
                  <c:v>27.815000000000001</c:v>
                </c:pt>
                <c:pt idx="5129">
                  <c:v>27.885000000000002</c:v>
                </c:pt>
                <c:pt idx="5130">
                  <c:v>27.952999999999999</c:v>
                </c:pt>
                <c:pt idx="5131">
                  <c:v>28.016999999999999</c:v>
                </c:pt>
                <c:pt idx="5132">
                  <c:v>28.079000000000001</c:v>
                </c:pt>
                <c:pt idx="5133">
                  <c:v>28.137</c:v>
                </c:pt>
                <c:pt idx="5134">
                  <c:v>28.193000000000001</c:v>
                </c:pt>
                <c:pt idx="5135">
                  <c:v>28.245999999999999</c:v>
                </c:pt>
                <c:pt idx="5136">
                  <c:v>28.295000000000002</c:v>
                </c:pt>
                <c:pt idx="5137">
                  <c:v>28.341999999999999</c:v>
                </c:pt>
                <c:pt idx="5138">
                  <c:v>28.385000000000002</c:v>
                </c:pt>
                <c:pt idx="5139">
                  <c:v>28.425000000000001</c:v>
                </c:pt>
                <c:pt idx="5140">
                  <c:v>28.463000000000001</c:v>
                </c:pt>
                <c:pt idx="5141">
                  <c:v>28.497</c:v>
                </c:pt>
                <c:pt idx="5142">
                  <c:v>28.527999999999999</c:v>
                </c:pt>
                <c:pt idx="5143">
                  <c:v>28.556000000000001</c:v>
                </c:pt>
                <c:pt idx="5144">
                  <c:v>28.58</c:v>
                </c:pt>
                <c:pt idx="5145">
                  <c:v>28.602</c:v>
                </c:pt>
                <c:pt idx="5146">
                  <c:v>28.62</c:v>
                </c:pt>
                <c:pt idx="5147">
                  <c:v>28.635999999999999</c:v>
                </c:pt>
                <c:pt idx="5148">
                  <c:v>28.648</c:v>
                </c:pt>
                <c:pt idx="5149">
                  <c:v>28.655999999999999</c:v>
                </c:pt>
                <c:pt idx="5150">
                  <c:v>28.661999999999999</c:v>
                </c:pt>
                <c:pt idx="5151">
                  <c:v>28.664000000000001</c:v>
                </c:pt>
                <c:pt idx="5152">
                  <c:v>28.663</c:v>
                </c:pt>
                <c:pt idx="5153">
                  <c:v>28.658999999999999</c:v>
                </c:pt>
                <c:pt idx="5154">
                  <c:v>28.651</c:v>
                </c:pt>
                <c:pt idx="5155">
                  <c:v>28.64</c:v>
                </c:pt>
                <c:pt idx="5156">
                  <c:v>28.498999999999999</c:v>
                </c:pt>
                <c:pt idx="5157">
                  <c:v>27.734000000000002</c:v>
                </c:pt>
                <c:pt idx="5158">
                  <c:v>26.975000000000001</c:v>
                </c:pt>
                <c:pt idx="5159">
                  <c:v>26.222999999999999</c:v>
                </c:pt>
                <c:pt idx="5160">
                  <c:v>25.478000000000002</c:v>
                </c:pt>
                <c:pt idx="5161">
                  <c:v>24.74</c:v>
                </c:pt>
                <c:pt idx="5162">
                  <c:v>24.009</c:v>
                </c:pt>
                <c:pt idx="5163">
                  <c:v>23.285</c:v>
                </c:pt>
                <c:pt idx="5164">
                  <c:v>22.568000000000001</c:v>
                </c:pt>
                <c:pt idx="5165">
                  <c:v>21.859000000000002</c:v>
                </c:pt>
                <c:pt idx="5166">
                  <c:v>21.157</c:v>
                </c:pt>
                <c:pt idx="5167">
                  <c:v>20.462</c:v>
                </c:pt>
                <c:pt idx="5168">
                  <c:v>19.774999999999999</c:v>
                </c:pt>
                <c:pt idx="5169">
                  <c:v>19.094999999999999</c:v>
                </c:pt>
                <c:pt idx="5170">
                  <c:v>18.422999999999998</c:v>
                </c:pt>
                <c:pt idx="5171">
                  <c:v>18.021000000000001</c:v>
                </c:pt>
                <c:pt idx="5172">
                  <c:v>18.91</c:v>
                </c:pt>
                <c:pt idx="5173">
                  <c:v>19.782</c:v>
                </c:pt>
                <c:pt idx="5174">
                  <c:v>20.637</c:v>
                </c:pt>
                <c:pt idx="5175">
                  <c:v>21.474</c:v>
                </c:pt>
                <c:pt idx="5176">
                  <c:v>22.292999999999999</c:v>
                </c:pt>
                <c:pt idx="5177">
                  <c:v>23.094000000000001</c:v>
                </c:pt>
                <c:pt idx="5178">
                  <c:v>23.878</c:v>
                </c:pt>
                <c:pt idx="5179">
                  <c:v>24.643999999999998</c:v>
                </c:pt>
                <c:pt idx="5180">
                  <c:v>25.390999999999998</c:v>
                </c:pt>
                <c:pt idx="5181">
                  <c:v>26.120999999999999</c:v>
                </c:pt>
                <c:pt idx="5182">
                  <c:v>26.832999999999998</c:v>
                </c:pt>
                <c:pt idx="5183">
                  <c:v>27.527000000000001</c:v>
                </c:pt>
                <c:pt idx="5184">
                  <c:v>28.202999999999999</c:v>
                </c:pt>
                <c:pt idx="5185">
                  <c:v>28.861000000000001</c:v>
                </c:pt>
                <c:pt idx="5186">
                  <c:v>29.111000000000001</c:v>
                </c:pt>
                <c:pt idx="5187">
                  <c:v>27.451000000000001</c:v>
                </c:pt>
                <c:pt idx="5188">
                  <c:v>25.815999999999999</c:v>
                </c:pt>
                <c:pt idx="5189">
                  <c:v>24.207000000000001</c:v>
                </c:pt>
                <c:pt idx="5190">
                  <c:v>22.625</c:v>
                </c:pt>
                <c:pt idx="5191">
                  <c:v>21.068999999999999</c:v>
                </c:pt>
                <c:pt idx="5192">
                  <c:v>19.54</c:v>
                </c:pt>
                <c:pt idx="5193">
                  <c:v>18.036999999999999</c:v>
                </c:pt>
                <c:pt idx="5194">
                  <c:v>16.561</c:v>
                </c:pt>
                <c:pt idx="5195">
                  <c:v>15.113</c:v>
                </c:pt>
                <c:pt idx="5196">
                  <c:v>13.691000000000001</c:v>
                </c:pt>
                <c:pt idx="5197">
                  <c:v>12.295999999999999</c:v>
                </c:pt>
                <c:pt idx="5198">
                  <c:v>10.929</c:v>
                </c:pt>
                <c:pt idx="5199">
                  <c:v>0.95899999999999996</c:v>
                </c:pt>
                <c:pt idx="5200">
                  <c:v>0.82779999999999998</c:v>
                </c:pt>
                <c:pt idx="5201">
                  <c:v>0.7248</c:v>
                </c:pt>
                <c:pt idx="5202">
                  <c:v>0.74819999999999998</c:v>
                </c:pt>
                <c:pt idx="5203">
                  <c:v>0.77090000000000003</c:v>
                </c:pt>
                <c:pt idx="5204">
                  <c:v>0.79279999999999995</c:v>
                </c:pt>
                <c:pt idx="5205">
                  <c:v>0.81389999999999996</c:v>
                </c:pt>
                <c:pt idx="5206">
                  <c:v>0.83409999999999995</c:v>
                </c:pt>
                <c:pt idx="5207">
                  <c:v>0.85360000000000003</c:v>
                </c:pt>
                <c:pt idx="5208">
                  <c:v>0.87229999999999996</c:v>
                </c:pt>
                <c:pt idx="5209">
                  <c:v>0.89019999999999999</c:v>
                </c:pt>
                <c:pt idx="5210">
                  <c:v>0.90720000000000001</c:v>
                </c:pt>
                <c:pt idx="5211">
                  <c:v>0.92349999999999999</c:v>
                </c:pt>
                <c:pt idx="5212">
                  <c:v>0.93899999999999995</c:v>
                </c:pt>
                <c:pt idx="5213">
                  <c:v>0.9536</c:v>
                </c:pt>
                <c:pt idx="5214">
                  <c:v>0.96740000000000004</c:v>
                </c:pt>
                <c:pt idx="5215">
                  <c:v>0.98040000000000005</c:v>
                </c:pt>
                <c:pt idx="5216">
                  <c:v>10.029</c:v>
                </c:pt>
                <c:pt idx="5217">
                  <c:v>10.743</c:v>
                </c:pt>
                <c:pt idx="5218">
                  <c:v>11.430999999999999</c:v>
                </c:pt>
                <c:pt idx="5219">
                  <c:v>12.092000000000001</c:v>
                </c:pt>
                <c:pt idx="5220">
                  <c:v>12.726000000000001</c:v>
                </c:pt>
                <c:pt idx="5221">
                  <c:v>13.334</c:v>
                </c:pt>
                <c:pt idx="5222">
                  <c:v>13.914999999999999</c:v>
                </c:pt>
                <c:pt idx="5223">
                  <c:v>14.475</c:v>
                </c:pt>
                <c:pt idx="5224">
                  <c:v>15.007999999999999</c:v>
                </c:pt>
                <c:pt idx="5225">
                  <c:v>15.513999999999999</c:v>
                </c:pt>
                <c:pt idx="5226">
                  <c:v>15.994</c:v>
                </c:pt>
                <c:pt idx="5227">
                  <c:v>16.448</c:v>
                </c:pt>
                <c:pt idx="5228">
                  <c:v>16.875</c:v>
                </c:pt>
                <c:pt idx="5229">
                  <c:v>17.276</c:v>
                </c:pt>
                <c:pt idx="5230">
                  <c:v>17.651</c:v>
                </c:pt>
                <c:pt idx="5231">
                  <c:v>17.888999999999999</c:v>
                </c:pt>
                <c:pt idx="5232">
                  <c:v>17.571999999999999</c:v>
                </c:pt>
                <c:pt idx="5233">
                  <c:v>17.253</c:v>
                </c:pt>
                <c:pt idx="5234">
                  <c:v>16.933</c:v>
                </c:pt>
                <c:pt idx="5235">
                  <c:v>16.611999999999998</c:v>
                </c:pt>
                <c:pt idx="5236">
                  <c:v>16.29</c:v>
                </c:pt>
                <c:pt idx="5237">
                  <c:v>15.967000000000001</c:v>
                </c:pt>
                <c:pt idx="5238">
                  <c:v>15.643000000000001</c:v>
                </c:pt>
                <c:pt idx="5239">
                  <c:v>15.318</c:v>
                </c:pt>
                <c:pt idx="5240">
                  <c:v>14.992000000000001</c:v>
                </c:pt>
                <c:pt idx="5241">
                  <c:v>14.664999999999999</c:v>
                </c:pt>
                <c:pt idx="5242">
                  <c:v>14.337999999999999</c:v>
                </c:pt>
                <c:pt idx="5243">
                  <c:v>14.009</c:v>
                </c:pt>
                <c:pt idx="5244">
                  <c:v>13.68</c:v>
                </c:pt>
                <c:pt idx="5245">
                  <c:v>13.35</c:v>
                </c:pt>
                <c:pt idx="5246">
                  <c:v>13.021000000000001</c:v>
                </c:pt>
                <c:pt idx="5247">
                  <c:v>12.696999999999999</c:v>
                </c:pt>
                <c:pt idx="5248">
                  <c:v>12.371</c:v>
                </c:pt>
                <c:pt idx="5249">
                  <c:v>12.045</c:v>
                </c:pt>
                <c:pt idx="5250">
                  <c:v>11.718999999999999</c:v>
                </c:pt>
                <c:pt idx="5251">
                  <c:v>11.391</c:v>
                </c:pt>
                <c:pt idx="5252">
                  <c:v>11.063000000000001</c:v>
                </c:pt>
                <c:pt idx="5253">
                  <c:v>10.734</c:v>
                </c:pt>
                <c:pt idx="5254">
                  <c:v>10.404999999999999</c:v>
                </c:pt>
                <c:pt idx="5255">
                  <c:v>10.076000000000001</c:v>
                </c:pt>
                <c:pt idx="5256">
                  <c:v>0.97460000000000002</c:v>
                </c:pt>
                <c:pt idx="5257">
                  <c:v>0.94159999999999999</c:v>
                </c:pt>
                <c:pt idx="5258">
                  <c:v>0.90859999999999996</c:v>
                </c:pt>
                <c:pt idx="5259">
                  <c:v>0.87970000000000004</c:v>
                </c:pt>
                <c:pt idx="5260">
                  <c:v>0.85250000000000004</c:v>
                </c:pt>
                <c:pt idx="5261">
                  <c:v>0.82489999999999997</c:v>
                </c:pt>
                <c:pt idx="5262">
                  <c:v>0.79579999999999995</c:v>
                </c:pt>
                <c:pt idx="5263">
                  <c:v>0.76670000000000005</c:v>
                </c:pt>
                <c:pt idx="5264">
                  <c:v>0.73780000000000001</c:v>
                </c:pt>
                <c:pt idx="5265">
                  <c:v>0.70889999999999997</c:v>
                </c:pt>
                <c:pt idx="5266">
                  <c:v>0.68</c:v>
                </c:pt>
                <c:pt idx="5267">
                  <c:v>0.65129999999999999</c:v>
                </c:pt>
                <c:pt idx="5268">
                  <c:v>0.62260000000000004</c:v>
                </c:pt>
                <c:pt idx="5269">
                  <c:v>0.59399999999999997</c:v>
                </c:pt>
                <c:pt idx="5270">
                  <c:v>0.5655</c:v>
                </c:pt>
                <c:pt idx="5271">
                  <c:v>0.53710000000000002</c:v>
                </c:pt>
                <c:pt idx="5272">
                  <c:v>0.50880000000000003</c:v>
                </c:pt>
                <c:pt idx="5273">
                  <c:v>0.48060000000000003</c:v>
                </c:pt>
                <c:pt idx="5274">
                  <c:v>0.45250000000000001</c:v>
                </c:pt>
                <c:pt idx="5275">
                  <c:v>0.42459999999999998</c:v>
                </c:pt>
                <c:pt idx="5276">
                  <c:v>0.39689999999999998</c:v>
                </c:pt>
                <c:pt idx="5277">
                  <c:v>0.36940000000000001</c:v>
                </c:pt>
                <c:pt idx="5278">
                  <c:v>0.34210000000000002</c:v>
                </c:pt>
                <c:pt idx="5279">
                  <c:v>0.31490000000000001</c:v>
                </c:pt>
                <c:pt idx="5280">
                  <c:v>0.28799999999999998</c:v>
                </c:pt>
                <c:pt idx="5281">
                  <c:v>0.26129999999999998</c:v>
                </c:pt>
                <c:pt idx="5282">
                  <c:v>0.23480000000000001</c:v>
                </c:pt>
                <c:pt idx="5283">
                  <c:v>0.2087</c:v>
                </c:pt>
                <c:pt idx="5284">
                  <c:v>0.18279999999999999</c:v>
                </c:pt>
                <c:pt idx="5285">
                  <c:v>0.15740000000000001</c:v>
                </c:pt>
                <c:pt idx="5286">
                  <c:v>0.13239999999999999</c:v>
                </c:pt>
                <c:pt idx="5287">
                  <c:v>0.108</c:v>
                </c:pt>
                <c:pt idx="5288">
                  <c:v>8.4099999999999994E-2</c:v>
                </c:pt>
                <c:pt idx="5289">
                  <c:v>6.1199999999999997E-2</c:v>
                </c:pt>
                <c:pt idx="5290">
                  <c:v>3.9300000000000002E-2</c:v>
                </c:pt>
                <c:pt idx="5291">
                  <c:v>1.9099999999999999E-2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5.8999999999999999E-3</c:v>
                </c:pt>
                <c:pt idx="6164">
                  <c:v>1.23E-2</c:v>
                </c:pt>
                <c:pt idx="6165">
                  <c:v>1.9199999999999998E-2</c:v>
                </c:pt>
                <c:pt idx="6166">
                  <c:v>2.64E-2</c:v>
                </c:pt>
                <c:pt idx="6167">
                  <c:v>3.3799999999999997E-2</c:v>
                </c:pt>
                <c:pt idx="6168">
                  <c:v>4.1300000000000003E-2</c:v>
                </c:pt>
                <c:pt idx="6169">
                  <c:v>4.8899999999999999E-2</c:v>
                </c:pt>
                <c:pt idx="6170">
                  <c:v>5.6500000000000002E-2</c:v>
                </c:pt>
                <c:pt idx="6171">
                  <c:v>6.4199999999999993E-2</c:v>
                </c:pt>
                <c:pt idx="6172">
                  <c:v>7.1800000000000003E-2</c:v>
                </c:pt>
                <c:pt idx="6173">
                  <c:v>7.9500000000000001E-2</c:v>
                </c:pt>
                <c:pt idx="6174">
                  <c:v>8.7099999999999997E-2</c:v>
                </c:pt>
                <c:pt idx="6175">
                  <c:v>9.4700000000000006E-2</c:v>
                </c:pt>
                <c:pt idx="6176">
                  <c:v>0.1052</c:v>
                </c:pt>
                <c:pt idx="6177">
                  <c:v>0.13200000000000001</c:v>
                </c:pt>
                <c:pt idx="6178">
                  <c:v>0.16159999999999999</c:v>
                </c:pt>
                <c:pt idx="6179">
                  <c:v>0.19389999999999999</c:v>
                </c:pt>
                <c:pt idx="6180">
                  <c:v>0.22919999999999999</c:v>
                </c:pt>
                <c:pt idx="6181">
                  <c:v>0.26719999999999999</c:v>
                </c:pt>
                <c:pt idx="6182">
                  <c:v>0.30809999999999998</c:v>
                </c:pt>
                <c:pt idx="6183">
                  <c:v>0.35189999999999999</c:v>
                </c:pt>
                <c:pt idx="6184">
                  <c:v>0.39860000000000001</c:v>
                </c:pt>
                <c:pt idx="6185">
                  <c:v>0.4481</c:v>
                </c:pt>
                <c:pt idx="6186">
                  <c:v>0.50049999999999994</c:v>
                </c:pt>
                <c:pt idx="6187">
                  <c:v>0.55579999999999996</c:v>
                </c:pt>
                <c:pt idx="6188">
                  <c:v>0.6139</c:v>
                </c:pt>
                <c:pt idx="6189">
                  <c:v>0.67500000000000004</c:v>
                </c:pt>
                <c:pt idx="6190">
                  <c:v>0.73899999999999999</c:v>
                </c:pt>
                <c:pt idx="6191">
                  <c:v>0.79930000000000001</c:v>
                </c:pt>
                <c:pt idx="6192">
                  <c:v>0.82820000000000005</c:v>
                </c:pt>
                <c:pt idx="6193">
                  <c:v>0.85699999999999998</c:v>
                </c:pt>
                <c:pt idx="6194">
                  <c:v>0.88590000000000002</c:v>
                </c:pt>
                <c:pt idx="6195">
                  <c:v>0.91149999999999998</c:v>
                </c:pt>
                <c:pt idx="6196">
                  <c:v>0.94569999999999999</c:v>
                </c:pt>
                <c:pt idx="6197">
                  <c:v>0.97989999999999999</c:v>
                </c:pt>
                <c:pt idx="6198">
                  <c:v>10.141</c:v>
                </c:pt>
                <c:pt idx="6199">
                  <c:v>10.483000000000001</c:v>
                </c:pt>
                <c:pt idx="6200">
                  <c:v>10.824</c:v>
                </c:pt>
                <c:pt idx="6201">
                  <c:v>11.166</c:v>
                </c:pt>
                <c:pt idx="6202">
                  <c:v>11.507</c:v>
                </c:pt>
                <c:pt idx="6203">
                  <c:v>11.849</c:v>
                </c:pt>
                <c:pt idx="6204">
                  <c:v>12.189</c:v>
                </c:pt>
                <c:pt idx="6205">
                  <c:v>12.53</c:v>
                </c:pt>
                <c:pt idx="6206">
                  <c:v>12.871</c:v>
                </c:pt>
                <c:pt idx="6207">
                  <c:v>13.221</c:v>
                </c:pt>
                <c:pt idx="6208">
                  <c:v>13.57</c:v>
                </c:pt>
                <c:pt idx="6209">
                  <c:v>13.92</c:v>
                </c:pt>
                <c:pt idx="6210">
                  <c:v>14.269</c:v>
                </c:pt>
                <c:pt idx="6211">
                  <c:v>14.618</c:v>
                </c:pt>
                <c:pt idx="6212">
                  <c:v>14.967000000000001</c:v>
                </c:pt>
                <c:pt idx="6213">
                  <c:v>15.315</c:v>
                </c:pt>
                <c:pt idx="6214">
                  <c:v>15.663</c:v>
                </c:pt>
                <c:pt idx="6215">
                  <c:v>16.010999999999999</c:v>
                </c:pt>
                <c:pt idx="6216">
                  <c:v>16.358000000000001</c:v>
                </c:pt>
                <c:pt idx="6217">
                  <c:v>16.704000000000001</c:v>
                </c:pt>
                <c:pt idx="6218">
                  <c:v>17.050999999999998</c:v>
                </c:pt>
                <c:pt idx="6219">
                  <c:v>17.396000000000001</c:v>
                </c:pt>
                <c:pt idx="6220">
                  <c:v>17.741</c:v>
                </c:pt>
                <c:pt idx="6221">
                  <c:v>18.029</c:v>
                </c:pt>
                <c:pt idx="6222">
                  <c:v>18.027999999999999</c:v>
                </c:pt>
                <c:pt idx="6223">
                  <c:v>18.013999999999999</c:v>
                </c:pt>
                <c:pt idx="6224">
                  <c:v>17.986000000000001</c:v>
                </c:pt>
                <c:pt idx="6225">
                  <c:v>17.943999999999999</c:v>
                </c:pt>
                <c:pt idx="6226">
                  <c:v>17.888000000000002</c:v>
                </c:pt>
                <c:pt idx="6227">
                  <c:v>17.818000000000001</c:v>
                </c:pt>
                <c:pt idx="6228">
                  <c:v>17.734000000000002</c:v>
                </c:pt>
                <c:pt idx="6229">
                  <c:v>17.635999999999999</c:v>
                </c:pt>
                <c:pt idx="6230">
                  <c:v>17.524000000000001</c:v>
                </c:pt>
                <c:pt idx="6231">
                  <c:v>17.398</c:v>
                </c:pt>
                <c:pt idx="6232">
                  <c:v>17.260000000000002</c:v>
                </c:pt>
                <c:pt idx="6233">
                  <c:v>17.11</c:v>
                </c:pt>
                <c:pt idx="6234">
                  <c:v>16.946999999999999</c:v>
                </c:pt>
                <c:pt idx="6235">
                  <c:v>16.768999999999998</c:v>
                </c:pt>
                <c:pt idx="6236">
                  <c:v>16.66</c:v>
                </c:pt>
                <c:pt idx="6237">
                  <c:v>16.949000000000002</c:v>
                </c:pt>
                <c:pt idx="6238">
                  <c:v>17.239000000000001</c:v>
                </c:pt>
                <c:pt idx="6239">
                  <c:v>17.529</c:v>
                </c:pt>
                <c:pt idx="6240">
                  <c:v>17.82</c:v>
                </c:pt>
                <c:pt idx="6241">
                  <c:v>18.111999999999998</c:v>
                </c:pt>
                <c:pt idx="6242">
                  <c:v>18.404</c:v>
                </c:pt>
                <c:pt idx="6243">
                  <c:v>18.696999999999999</c:v>
                </c:pt>
                <c:pt idx="6244">
                  <c:v>18.991</c:v>
                </c:pt>
                <c:pt idx="6245">
                  <c:v>19.283999999999999</c:v>
                </c:pt>
                <c:pt idx="6246">
                  <c:v>19.579000000000001</c:v>
                </c:pt>
                <c:pt idx="6247">
                  <c:v>19.873999999999999</c:v>
                </c:pt>
                <c:pt idx="6248">
                  <c:v>20.169</c:v>
                </c:pt>
                <c:pt idx="6249">
                  <c:v>20.465</c:v>
                </c:pt>
                <c:pt idx="6250">
                  <c:v>20.760999999999999</c:v>
                </c:pt>
                <c:pt idx="6251">
                  <c:v>20.984000000000002</c:v>
                </c:pt>
                <c:pt idx="6252">
                  <c:v>20.837</c:v>
                </c:pt>
                <c:pt idx="6253">
                  <c:v>20.68</c:v>
                </c:pt>
                <c:pt idx="6254">
                  <c:v>20.513000000000002</c:v>
                </c:pt>
                <c:pt idx="6255">
                  <c:v>20.335000000000001</c:v>
                </c:pt>
                <c:pt idx="6256">
                  <c:v>20.148</c:v>
                </c:pt>
                <c:pt idx="6257">
                  <c:v>19.951000000000001</c:v>
                </c:pt>
                <c:pt idx="6258">
                  <c:v>19.744</c:v>
                </c:pt>
                <c:pt idx="6259">
                  <c:v>19.527000000000001</c:v>
                </c:pt>
                <c:pt idx="6260">
                  <c:v>19.3</c:v>
                </c:pt>
                <c:pt idx="6261">
                  <c:v>19.062999999999999</c:v>
                </c:pt>
                <c:pt idx="6262">
                  <c:v>18.815999999999999</c:v>
                </c:pt>
                <c:pt idx="6263">
                  <c:v>18.559999999999999</c:v>
                </c:pt>
                <c:pt idx="6264">
                  <c:v>18.294</c:v>
                </c:pt>
                <c:pt idx="6265">
                  <c:v>18.018000000000001</c:v>
                </c:pt>
                <c:pt idx="6266">
                  <c:v>17.988</c:v>
                </c:pt>
                <c:pt idx="6267">
                  <c:v>19.228000000000002</c:v>
                </c:pt>
                <c:pt idx="6268">
                  <c:v>20.488</c:v>
                </c:pt>
                <c:pt idx="6269">
                  <c:v>21.768000000000001</c:v>
                </c:pt>
                <c:pt idx="6270">
                  <c:v>23.068000000000001</c:v>
                </c:pt>
                <c:pt idx="6271">
                  <c:v>24.387</c:v>
                </c:pt>
                <c:pt idx="6272">
                  <c:v>25.725000000000001</c:v>
                </c:pt>
                <c:pt idx="6273">
                  <c:v>27.084</c:v>
                </c:pt>
                <c:pt idx="6274">
                  <c:v>28.462</c:v>
                </c:pt>
                <c:pt idx="6275">
                  <c:v>29.859000000000002</c:v>
                </c:pt>
                <c:pt idx="6276">
                  <c:v>31.276</c:v>
                </c:pt>
                <c:pt idx="6277">
                  <c:v>32.710999999999999</c:v>
                </c:pt>
                <c:pt idx="6278">
                  <c:v>34.164999999999999</c:v>
                </c:pt>
                <c:pt idx="6279">
                  <c:v>35.637</c:v>
                </c:pt>
                <c:pt idx="6280">
                  <c:v>37.128</c:v>
                </c:pt>
                <c:pt idx="6281">
                  <c:v>38.438000000000002</c:v>
                </c:pt>
                <c:pt idx="6282">
                  <c:v>38.771999999999998</c:v>
                </c:pt>
                <c:pt idx="6283">
                  <c:v>39.104999999999997</c:v>
                </c:pt>
                <c:pt idx="6284">
                  <c:v>39.438000000000002</c:v>
                </c:pt>
                <c:pt idx="6285">
                  <c:v>39.768999999999998</c:v>
                </c:pt>
                <c:pt idx="6286">
                  <c:v>40.098999999999997</c:v>
                </c:pt>
                <c:pt idx="6287">
                  <c:v>40.427999999999997</c:v>
                </c:pt>
                <c:pt idx="6288">
                  <c:v>40.756</c:v>
                </c:pt>
                <c:pt idx="6289">
                  <c:v>41.084000000000003</c:v>
                </c:pt>
                <c:pt idx="6290">
                  <c:v>41.41</c:v>
                </c:pt>
                <c:pt idx="6291">
                  <c:v>41.734999999999999</c:v>
                </c:pt>
                <c:pt idx="6292">
                  <c:v>42.058999999999997</c:v>
                </c:pt>
                <c:pt idx="6293">
                  <c:v>42.381999999999998</c:v>
                </c:pt>
                <c:pt idx="6294">
                  <c:v>42.704000000000001</c:v>
                </c:pt>
                <c:pt idx="6295">
                  <c:v>43.024000000000001</c:v>
                </c:pt>
                <c:pt idx="6296">
                  <c:v>43.213999999999999</c:v>
                </c:pt>
                <c:pt idx="6297">
                  <c:v>42.753999999999998</c:v>
                </c:pt>
                <c:pt idx="6298">
                  <c:v>42.281999999999996</c:v>
                </c:pt>
                <c:pt idx="6299">
                  <c:v>41.798000000000002</c:v>
                </c:pt>
                <c:pt idx="6300">
                  <c:v>41.302999999999997</c:v>
                </c:pt>
                <c:pt idx="6301">
                  <c:v>40.795000000000002</c:v>
                </c:pt>
                <c:pt idx="6302">
                  <c:v>40.276000000000003</c:v>
                </c:pt>
                <c:pt idx="6303">
                  <c:v>39.746000000000002</c:v>
                </c:pt>
                <c:pt idx="6304">
                  <c:v>39.204999999999998</c:v>
                </c:pt>
                <c:pt idx="6305">
                  <c:v>38.652999999999999</c:v>
                </c:pt>
                <c:pt idx="6306">
                  <c:v>38.091000000000001</c:v>
                </c:pt>
                <c:pt idx="6307">
                  <c:v>37.517000000000003</c:v>
                </c:pt>
                <c:pt idx="6308">
                  <c:v>36.933</c:v>
                </c:pt>
                <c:pt idx="6309">
                  <c:v>36.338000000000001</c:v>
                </c:pt>
                <c:pt idx="6310">
                  <c:v>35.731999999999999</c:v>
                </c:pt>
                <c:pt idx="6311">
                  <c:v>35.097000000000001</c:v>
                </c:pt>
                <c:pt idx="6312">
                  <c:v>34.357999999999997</c:v>
                </c:pt>
                <c:pt idx="6313">
                  <c:v>33.606999999999999</c:v>
                </c:pt>
                <c:pt idx="6314">
                  <c:v>32.844000000000001</c:v>
                </c:pt>
                <c:pt idx="6315">
                  <c:v>32.07</c:v>
                </c:pt>
                <c:pt idx="6316">
                  <c:v>31.285</c:v>
                </c:pt>
                <c:pt idx="6317">
                  <c:v>30.489000000000001</c:v>
                </c:pt>
                <c:pt idx="6318">
                  <c:v>29.681000000000001</c:v>
                </c:pt>
                <c:pt idx="6319">
                  <c:v>28.861999999999998</c:v>
                </c:pt>
                <c:pt idx="6320">
                  <c:v>28.033000000000001</c:v>
                </c:pt>
                <c:pt idx="6321">
                  <c:v>27.192</c:v>
                </c:pt>
                <c:pt idx="6322">
                  <c:v>26.341000000000001</c:v>
                </c:pt>
                <c:pt idx="6323">
                  <c:v>25.478999999999999</c:v>
                </c:pt>
                <c:pt idx="6324">
                  <c:v>24.606000000000002</c:v>
                </c:pt>
                <c:pt idx="6325">
                  <c:v>23.722999999999999</c:v>
                </c:pt>
                <c:pt idx="6326">
                  <c:v>23.013000000000002</c:v>
                </c:pt>
                <c:pt idx="6327">
                  <c:v>23.204999999999998</c:v>
                </c:pt>
                <c:pt idx="6328">
                  <c:v>23.396999999999998</c:v>
                </c:pt>
                <c:pt idx="6329">
                  <c:v>23.588999999999999</c:v>
                </c:pt>
                <c:pt idx="6330">
                  <c:v>23.78</c:v>
                </c:pt>
                <c:pt idx="6331">
                  <c:v>23.972000000000001</c:v>
                </c:pt>
                <c:pt idx="6332">
                  <c:v>24.164000000000001</c:v>
                </c:pt>
                <c:pt idx="6333">
                  <c:v>24.355</c:v>
                </c:pt>
                <c:pt idx="6334">
                  <c:v>24.547000000000001</c:v>
                </c:pt>
                <c:pt idx="6335">
                  <c:v>24.738</c:v>
                </c:pt>
                <c:pt idx="6336">
                  <c:v>24.93</c:v>
                </c:pt>
                <c:pt idx="6337">
                  <c:v>25.120999999999999</c:v>
                </c:pt>
                <c:pt idx="6338">
                  <c:v>25.312000000000001</c:v>
                </c:pt>
                <c:pt idx="6339">
                  <c:v>25.503</c:v>
                </c:pt>
                <c:pt idx="6340">
                  <c:v>25.693999999999999</c:v>
                </c:pt>
                <c:pt idx="6341">
                  <c:v>25.852</c:v>
                </c:pt>
                <c:pt idx="6342">
                  <c:v>25.847999999999999</c:v>
                </c:pt>
                <c:pt idx="6343">
                  <c:v>25.841999999999999</c:v>
                </c:pt>
                <c:pt idx="6344">
                  <c:v>25.835000000000001</c:v>
                </c:pt>
                <c:pt idx="6345">
                  <c:v>25.826000000000001</c:v>
                </c:pt>
                <c:pt idx="6346">
                  <c:v>25.815999999999999</c:v>
                </c:pt>
                <c:pt idx="6347">
                  <c:v>25.803000000000001</c:v>
                </c:pt>
                <c:pt idx="6348">
                  <c:v>25.79</c:v>
                </c:pt>
                <c:pt idx="6349">
                  <c:v>25.774000000000001</c:v>
                </c:pt>
                <c:pt idx="6350">
                  <c:v>25.757000000000001</c:v>
                </c:pt>
                <c:pt idx="6351">
                  <c:v>25.738</c:v>
                </c:pt>
                <c:pt idx="6352">
                  <c:v>25.718</c:v>
                </c:pt>
                <c:pt idx="6353">
                  <c:v>25.696000000000002</c:v>
                </c:pt>
                <c:pt idx="6354">
                  <c:v>25.672000000000001</c:v>
                </c:pt>
                <c:pt idx="6355">
                  <c:v>25.646999999999998</c:v>
                </c:pt>
                <c:pt idx="6356">
                  <c:v>25.626999999999999</c:v>
                </c:pt>
                <c:pt idx="6357">
                  <c:v>25.640999999999998</c:v>
                </c:pt>
                <c:pt idx="6358">
                  <c:v>25.652000000000001</c:v>
                </c:pt>
                <c:pt idx="6359">
                  <c:v>25.663</c:v>
                </c:pt>
                <c:pt idx="6360">
                  <c:v>25.672000000000001</c:v>
                </c:pt>
                <c:pt idx="6361">
                  <c:v>25.68</c:v>
                </c:pt>
                <c:pt idx="6362">
                  <c:v>25.687000000000001</c:v>
                </c:pt>
                <c:pt idx="6363">
                  <c:v>25.692</c:v>
                </c:pt>
                <c:pt idx="6364">
                  <c:v>25.696000000000002</c:v>
                </c:pt>
                <c:pt idx="6365">
                  <c:v>25.699000000000002</c:v>
                </c:pt>
                <c:pt idx="6366">
                  <c:v>25.7</c:v>
                </c:pt>
                <c:pt idx="6367">
                  <c:v>25.701000000000001</c:v>
                </c:pt>
                <c:pt idx="6368">
                  <c:v>25.7</c:v>
                </c:pt>
                <c:pt idx="6369">
                  <c:v>25.698</c:v>
                </c:pt>
                <c:pt idx="6370">
                  <c:v>25.693999999999999</c:v>
                </c:pt>
                <c:pt idx="6371">
                  <c:v>25.722000000000001</c:v>
                </c:pt>
                <c:pt idx="6372">
                  <c:v>25.911000000000001</c:v>
                </c:pt>
                <c:pt idx="6373">
                  <c:v>26.099</c:v>
                </c:pt>
                <c:pt idx="6374">
                  <c:v>26.288</c:v>
                </c:pt>
                <c:pt idx="6375">
                  <c:v>26.475999999999999</c:v>
                </c:pt>
                <c:pt idx="6376">
                  <c:v>26.663</c:v>
                </c:pt>
                <c:pt idx="6377">
                  <c:v>26.850999999999999</c:v>
                </c:pt>
                <c:pt idx="6378">
                  <c:v>27.038</c:v>
                </c:pt>
                <c:pt idx="6379">
                  <c:v>27.225000000000001</c:v>
                </c:pt>
                <c:pt idx="6380">
                  <c:v>27.411000000000001</c:v>
                </c:pt>
                <c:pt idx="6381">
                  <c:v>27.597000000000001</c:v>
                </c:pt>
                <c:pt idx="6382">
                  <c:v>27.783000000000001</c:v>
                </c:pt>
                <c:pt idx="6383">
                  <c:v>27.969000000000001</c:v>
                </c:pt>
                <c:pt idx="6384">
                  <c:v>28.154</c:v>
                </c:pt>
                <c:pt idx="6385">
                  <c:v>28.338000000000001</c:v>
                </c:pt>
                <c:pt idx="6386">
                  <c:v>28.509</c:v>
                </c:pt>
                <c:pt idx="6387">
                  <c:v>28.611000000000001</c:v>
                </c:pt>
                <c:pt idx="6388">
                  <c:v>28.712</c:v>
                </c:pt>
                <c:pt idx="6389">
                  <c:v>28.812000000000001</c:v>
                </c:pt>
                <c:pt idx="6390">
                  <c:v>28.911999999999999</c:v>
                </c:pt>
                <c:pt idx="6391">
                  <c:v>29.010999999999999</c:v>
                </c:pt>
                <c:pt idx="6392">
                  <c:v>29.109000000000002</c:v>
                </c:pt>
                <c:pt idx="6393">
                  <c:v>29.206</c:v>
                </c:pt>
                <c:pt idx="6394">
                  <c:v>29.302</c:v>
                </c:pt>
                <c:pt idx="6395">
                  <c:v>29.398</c:v>
                </c:pt>
                <c:pt idx="6396">
                  <c:v>29.492999999999999</c:v>
                </c:pt>
                <c:pt idx="6397">
                  <c:v>29.675999999999998</c:v>
                </c:pt>
                <c:pt idx="6398">
                  <c:v>29.77</c:v>
                </c:pt>
                <c:pt idx="6399">
                  <c:v>29.863</c:v>
                </c:pt>
                <c:pt idx="6400">
                  <c:v>29.954999999999998</c:v>
                </c:pt>
                <c:pt idx="6401">
                  <c:v>30.041</c:v>
                </c:pt>
                <c:pt idx="6402">
                  <c:v>30.100999999999999</c:v>
                </c:pt>
                <c:pt idx="6403">
                  <c:v>30.158999999999999</c:v>
                </c:pt>
                <c:pt idx="6404">
                  <c:v>30.216999999999999</c:v>
                </c:pt>
                <c:pt idx="6405">
                  <c:v>30.274000000000001</c:v>
                </c:pt>
                <c:pt idx="6406">
                  <c:v>30.331</c:v>
                </c:pt>
                <c:pt idx="6407">
                  <c:v>30.385999999999999</c:v>
                </c:pt>
                <c:pt idx="6408">
                  <c:v>30.44</c:v>
                </c:pt>
                <c:pt idx="6409">
                  <c:v>30.492999999999999</c:v>
                </c:pt>
                <c:pt idx="6410">
                  <c:v>30.545000000000002</c:v>
                </c:pt>
                <c:pt idx="6411">
                  <c:v>30.597000000000001</c:v>
                </c:pt>
                <c:pt idx="6412">
                  <c:v>30.646999999999998</c:v>
                </c:pt>
                <c:pt idx="6413">
                  <c:v>30.696999999999999</c:v>
                </c:pt>
                <c:pt idx="6414">
                  <c:v>30.745000000000001</c:v>
                </c:pt>
                <c:pt idx="6415">
                  <c:v>30.792999999999999</c:v>
                </c:pt>
                <c:pt idx="6416">
                  <c:v>30.832000000000001</c:v>
                </c:pt>
                <c:pt idx="6417">
                  <c:v>30.835999999999999</c:v>
                </c:pt>
                <c:pt idx="6418">
                  <c:v>30.838000000000001</c:v>
                </c:pt>
                <c:pt idx="6419">
                  <c:v>30.838999999999999</c:v>
                </c:pt>
                <c:pt idx="6420">
                  <c:v>30.838999999999999</c:v>
                </c:pt>
                <c:pt idx="6421">
                  <c:v>30.838000000000001</c:v>
                </c:pt>
                <c:pt idx="6422">
                  <c:v>30.835999999999999</c:v>
                </c:pt>
                <c:pt idx="6423">
                  <c:v>30.832999999999998</c:v>
                </c:pt>
                <c:pt idx="6424">
                  <c:v>30.829000000000001</c:v>
                </c:pt>
                <c:pt idx="6425">
                  <c:v>30.824000000000002</c:v>
                </c:pt>
                <c:pt idx="6426">
                  <c:v>30.818000000000001</c:v>
                </c:pt>
                <c:pt idx="6427">
                  <c:v>30.811</c:v>
                </c:pt>
                <c:pt idx="6428">
                  <c:v>30.803000000000001</c:v>
                </c:pt>
                <c:pt idx="6429">
                  <c:v>30.794</c:v>
                </c:pt>
                <c:pt idx="6430">
                  <c:v>30.783999999999999</c:v>
                </c:pt>
                <c:pt idx="6431">
                  <c:v>31.02</c:v>
                </c:pt>
                <c:pt idx="6432">
                  <c:v>32.481999999999999</c:v>
                </c:pt>
                <c:pt idx="6433">
                  <c:v>33.944000000000003</c:v>
                </c:pt>
                <c:pt idx="6434">
                  <c:v>35.406999999999996</c:v>
                </c:pt>
                <c:pt idx="6435">
                  <c:v>36.869</c:v>
                </c:pt>
                <c:pt idx="6436">
                  <c:v>38.331000000000003</c:v>
                </c:pt>
                <c:pt idx="6437">
                  <c:v>39.792999999999999</c:v>
                </c:pt>
                <c:pt idx="6438">
                  <c:v>41.255000000000003</c:v>
                </c:pt>
                <c:pt idx="6439">
                  <c:v>42.716999999999999</c:v>
                </c:pt>
                <c:pt idx="6440">
                  <c:v>44.177</c:v>
                </c:pt>
                <c:pt idx="6441">
                  <c:v>45.637</c:v>
                </c:pt>
                <c:pt idx="6442">
                  <c:v>47.095999999999997</c:v>
                </c:pt>
                <c:pt idx="6443">
                  <c:v>48.554000000000002</c:v>
                </c:pt>
                <c:pt idx="6444">
                  <c:v>50.011000000000003</c:v>
                </c:pt>
                <c:pt idx="6445">
                  <c:v>51.466000000000001</c:v>
                </c:pt>
                <c:pt idx="6446">
                  <c:v>52.868000000000002</c:v>
                </c:pt>
                <c:pt idx="6447">
                  <c:v>54.011000000000003</c:v>
                </c:pt>
                <c:pt idx="6448">
                  <c:v>55.152000000000001</c:v>
                </c:pt>
                <c:pt idx="6449">
                  <c:v>56.290999999999997</c:v>
                </c:pt>
                <c:pt idx="6450">
                  <c:v>57.429000000000002</c:v>
                </c:pt>
                <c:pt idx="6451">
                  <c:v>58.564</c:v>
                </c:pt>
                <c:pt idx="6452">
                  <c:v>59.697000000000003</c:v>
                </c:pt>
                <c:pt idx="6453">
                  <c:v>60.828000000000003</c:v>
                </c:pt>
                <c:pt idx="6454">
                  <c:v>61.956000000000003</c:v>
                </c:pt>
                <c:pt idx="6455">
                  <c:v>63.082000000000001</c:v>
                </c:pt>
                <c:pt idx="6456">
                  <c:v>64.204999999999998</c:v>
                </c:pt>
                <c:pt idx="6457">
                  <c:v>65.325999999999993</c:v>
                </c:pt>
                <c:pt idx="6458">
                  <c:v>66.442999999999998</c:v>
                </c:pt>
                <c:pt idx="6459">
                  <c:v>67.558000000000007</c:v>
                </c:pt>
                <c:pt idx="6460">
                  <c:v>68.67</c:v>
                </c:pt>
                <c:pt idx="6461">
                  <c:v>69.567999999999998</c:v>
                </c:pt>
                <c:pt idx="6462">
                  <c:v>69.423000000000002</c:v>
                </c:pt>
                <c:pt idx="6463">
                  <c:v>69.275999999999996</c:v>
                </c:pt>
                <c:pt idx="6464">
                  <c:v>69.126999999999995</c:v>
                </c:pt>
                <c:pt idx="6465">
                  <c:v>68.975999999999999</c:v>
                </c:pt>
                <c:pt idx="6466">
                  <c:v>68.822999999999993</c:v>
                </c:pt>
                <c:pt idx="6467">
                  <c:v>68.667000000000002</c:v>
                </c:pt>
                <c:pt idx="6468">
                  <c:v>68.510000000000005</c:v>
                </c:pt>
                <c:pt idx="6469">
                  <c:v>68.350999999999999</c:v>
                </c:pt>
                <c:pt idx="6470">
                  <c:v>68.188999999999993</c:v>
                </c:pt>
                <c:pt idx="6471">
                  <c:v>68.025999999999996</c:v>
                </c:pt>
                <c:pt idx="6472">
                  <c:v>67.86</c:v>
                </c:pt>
                <c:pt idx="6473">
                  <c:v>67.692999999999998</c:v>
                </c:pt>
                <c:pt idx="6474">
                  <c:v>67.522999999999996</c:v>
                </c:pt>
                <c:pt idx="6475">
                  <c:v>67.352000000000004</c:v>
                </c:pt>
                <c:pt idx="6476">
                  <c:v>67.212999999999994</c:v>
                </c:pt>
                <c:pt idx="6477">
                  <c:v>67.245999999999995</c:v>
                </c:pt>
                <c:pt idx="6478">
                  <c:v>67.277000000000001</c:v>
                </c:pt>
                <c:pt idx="6479">
                  <c:v>67.305000000000007</c:v>
                </c:pt>
                <c:pt idx="6480">
                  <c:v>67.328999999999994</c:v>
                </c:pt>
                <c:pt idx="6481">
                  <c:v>67.347999999999999</c:v>
                </c:pt>
                <c:pt idx="6482">
                  <c:v>67.364999999999995</c:v>
                </c:pt>
                <c:pt idx="6483">
                  <c:v>67.38</c:v>
                </c:pt>
                <c:pt idx="6484">
                  <c:v>67.391999999999996</c:v>
                </c:pt>
                <c:pt idx="6485">
                  <c:v>67.402000000000001</c:v>
                </c:pt>
                <c:pt idx="6486">
                  <c:v>67.409000000000006</c:v>
                </c:pt>
                <c:pt idx="6487">
                  <c:v>67.414000000000001</c:v>
                </c:pt>
                <c:pt idx="6488">
                  <c:v>67.415999999999997</c:v>
                </c:pt>
                <c:pt idx="6489">
                  <c:v>67.415999999999997</c:v>
                </c:pt>
                <c:pt idx="6490">
                  <c:v>67.414000000000001</c:v>
                </c:pt>
                <c:pt idx="6491">
                  <c:v>67.39</c:v>
                </c:pt>
                <c:pt idx="6492">
                  <c:v>67.274000000000001</c:v>
                </c:pt>
                <c:pt idx="6493">
                  <c:v>67.156000000000006</c:v>
                </c:pt>
                <c:pt idx="6494">
                  <c:v>67.036000000000001</c:v>
                </c:pt>
                <c:pt idx="6495">
                  <c:v>66.914000000000001</c:v>
                </c:pt>
                <c:pt idx="6496">
                  <c:v>66.789000000000001</c:v>
                </c:pt>
                <c:pt idx="6497">
                  <c:v>66.662000000000006</c:v>
                </c:pt>
                <c:pt idx="6498">
                  <c:v>66.534000000000006</c:v>
                </c:pt>
                <c:pt idx="6499">
                  <c:v>66.403000000000006</c:v>
                </c:pt>
                <c:pt idx="6500">
                  <c:v>66.27</c:v>
                </c:pt>
                <c:pt idx="6501">
                  <c:v>66.135000000000005</c:v>
                </c:pt>
                <c:pt idx="6502">
                  <c:v>65.998000000000005</c:v>
                </c:pt>
                <c:pt idx="6503">
                  <c:v>65.858000000000004</c:v>
                </c:pt>
                <c:pt idx="6504">
                  <c:v>65.716999999999999</c:v>
                </c:pt>
                <c:pt idx="6505">
                  <c:v>65.572999999999993</c:v>
                </c:pt>
                <c:pt idx="6506">
                  <c:v>65.450999999999993</c:v>
                </c:pt>
                <c:pt idx="6507">
                  <c:v>65.444000000000003</c:v>
                </c:pt>
                <c:pt idx="6508">
                  <c:v>65.433999999999997</c:v>
                </c:pt>
                <c:pt idx="6509">
                  <c:v>65.42</c:v>
                </c:pt>
                <c:pt idx="6510">
                  <c:v>65.405000000000001</c:v>
                </c:pt>
                <c:pt idx="6511">
                  <c:v>65.385999999999996</c:v>
                </c:pt>
                <c:pt idx="6512">
                  <c:v>65.364999999999995</c:v>
                </c:pt>
                <c:pt idx="6513">
                  <c:v>65.341999999999999</c:v>
                </c:pt>
                <c:pt idx="6514">
                  <c:v>65.314999999999998</c:v>
                </c:pt>
                <c:pt idx="6515">
                  <c:v>65.286000000000001</c:v>
                </c:pt>
                <c:pt idx="6516">
                  <c:v>65.254000000000005</c:v>
                </c:pt>
                <c:pt idx="6517">
                  <c:v>65.218999999999994</c:v>
                </c:pt>
                <c:pt idx="6518">
                  <c:v>65.182000000000002</c:v>
                </c:pt>
                <c:pt idx="6519">
                  <c:v>65.141999999999996</c:v>
                </c:pt>
                <c:pt idx="6520">
                  <c:v>65.099000000000004</c:v>
                </c:pt>
                <c:pt idx="6521">
                  <c:v>64.587000000000003</c:v>
                </c:pt>
                <c:pt idx="6522">
                  <c:v>61.777000000000001</c:v>
                </c:pt>
                <c:pt idx="6523">
                  <c:v>58.98</c:v>
                </c:pt>
                <c:pt idx="6524">
                  <c:v>56.194000000000003</c:v>
                </c:pt>
                <c:pt idx="6525">
                  <c:v>53.421999999999997</c:v>
                </c:pt>
                <c:pt idx="6526">
                  <c:v>50.661999999999999</c:v>
                </c:pt>
                <c:pt idx="6527">
                  <c:v>47.914999999999999</c:v>
                </c:pt>
                <c:pt idx="6528">
                  <c:v>45.180999999999997</c:v>
                </c:pt>
                <c:pt idx="6529">
                  <c:v>42.462000000000003</c:v>
                </c:pt>
                <c:pt idx="6530">
                  <c:v>39.756</c:v>
                </c:pt>
                <c:pt idx="6531">
                  <c:v>37.064</c:v>
                </c:pt>
                <c:pt idx="6532">
                  <c:v>34.386000000000003</c:v>
                </c:pt>
                <c:pt idx="6533">
                  <c:v>31.722999999999999</c:v>
                </c:pt>
                <c:pt idx="6534">
                  <c:v>29.074999999999999</c:v>
                </c:pt>
                <c:pt idx="6535">
                  <c:v>26.442</c:v>
                </c:pt>
                <c:pt idx="6536">
                  <c:v>24.35</c:v>
                </c:pt>
                <c:pt idx="6537">
                  <c:v>24.856999999999999</c:v>
                </c:pt>
                <c:pt idx="6538">
                  <c:v>25.36</c:v>
                </c:pt>
                <c:pt idx="6539">
                  <c:v>25.856999999999999</c:v>
                </c:pt>
                <c:pt idx="6540">
                  <c:v>26.35</c:v>
                </c:pt>
                <c:pt idx="6541">
                  <c:v>26.838000000000001</c:v>
                </c:pt>
                <c:pt idx="6542">
                  <c:v>27.321000000000002</c:v>
                </c:pt>
                <c:pt idx="6543">
                  <c:v>27.798999999999999</c:v>
                </c:pt>
                <c:pt idx="6544">
                  <c:v>28.271999999999998</c:v>
                </c:pt>
                <c:pt idx="6545">
                  <c:v>28.741</c:v>
                </c:pt>
                <c:pt idx="6546">
                  <c:v>29.202999999999999</c:v>
                </c:pt>
                <c:pt idx="6547">
                  <c:v>29.661000000000001</c:v>
                </c:pt>
                <c:pt idx="6548">
                  <c:v>30.114000000000001</c:v>
                </c:pt>
                <c:pt idx="6549">
                  <c:v>29.98</c:v>
                </c:pt>
                <c:pt idx="6550">
                  <c:v>30.411999999999999</c:v>
                </c:pt>
                <c:pt idx="6551">
                  <c:v>30.792999999999999</c:v>
                </c:pt>
                <c:pt idx="6552">
                  <c:v>30.954000000000001</c:v>
                </c:pt>
                <c:pt idx="6553">
                  <c:v>31.111000000000001</c:v>
                </c:pt>
                <c:pt idx="6554">
                  <c:v>31.263999999999999</c:v>
                </c:pt>
                <c:pt idx="6555">
                  <c:v>31.414999999999999</c:v>
                </c:pt>
                <c:pt idx="6556">
                  <c:v>31.561</c:v>
                </c:pt>
                <c:pt idx="6557">
                  <c:v>31.704999999999998</c:v>
                </c:pt>
                <c:pt idx="6558">
                  <c:v>31.844999999999999</c:v>
                </c:pt>
                <c:pt idx="6559">
                  <c:v>31.981000000000002</c:v>
                </c:pt>
                <c:pt idx="6560">
                  <c:v>32.113999999999997</c:v>
                </c:pt>
                <c:pt idx="6561">
                  <c:v>32.243000000000002</c:v>
                </c:pt>
                <c:pt idx="6562">
                  <c:v>32.369</c:v>
                </c:pt>
                <c:pt idx="6563">
                  <c:v>32.491</c:v>
                </c:pt>
                <c:pt idx="6564">
                  <c:v>32.61</c:v>
                </c:pt>
                <c:pt idx="6565">
                  <c:v>32.725000000000001</c:v>
                </c:pt>
                <c:pt idx="6566">
                  <c:v>32.664000000000001</c:v>
                </c:pt>
                <c:pt idx="6567">
                  <c:v>31.754999999999999</c:v>
                </c:pt>
                <c:pt idx="6568">
                  <c:v>30.852</c:v>
                </c:pt>
                <c:pt idx="6569">
                  <c:v>29.956</c:v>
                </c:pt>
                <c:pt idx="6570">
                  <c:v>29.065999999999999</c:v>
                </c:pt>
                <c:pt idx="6571">
                  <c:v>28.181999999999999</c:v>
                </c:pt>
                <c:pt idx="6572">
                  <c:v>27.305</c:v>
                </c:pt>
                <c:pt idx="6573">
                  <c:v>26.434999999999999</c:v>
                </c:pt>
                <c:pt idx="6574">
                  <c:v>25.571000000000002</c:v>
                </c:pt>
                <c:pt idx="6575">
                  <c:v>24.713999999999999</c:v>
                </c:pt>
                <c:pt idx="6576">
                  <c:v>23.864000000000001</c:v>
                </c:pt>
                <c:pt idx="6577">
                  <c:v>23.021000000000001</c:v>
                </c:pt>
                <c:pt idx="6578">
                  <c:v>22.184999999999999</c:v>
                </c:pt>
                <c:pt idx="6579">
                  <c:v>21.356000000000002</c:v>
                </c:pt>
                <c:pt idx="6580">
                  <c:v>20.535</c:v>
                </c:pt>
                <c:pt idx="6581">
                  <c:v>19.847000000000001</c:v>
                </c:pt>
                <c:pt idx="6582">
                  <c:v>19.788</c:v>
                </c:pt>
                <c:pt idx="6583">
                  <c:v>19.728000000000002</c:v>
                </c:pt>
                <c:pt idx="6584">
                  <c:v>19.667000000000002</c:v>
                </c:pt>
                <c:pt idx="6585">
                  <c:v>19.603999999999999</c:v>
                </c:pt>
                <c:pt idx="6586">
                  <c:v>19.54</c:v>
                </c:pt>
                <c:pt idx="6587">
                  <c:v>19.475000000000001</c:v>
                </c:pt>
                <c:pt idx="6588">
                  <c:v>19.408999999999999</c:v>
                </c:pt>
                <c:pt idx="6589">
                  <c:v>19.341000000000001</c:v>
                </c:pt>
                <c:pt idx="6590">
                  <c:v>19.271000000000001</c:v>
                </c:pt>
                <c:pt idx="6591">
                  <c:v>19.201000000000001</c:v>
                </c:pt>
                <c:pt idx="6592">
                  <c:v>19.129000000000001</c:v>
                </c:pt>
                <c:pt idx="6593">
                  <c:v>19.056000000000001</c:v>
                </c:pt>
                <c:pt idx="6594">
                  <c:v>18.981000000000002</c:v>
                </c:pt>
                <c:pt idx="6595">
                  <c:v>18.905000000000001</c:v>
                </c:pt>
                <c:pt idx="6596">
                  <c:v>18.919</c:v>
                </c:pt>
                <c:pt idx="6597">
                  <c:v>19.378</c:v>
                </c:pt>
                <c:pt idx="6598">
                  <c:v>19.827999999999999</c:v>
                </c:pt>
                <c:pt idx="6599">
                  <c:v>20.268999999999998</c:v>
                </c:pt>
                <c:pt idx="6600">
                  <c:v>20.702000000000002</c:v>
                </c:pt>
                <c:pt idx="6601">
                  <c:v>21.125</c:v>
                </c:pt>
                <c:pt idx="6602">
                  <c:v>21.54</c:v>
                </c:pt>
                <c:pt idx="6603">
                  <c:v>21.945</c:v>
                </c:pt>
                <c:pt idx="6604">
                  <c:v>22.341000000000001</c:v>
                </c:pt>
                <c:pt idx="6605">
                  <c:v>22.728000000000002</c:v>
                </c:pt>
                <c:pt idx="6606">
                  <c:v>23.106000000000002</c:v>
                </c:pt>
                <c:pt idx="6607">
                  <c:v>23.475000000000001</c:v>
                </c:pt>
                <c:pt idx="6608">
                  <c:v>23.834</c:v>
                </c:pt>
                <c:pt idx="6609">
                  <c:v>24.184000000000001</c:v>
                </c:pt>
                <c:pt idx="6610">
                  <c:v>24.524999999999999</c:v>
                </c:pt>
                <c:pt idx="6611">
                  <c:v>24.640999999999998</c:v>
                </c:pt>
                <c:pt idx="6612">
                  <c:v>23.698</c:v>
                </c:pt>
                <c:pt idx="6613">
                  <c:v>22.765999999999998</c:v>
                </c:pt>
                <c:pt idx="6614">
                  <c:v>21.844999999999999</c:v>
                </c:pt>
                <c:pt idx="6615">
                  <c:v>20.936</c:v>
                </c:pt>
                <c:pt idx="6616">
                  <c:v>20.039000000000001</c:v>
                </c:pt>
                <c:pt idx="6617">
                  <c:v>19.154</c:v>
                </c:pt>
                <c:pt idx="6618">
                  <c:v>18.28</c:v>
                </c:pt>
                <c:pt idx="6619">
                  <c:v>17.419</c:v>
                </c:pt>
                <c:pt idx="6620">
                  <c:v>16.568999999999999</c:v>
                </c:pt>
                <c:pt idx="6621">
                  <c:v>15.731999999999999</c:v>
                </c:pt>
                <c:pt idx="6622">
                  <c:v>14.907</c:v>
                </c:pt>
                <c:pt idx="6623">
                  <c:v>14.093999999999999</c:v>
                </c:pt>
                <c:pt idx="6624">
                  <c:v>13.294</c:v>
                </c:pt>
                <c:pt idx="6625">
                  <c:v>12.506</c:v>
                </c:pt>
                <c:pt idx="6626">
                  <c:v>11.843</c:v>
                </c:pt>
                <c:pt idx="6627">
                  <c:v>11.88</c:v>
                </c:pt>
                <c:pt idx="6628">
                  <c:v>11.773999999999999</c:v>
                </c:pt>
                <c:pt idx="6629">
                  <c:v>11.667999999999999</c:v>
                </c:pt>
                <c:pt idx="6630">
                  <c:v>11.561</c:v>
                </c:pt>
                <c:pt idx="6631">
                  <c:v>11.452999999999999</c:v>
                </c:pt>
                <c:pt idx="6632">
                  <c:v>11.345000000000001</c:v>
                </c:pt>
                <c:pt idx="6633">
                  <c:v>11.236000000000001</c:v>
                </c:pt>
                <c:pt idx="6634">
                  <c:v>11.127000000000001</c:v>
                </c:pt>
                <c:pt idx="6635">
                  <c:v>11.016999999999999</c:v>
                </c:pt>
                <c:pt idx="6636">
                  <c:v>10.907</c:v>
                </c:pt>
                <c:pt idx="6637">
                  <c:v>10.795999999999999</c:v>
                </c:pt>
                <c:pt idx="6638">
                  <c:v>10.685</c:v>
                </c:pt>
                <c:pt idx="6639">
                  <c:v>10.573</c:v>
                </c:pt>
                <c:pt idx="6640">
                  <c:v>10.46</c:v>
                </c:pt>
                <c:pt idx="6641">
                  <c:v>10.307</c:v>
                </c:pt>
                <c:pt idx="6642">
                  <c:v>0.99570000000000003</c:v>
                </c:pt>
                <c:pt idx="6643">
                  <c:v>0.96140000000000003</c:v>
                </c:pt>
                <c:pt idx="6644">
                  <c:v>0.92749999999999999</c:v>
                </c:pt>
                <c:pt idx="6645">
                  <c:v>0.89410000000000001</c:v>
                </c:pt>
                <c:pt idx="6646">
                  <c:v>0.86129999999999995</c:v>
                </c:pt>
                <c:pt idx="6647">
                  <c:v>0.82899999999999996</c:v>
                </c:pt>
                <c:pt idx="6648">
                  <c:v>0.79730000000000001</c:v>
                </c:pt>
                <c:pt idx="6649">
                  <c:v>0.76600000000000001</c:v>
                </c:pt>
                <c:pt idx="6650">
                  <c:v>0.73529999999999995</c:v>
                </c:pt>
                <c:pt idx="6651">
                  <c:v>0.70520000000000005</c:v>
                </c:pt>
                <c:pt idx="6652">
                  <c:v>0.67559999999999998</c:v>
                </c:pt>
                <c:pt idx="6653">
                  <c:v>0.64649999999999996</c:v>
                </c:pt>
                <c:pt idx="6654">
                  <c:v>0.61799999999999999</c:v>
                </c:pt>
                <c:pt idx="6655">
                  <c:v>0.59</c:v>
                </c:pt>
                <c:pt idx="6656">
                  <c:v>0.58589999999999998</c:v>
                </c:pt>
                <c:pt idx="6657">
                  <c:v>0.69530000000000003</c:v>
                </c:pt>
                <c:pt idx="6658">
                  <c:v>0.80110000000000003</c:v>
                </c:pt>
                <c:pt idx="6659">
                  <c:v>0.9032</c:v>
                </c:pt>
                <c:pt idx="6660">
                  <c:v>10.019</c:v>
                </c:pt>
                <c:pt idx="6661">
                  <c:v>10.972</c:v>
                </c:pt>
                <c:pt idx="6662">
                  <c:v>11.888999999999999</c:v>
                </c:pt>
                <c:pt idx="6663">
                  <c:v>12.77</c:v>
                </c:pt>
                <c:pt idx="6664">
                  <c:v>13.616</c:v>
                </c:pt>
                <c:pt idx="6665">
                  <c:v>14.432</c:v>
                </c:pt>
                <c:pt idx="6666">
                  <c:v>15.212</c:v>
                </c:pt>
                <c:pt idx="6667">
                  <c:v>15.958</c:v>
                </c:pt>
                <c:pt idx="6668">
                  <c:v>16.667999999999999</c:v>
                </c:pt>
                <c:pt idx="6669">
                  <c:v>17.341999999999999</c:v>
                </c:pt>
                <c:pt idx="6670">
                  <c:v>17.981999999999999</c:v>
                </c:pt>
                <c:pt idx="6671">
                  <c:v>18.254000000000001</c:v>
                </c:pt>
                <c:pt idx="6672">
                  <c:v>16.89</c:v>
                </c:pt>
                <c:pt idx="6673">
                  <c:v>15.566000000000001</c:v>
                </c:pt>
                <c:pt idx="6674">
                  <c:v>14.28</c:v>
                </c:pt>
                <c:pt idx="6675">
                  <c:v>13.032999999999999</c:v>
                </c:pt>
                <c:pt idx="6676">
                  <c:v>11.824999999999999</c:v>
                </c:pt>
                <c:pt idx="6677">
                  <c:v>10.656000000000001</c:v>
                </c:pt>
                <c:pt idx="6678">
                  <c:v>0.95269999999999999</c:v>
                </c:pt>
                <c:pt idx="6679">
                  <c:v>0.84360000000000002</c:v>
                </c:pt>
                <c:pt idx="6680">
                  <c:v>0.73850000000000005</c:v>
                </c:pt>
                <c:pt idx="6681">
                  <c:v>0.63719999999999999</c:v>
                </c:pt>
                <c:pt idx="6682">
                  <c:v>0.53990000000000005</c:v>
                </c:pt>
                <c:pt idx="6683">
                  <c:v>0.44650000000000001</c:v>
                </c:pt>
                <c:pt idx="6684">
                  <c:v>0.35699999999999998</c:v>
                </c:pt>
                <c:pt idx="6685">
                  <c:v>0.27139999999999997</c:v>
                </c:pt>
                <c:pt idx="6686">
                  <c:v>0.2152</c:v>
                </c:pt>
                <c:pt idx="6687">
                  <c:v>0.2843</c:v>
                </c:pt>
                <c:pt idx="6688">
                  <c:v>0.34939999999999999</c:v>
                </c:pt>
                <c:pt idx="6689">
                  <c:v>0.41049999999999998</c:v>
                </c:pt>
                <c:pt idx="6690">
                  <c:v>0.4677</c:v>
                </c:pt>
                <c:pt idx="6691">
                  <c:v>0.43080000000000002</c:v>
                </c:pt>
                <c:pt idx="6692">
                  <c:v>0.46529999999999999</c:v>
                </c:pt>
                <c:pt idx="6693">
                  <c:v>0.49519999999999997</c:v>
                </c:pt>
                <c:pt idx="6694">
                  <c:v>0.52049999999999996</c:v>
                </c:pt>
                <c:pt idx="6695">
                  <c:v>0.5413</c:v>
                </c:pt>
                <c:pt idx="6696">
                  <c:v>0.55759999999999998</c:v>
                </c:pt>
                <c:pt idx="6697">
                  <c:v>0.5696</c:v>
                </c:pt>
                <c:pt idx="6698">
                  <c:v>0.57730000000000004</c:v>
                </c:pt>
                <c:pt idx="6699">
                  <c:v>0.58079999999999998</c:v>
                </c:pt>
                <c:pt idx="6700">
                  <c:v>0.58030000000000004</c:v>
                </c:pt>
                <c:pt idx="6701">
                  <c:v>0.58760000000000001</c:v>
                </c:pt>
                <c:pt idx="6702">
                  <c:v>0.57030000000000003</c:v>
                </c:pt>
                <c:pt idx="6703">
                  <c:v>0.55289999999999995</c:v>
                </c:pt>
                <c:pt idx="6704">
                  <c:v>0.5353</c:v>
                </c:pt>
                <c:pt idx="6705">
                  <c:v>0.51770000000000005</c:v>
                </c:pt>
                <c:pt idx="6706">
                  <c:v>0.5</c:v>
                </c:pt>
                <c:pt idx="6707">
                  <c:v>0.48220000000000002</c:v>
                </c:pt>
                <c:pt idx="6708">
                  <c:v>0.46439999999999998</c:v>
                </c:pt>
                <c:pt idx="6709">
                  <c:v>0.44640000000000002</c:v>
                </c:pt>
                <c:pt idx="6710">
                  <c:v>0.4284</c:v>
                </c:pt>
                <c:pt idx="6711">
                  <c:v>0.4103</c:v>
                </c:pt>
                <c:pt idx="6712">
                  <c:v>0.39219999999999999</c:v>
                </c:pt>
                <c:pt idx="6713">
                  <c:v>0.374</c:v>
                </c:pt>
                <c:pt idx="6714">
                  <c:v>0.35580000000000001</c:v>
                </c:pt>
                <c:pt idx="6715">
                  <c:v>0.33750000000000002</c:v>
                </c:pt>
                <c:pt idx="6716">
                  <c:v>0.31919999999999998</c:v>
                </c:pt>
                <c:pt idx="6717">
                  <c:v>0.30059999999999998</c:v>
                </c:pt>
                <c:pt idx="6718">
                  <c:v>0.28210000000000002</c:v>
                </c:pt>
                <c:pt idx="6719">
                  <c:v>0.26350000000000001</c:v>
                </c:pt>
                <c:pt idx="6720">
                  <c:v>0.245</c:v>
                </c:pt>
                <c:pt idx="6721">
                  <c:v>0.22650000000000001</c:v>
                </c:pt>
                <c:pt idx="6722">
                  <c:v>0.20799999999999999</c:v>
                </c:pt>
                <c:pt idx="6723">
                  <c:v>0.18959999999999999</c:v>
                </c:pt>
                <c:pt idx="6724">
                  <c:v>0.17130000000000001</c:v>
                </c:pt>
                <c:pt idx="6725">
                  <c:v>0.153</c:v>
                </c:pt>
                <c:pt idx="6726">
                  <c:v>0.1348</c:v>
                </c:pt>
                <c:pt idx="6727">
                  <c:v>0.1167</c:v>
                </c:pt>
                <c:pt idx="6728">
                  <c:v>9.8699999999999996E-2</c:v>
                </c:pt>
                <c:pt idx="6729">
                  <c:v>8.09E-2</c:v>
                </c:pt>
                <c:pt idx="6730">
                  <c:v>6.3299999999999995E-2</c:v>
                </c:pt>
                <c:pt idx="6731">
                  <c:v>4.5900000000000003E-2</c:v>
                </c:pt>
                <c:pt idx="6732">
                  <c:v>2.8899999999999999E-2</c:v>
                </c:pt>
                <c:pt idx="6733">
                  <c:v>1.2500000000000001E-2</c:v>
                </c:pt>
                <c:pt idx="6734">
                  <c:v>0</c:v>
                </c:pt>
                <c:pt idx="6735">
                  <c:v>0</c:v>
                </c:pt>
                <c:pt idx="6736">
                  <c:v>0</c:v>
                </c:pt>
                <c:pt idx="6737">
                  <c:v>0</c:v>
                </c:pt>
                <c:pt idx="6738">
                  <c:v>0</c:v>
                </c:pt>
                <c:pt idx="6739">
                  <c:v>0</c:v>
                </c:pt>
                <c:pt idx="6740">
                  <c:v>0</c:v>
                </c:pt>
                <c:pt idx="6741">
                  <c:v>0</c:v>
                </c:pt>
                <c:pt idx="6742">
                  <c:v>0</c:v>
                </c:pt>
                <c:pt idx="6743">
                  <c:v>0</c:v>
                </c:pt>
                <c:pt idx="6744">
                  <c:v>0</c:v>
                </c:pt>
                <c:pt idx="6745">
                  <c:v>0</c:v>
                </c:pt>
                <c:pt idx="6746">
                  <c:v>0</c:v>
                </c:pt>
                <c:pt idx="6747">
                  <c:v>0</c:v>
                </c:pt>
                <c:pt idx="6748">
                  <c:v>0</c:v>
                </c:pt>
                <c:pt idx="6749">
                  <c:v>0</c:v>
                </c:pt>
                <c:pt idx="6750">
                  <c:v>0</c:v>
                </c:pt>
                <c:pt idx="6751">
                  <c:v>0</c:v>
                </c:pt>
                <c:pt idx="6752">
                  <c:v>0</c:v>
                </c:pt>
                <c:pt idx="6753">
                  <c:v>0</c:v>
                </c:pt>
                <c:pt idx="6754">
                  <c:v>0</c:v>
                </c:pt>
                <c:pt idx="6755">
                  <c:v>0</c:v>
                </c:pt>
                <c:pt idx="6756">
                  <c:v>0</c:v>
                </c:pt>
                <c:pt idx="6757">
                  <c:v>0</c:v>
                </c:pt>
                <c:pt idx="6758">
                  <c:v>0</c:v>
                </c:pt>
                <c:pt idx="6759">
                  <c:v>0</c:v>
                </c:pt>
                <c:pt idx="6760">
                  <c:v>0</c:v>
                </c:pt>
                <c:pt idx="6761">
                  <c:v>0</c:v>
                </c:pt>
                <c:pt idx="6762">
                  <c:v>0</c:v>
                </c:pt>
                <c:pt idx="6763">
                  <c:v>0</c:v>
                </c:pt>
                <c:pt idx="6764">
                  <c:v>0</c:v>
                </c:pt>
                <c:pt idx="6765">
                  <c:v>0</c:v>
                </c:pt>
                <c:pt idx="6766">
                  <c:v>0</c:v>
                </c:pt>
                <c:pt idx="6767">
                  <c:v>0</c:v>
                </c:pt>
                <c:pt idx="6768">
                  <c:v>0</c:v>
                </c:pt>
                <c:pt idx="6769">
                  <c:v>0</c:v>
                </c:pt>
                <c:pt idx="6770">
                  <c:v>0</c:v>
                </c:pt>
                <c:pt idx="6771">
                  <c:v>0</c:v>
                </c:pt>
                <c:pt idx="6772">
                  <c:v>0</c:v>
                </c:pt>
                <c:pt idx="6773">
                  <c:v>0</c:v>
                </c:pt>
                <c:pt idx="6774">
                  <c:v>0</c:v>
                </c:pt>
                <c:pt idx="6775">
                  <c:v>0</c:v>
                </c:pt>
                <c:pt idx="6776">
                  <c:v>0</c:v>
                </c:pt>
                <c:pt idx="6777">
                  <c:v>0</c:v>
                </c:pt>
                <c:pt idx="6778">
                  <c:v>0</c:v>
                </c:pt>
                <c:pt idx="6779">
                  <c:v>0</c:v>
                </c:pt>
                <c:pt idx="6780">
                  <c:v>0</c:v>
                </c:pt>
                <c:pt idx="6781">
                  <c:v>0</c:v>
                </c:pt>
                <c:pt idx="6782">
                  <c:v>0</c:v>
                </c:pt>
                <c:pt idx="6783">
                  <c:v>0</c:v>
                </c:pt>
                <c:pt idx="6784">
                  <c:v>0</c:v>
                </c:pt>
                <c:pt idx="6785">
                  <c:v>0</c:v>
                </c:pt>
                <c:pt idx="6786">
                  <c:v>0</c:v>
                </c:pt>
                <c:pt idx="6787">
                  <c:v>0</c:v>
                </c:pt>
                <c:pt idx="6788">
                  <c:v>0</c:v>
                </c:pt>
                <c:pt idx="6789">
                  <c:v>0</c:v>
                </c:pt>
                <c:pt idx="6790">
                  <c:v>0</c:v>
                </c:pt>
                <c:pt idx="6791">
                  <c:v>0</c:v>
                </c:pt>
                <c:pt idx="6792">
                  <c:v>0</c:v>
                </c:pt>
                <c:pt idx="6793">
                  <c:v>0</c:v>
                </c:pt>
                <c:pt idx="6794">
                  <c:v>0</c:v>
                </c:pt>
                <c:pt idx="6795">
                  <c:v>0</c:v>
                </c:pt>
                <c:pt idx="6796">
                  <c:v>0</c:v>
                </c:pt>
                <c:pt idx="6797">
                  <c:v>0</c:v>
                </c:pt>
                <c:pt idx="6798">
                  <c:v>0</c:v>
                </c:pt>
                <c:pt idx="6799">
                  <c:v>0</c:v>
                </c:pt>
                <c:pt idx="6800">
                  <c:v>0</c:v>
                </c:pt>
                <c:pt idx="6801">
                  <c:v>0</c:v>
                </c:pt>
                <c:pt idx="6802">
                  <c:v>0</c:v>
                </c:pt>
                <c:pt idx="6803">
                  <c:v>0</c:v>
                </c:pt>
                <c:pt idx="6804">
                  <c:v>0</c:v>
                </c:pt>
                <c:pt idx="6805">
                  <c:v>0</c:v>
                </c:pt>
                <c:pt idx="6806">
                  <c:v>0</c:v>
                </c:pt>
                <c:pt idx="6807">
                  <c:v>0</c:v>
                </c:pt>
                <c:pt idx="6808">
                  <c:v>0</c:v>
                </c:pt>
                <c:pt idx="6809">
                  <c:v>0</c:v>
                </c:pt>
                <c:pt idx="6810">
                  <c:v>0</c:v>
                </c:pt>
                <c:pt idx="6811">
                  <c:v>0</c:v>
                </c:pt>
                <c:pt idx="6812">
                  <c:v>0</c:v>
                </c:pt>
                <c:pt idx="6813">
                  <c:v>0</c:v>
                </c:pt>
                <c:pt idx="6814">
                  <c:v>0</c:v>
                </c:pt>
                <c:pt idx="6815">
                  <c:v>0</c:v>
                </c:pt>
                <c:pt idx="6816">
                  <c:v>0</c:v>
                </c:pt>
                <c:pt idx="6817">
                  <c:v>0</c:v>
                </c:pt>
                <c:pt idx="6818">
                  <c:v>0</c:v>
                </c:pt>
                <c:pt idx="6819">
                  <c:v>0</c:v>
                </c:pt>
                <c:pt idx="6820">
                  <c:v>0</c:v>
                </c:pt>
                <c:pt idx="6821">
                  <c:v>0</c:v>
                </c:pt>
                <c:pt idx="6822">
                  <c:v>0</c:v>
                </c:pt>
                <c:pt idx="6823">
                  <c:v>0</c:v>
                </c:pt>
                <c:pt idx="6824">
                  <c:v>0</c:v>
                </c:pt>
                <c:pt idx="6825">
                  <c:v>0</c:v>
                </c:pt>
                <c:pt idx="6826">
                  <c:v>0</c:v>
                </c:pt>
                <c:pt idx="6827">
                  <c:v>0</c:v>
                </c:pt>
                <c:pt idx="6828">
                  <c:v>0</c:v>
                </c:pt>
                <c:pt idx="6829">
                  <c:v>0</c:v>
                </c:pt>
                <c:pt idx="6830">
                  <c:v>0</c:v>
                </c:pt>
                <c:pt idx="6831">
                  <c:v>0</c:v>
                </c:pt>
                <c:pt idx="6832">
                  <c:v>0</c:v>
                </c:pt>
                <c:pt idx="6833">
                  <c:v>0</c:v>
                </c:pt>
                <c:pt idx="6834">
                  <c:v>0</c:v>
                </c:pt>
                <c:pt idx="6835">
                  <c:v>0</c:v>
                </c:pt>
                <c:pt idx="6836">
                  <c:v>0</c:v>
                </c:pt>
                <c:pt idx="6837">
                  <c:v>0</c:v>
                </c:pt>
                <c:pt idx="6838">
                  <c:v>0</c:v>
                </c:pt>
                <c:pt idx="6839">
                  <c:v>0</c:v>
                </c:pt>
                <c:pt idx="6840">
                  <c:v>0</c:v>
                </c:pt>
                <c:pt idx="6841">
                  <c:v>0</c:v>
                </c:pt>
                <c:pt idx="6842">
                  <c:v>0</c:v>
                </c:pt>
                <c:pt idx="6843">
                  <c:v>0</c:v>
                </c:pt>
                <c:pt idx="6844">
                  <c:v>0</c:v>
                </c:pt>
                <c:pt idx="6845">
                  <c:v>0</c:v>
                </c:pt>
                <c:pt idx="6846">
                  <c:v>0</c:v>
                </c:pt>
                <c:pt idx="6847">
                  <c:v>0</c:v>
                </c:pt>
                <c:pt idx="6848">
                  <c:v>0</c:v>
                </c:pt>
                <c:pt idx="6849">
                  <c:v>0</c:v>
                </c:pt>
                <c:pt idx="6850">
                  <c:v>0</c:v>
                </c:pt>
                <c:pt idx="6851">
                  <c:v>0</c:v>
                </c:pt>
                <c:pt idx="6852">
                  <c:v>0</c:v>
                </c:pt>
                <c:pt idx="6853">
                  <c:v>0</c:v>
                </c:pt>
                <c:pt idx="6854">
                  <c:v>0</c:v>
                </c:pt>
                <c:pt idx="6855">
                  <c:v>0</c:v>
                </c:pt>
                <c:pt idx="6856">
                  <c:v>0</c:v>
                </c:pt>
                <c:pt idx="6857">
                  <c:v>0</c:v>
                </c:pt>
                <c:pt idx="6858">
                  <c:v>0</c:v>
                </c:pt>
                <c:pt idx="6859">
                  <c:v>0</c:v>
                </c:pt>
                <c:pt idx="6860">
                  <c:v>0</c:v>
                </c:pt>
                <c:pt idx="6861">
                  <c:v>0</c:v>
                </c:pt>
                <c:pt idx="6862">
                  <c:v>0</c:v>
                </c:pt>
                <c:pt idx="6863">
                  <c:v>0</c:v>
                </c:pt>
                <c:pt idx="6864">
                  <c:v>0</c:v>
                </c:pt>
                <c:pt idx="6865">
                  <c:v>0</c:v>
                </c:pt>
                <c:pt idx="6866">
                  <c:v>0</c:v>
                </c:pt>
                <c:pt idx="6867">
                  <c:v>0</c:v>
                </c:pt>
                <c:pt idx="6868">
                  <c:v>0</c:v>
                </c:pt>
                <c:pt idx="6869">
                  <c:v>0</c:v>
                </c:pt>
                <c:pt idx="6870">
                  <c:v>0</c:v>
                </c:pt>
                <c:pt idx="6871">
                  <c:v>0</c:v>
                </c:pt>
                <c:pt idx="6872">
                  <c:v>0</c:v>
                </c:pt>
                <c:pt idx="6873">
                  <c:v>0</c:v>
                </c:pt>
                <c:pt idx="6874">
                  <c:v>0</c:v>
                </c:pt>
                <c:pt idx="6875">
                  <c:v>0</c:v>
                </c:pt>
                <c:pt idx="6876">
                  <c:v>0</c:v>
                </c:pt>
                <c:pt idx="6877">
                  <c:v>0</c:v>
                </c:pt>
                <c:pt idx="6878">
                  <c:v>0</c:v>
                </c:pt>
                <c:pt idx="6879">
                  <c:v>0</c:v>
                </c:pt>
                <c:pt idx="6880">
                  <c:v>0</c:v>
                </c:pt>
                <c:pt idx="6881">
                  <c:v>0</c:v>
                </c:pt>
                <c:pt idx="6882">
                  <c:v>0</c:v>
                </c:pt>
                <c:pt idx="6883">
                  <c:v>0</c:v>
                </c:pt>
                <c:pt idx="6884">
                  <c:v>0</c:v>
                </c:pt>
                <c:pt idx="6885">
                  <c:v>0</c:v>
                </c:pt>
                <c:pt idx="6886">
                  <c:v>0</c:v>
                </c:pt>
                <c:pt idx="6887">
                  <c:v>0</c:v>
                </c:pt>
                <c:pt idx="6888">
                  <c:v>0</c:v>
                </c:pt>
                <c:pt idx="6889">
                  <c:v>0</c:v>
                </c:pt>
                <c:pt idx="6890">
                  <c:v>0</c:v>
                </c:pt>
                <c:pt idx="6891">
                  <c:v>0</c:v>
                </c:pt>
                <c:pt idx="6892">
                  <c:v>0</c:v>
                </c:pt>
                <c:pt idx="6893">
                  <c:v>0</c:v>
                </c:pt>
                <c:pt idx="6894">
                  <c:v>0</c:v>
                </c:pt>
                <c:pt idx="6895">
                  <c:v>0</c:v>
                </c:pt>
                <c:pt idx="6896">
                  <c:v>0</c:v>
                </c:pt>
                <c:pt idx="6897">
                  <c:v>0</c:v>
                </c:pt>
                <c:pt idx="6898">
                  <c:v>0</c:v>
                </c:pt>
                <c:pt idx="6899">
                  <c:v>0</c:v>
                </c:pt>
                <c:pt idx="6900">
                  <c:v>0</c:v>
                </c:pt>
                <c:pt idx="6901">
                  <c:v>0</c:v>
                </c:pt>
                <c:pt idx="6902">
                  <c:v>0</c:v>
                </c:pt>
                <c:pt idx="6903">
                  <c:v>0</c:v>
                </c:pt>
                <c:pt idx="6904">
                  <c:v>0</c:v>
                </c:pt>
                <c:pt idx="6905">
                  <c:v>0</c:v>
                </c:pt>
                <c:pt idx="6906">
                  <c:v>0</c:v>
                </c:pt>
                <c:pt idx="6907">
                  <c:v>0</c:v>
                </c:pt>
                <c:pt idx="6908">
                  <c:v>0</c:v>
                </c:pt>
                <c:pt idx="6909">
                  <c:v>0</c:v>
                </c:pt>
                <c:pt idx="6910">
                  <c:v>0</c:v>
                </c:pt>
                <c:pt idx="6911">
                  <c:v>0</c:v>
                </c:pt>
                <c:pt idx="6912">
                  <c:v>0</c:v>
                </c:pt>
                <c:pt idx="6913">
                  <c:v>0</c:v>
                </c:pt>
                <c:pt idx="6914">
                  <c:v>0</c:v>
                </c:pt>
                <c:pt idx="6915">
                  <c:v>0</c:v>
                </c:pt>
                <c:pt idx="6916">
                  <c:v>0</c:v>
                </c:pt>
                <c:pt idx="6917">
                  <c:v>0</c:v>
                </c:pt>
                <c:pt idx="6918">
                  <c:v>0</c:v>
                </c:pt>
                <c:pt idx="6919">
                  <c:v>0</c:v>
                </c:pt>
                <c:pt idx="6920">
                  <c:v>0</c:v>
                </c:pt>
                <c:pt idx="6921">
                  <c:v>0</c:v>
                </c:pt>
                <c:pt idx="6922">
                  <c:v>0</c:v>
                </c:pt>
                <c:pt idx="6923">
                  <c:v>0</c:v>
                </c:pt>
                <c:pt idx="6924">
                  <c:v>0</c:v>
                </c:pt>
                <c:pt idx="6925">
                  <c:v>0</c:v>
                </c:pt>
                <c:pt idx="6926">
                  <c:v>0</c:v>
                </c:pt>
                <c:pt idx="6927">
                  <c:v>0</c:v>
                </c:pt>
                <c:pt idx="6928">
                  <c:v>0</c:v>
                </c:pt>
                <c:pt idx="6929">
                  <c:v>0</c:v>
                </c:pt>
                <c:pt idx="6930">
                  <c:v>0</c:v>
                </c:pt>
                <c:pt idx="6931">
                  <c:v>0</c:v>
                </c:pt>
                <c:pt idx="6932">
                  <c:v>0</c:v>
                </c:pt>
                <c:pt idx="6933">
                  <c:v>0</c:v>
                </c:pt>
                <c:pt idx="6934">
                  <c:v>0</c:v>
                </c:pt>
                <c:pt idx="6935">
                  <c:v>0</c:v>
                </c:pt>
                <c:pt idx="6936">
                  <c:v>0</c:v>
                </c:pt>
                <c:pt idx="6937">
                  <c:v>0</c:v>
                </c:pt>
                <c:pt idx="6938">
                  <c:v>0</c:v>
                </c:pt>
                <c:pt idx="6939">
                  <c:v>0</c:v>
                </c:pt>
                <c:pt idx="6940">
                  <c:v>0</c:v>
                </c:pt>
                <c:pt idx="6941">
                  <c:v>0</c:v>
                </c:pt>
                <c:pt idx="6942">
                  <c:v>0</c:v>
                </c:pt>
                <c:pt idx="6943">
                  <c:v>0</c:v>
                </c:pt>
                <c:pt idx="6944">
                  <c:v>0</c:v>
                </c:pt>
                <c:pt idx="6945">
                  <c:v>0</c:v>
                </c:pt>
                <c:pt idx="6946">
                  <c:v>0</c:v>
                </c:pt>
                <c:pt idx="6947">
                  <c:v>0</c:v>
                </c:pt>
                <c:pt idx="6948">
                  <c:v>0</c:v>
                </c:pt>
                <c:pt idx="6949">
                  <c:v>0</c:v>
                </c:pt>
                <c:pt idx="6950">
                  <c:v>0</c:v>
                </c:pt>
                <c:pt idx="6951">
                  <c:v>0</c:v>
                </c:pt>
                <c:pt idx="6952">
                  <c:v>0</c:v>
                </c:pt>
                <c:pt idx="6953">
                  <c:v>0</c:v>
                </c:pt>
                <c:pt idx="6954">
                  <c:v>0</c:v>
                </c:pt>
                <c:pt idx="6955">
                  <c:v>0</c:v>
                </c:pt>
                <c:pt idx="6956">
                  <c:v>0</c:v>
                </c:pt>
                <c:pt idx="6957">
                  <c:v>0</c:v>
                </c:pt>
                <c:pt idx="6958">
                  <c:v>0</c:v>
                </c:pt>
                <c:pt idx="6959">
                  <c:v>0</c:v>
                </c:pt>
                <c:pt idx="6960">
                  <c:v>0</c:v>
                </c:pt>
                <c:pt idx="6961">
                  <c:v>0</c:v>
                </c:pt>
                <c:pt idx="6962">
                  <c:v>0</c:v>
                </c:pt>
                <c:pt idx="6963">
                  <c:v>0</c:v>
                </c:pt>
                <c:pt idx="6964">
                  <c:v>0</c:v>
                </c:pt>
                <c:pt idx="6965">
                  <c:v>0</c:v>
                </c:pt>
                <c:pt idx="6966">
                  <c:v>0</c:v>
                </c:pt>
                <c:pt idx="6967">
                  <c:v>0</c:v>
                </c:pt>
                <c:pt idx="6968">
                  <c:v>0</c:v>
                </c:pt>
                <c:pt idx="6969">
                  <c:v>0</c:v>
                </c:pt>
                <c:pt idx="6970">
                  <c:v>0</c:v>
                </c:pt>
                <c:pt idx="6971">
                  <c:v>0</c:v>
                </c:pt>
                <c:pt idx="6972">
                  <c:v>0</c:v>
                </c:pt>
                <c:pt idx="6973">
                  <c:v>0</c:v>
                </c:pt>
                <c:pt idx="6974">
                  <c:v>0</c:v>
                </c:pt>
                <c:pt idx="6975">
                  <c:v>0</c:v>
                </c:pt>
                <c:pt idx="6976">
                  <c:v>0</c:v>
                </c:pt>
                <c:pt idx="6977">
                  <c:v>0</c:v>
                </c:pt>
                <c:pt idx="6978">
                  <c:v>0</c:v>
                </c:pt>
                <c:pt idx="6979">
                  <c:v>0</c:v>
                </c:pt>
                <c:pt idx="6980">
                  <c:v>0</c:v>
                </c:pt>
                <c:pt idx="6981">
                  <c:v>0</c:v>
                </c:pt>
                <c:pt idx="6982">
                  <c:v>0</c:v>
                </c:pt>
                <c:pt idx="6983">
                  <c:v>0</c:v>
                </c:pt>
                <c:pt idx="6984">
                  <c:v>0</c:v>
                </c:pt>
                <c:pt idx="6985">
                  <c:v>0</c:v>
                </c:pt>
                <c:pt idx="6986">
                  <c:v>0</c:v>
                </c:pt>
                <c:pt idx="6987">
                  <c:v>0</c:v>
                </c:pt>
                <c:pt idx="6988">
                  <c:v>0</c:v>
                </c:pt>
                <c:pt idx="6989">
                  <c:v>0</c:v>
                </c:pt>
                <c:pt idx="6990">
                  <c:v>0</c:v>
                </c:pt>
                <c:pt idx="6991">
                  <c:v>0</c:v>
                </c:pt>
                <c:pt idx="6992">
                  <c:v>0</c:v>
                </c:pt>
                <c:pt idx="6993">
                  <c:v>0</c:v>
                </c:pt>
                <c:pt idx="6994">
                  <c:v>0</c:v>
                </c:pt>
                <c:pt idx="6995">
                  <c:v>0</c:v>
                </c:pt>
                <c:pt idx="6996">
                  <c:v>0</c:v>
                </c:pt>
                <c:pt idx="6997">
                  <c:v>0</c:v>
                </c:pt>
                <c:pt idx="6998">
                  <c:v>0</c:v>
                </c:pt>
                <c:pt idx="6999">
                  <c:v>0</c:v>
                </c:pt>
                <c:pt idx="7000">
                  <c:v>0</c:v>
                </c:pt>
                <c:pt idx="7001">
                  <c:v>0</c:v>
                </c:pt>
                <c:pt idx="7002">
                  <c:v>0</c:v>
                </c:pt>
                <c:pt idx="7003">
                  <c:v>0</c:v>
                </c:pt>
                <c:pt idx="7004">
                  <c:v>0</c:v>
                </c:pt>
                <c:pt idx="7005">
                  <c:v>0</c:v>
                </c:pt>
                <c:pt idx="7006">
                  <c:v>0</c:v>
                </c:pt>
                <c:pt idx="7007">
                  <c:v>0</c:v>
                </c:pt>
                <c:pt idx="7008">
                  <c:v>0</c:v>
                </c:pt>
                <c:pt idx="7009">
                  <c:v>0</c:v>
                </c:pt>
                <c:pt idx="7010">
                  <c:v>0</c:v>
                </c:pt>
                <c:pt idx="7011">
                  <c:v>0</c:v>
                </c:pt>
                <c:pt idx="7012">
                  <c:v>0</c:v>
                </c:pt>
                <c:pt idx="7013">
                  <c:v>0</c:v>
                </c:pt>
                <c:pt idx="7014">
                  <c:v>0</c:v>
                </c:pt>
                <c:pt idx="7015">
                  <c:v>0</c:v>
                </c:pt>
                <c:pt idx="7016">
                  <c:v>0</c:v>
                </c:pt>
                <c:pt idx="7017">
                  <c:v>0</c:v>
                </c:pt>
                <c:pt idx="7018">
                  <c:v>0</c:v>
                </c:pt>
                <c:pt idx="7019">
                  <c:v>0</c:v>
                </c:pt>
                <c:pt idx="7020">
                  <c:v>0</c:v>
                </c:pt>
                <c:pt idx="7021">
                  <c:v>0</c:v>
                </c:pt>
                <c:pt idx="7022">
                  <c:v>0</c:v>
                </c:pt>
                <c:pt idx="7023">
                  <c:v>0</c:v>
                </c:pt>
                <c:pt idx="7024">
                  <c:v>0</c:v>
                </c:pt>
                <c:pt idx="7025">
                  <c:v>0</c:v>
                </c:pt>
                <c:pt idx="7026">
                  <c:v>0</c:v>
                </c:pt>
                <c:pt idx="7027">
                  <c:v>0</c:v>
                </c:pt>
                <c:pt idx="7028">
                  <c:v>0</c:v>
                </c:pt>
                <c:pt idx="7029">
                  <c:v>0</c:v>
                </c:pt>
                <c:pt idx="7030">
                  <c:v>0</c:v>
                </c:pt>
                <c:pt idx="7031">
                  <c:v>0</c:v>
                </c:pt>
                <c:pt idx="7032">
                  <c:v>0</c:v>
                </c:pt>
                <c:pt idx="7033">
                  <c:v>0</c:v>
                </c:pt>
                <c:pt idx="7034">
                  <c:v>0</c:v>
                </c:pt>
                <c:pt idx="7035">
                  <c:v>0</c:v>
                </c:pt>
                <c:pt idx="7036">
                  <c:v>0</c:v>
                </c:pt>
                <c:pt idx="7037">
                  <c:v>0</c:v>
                </c:pt>
                <c:pt idx="7038">
                  <c:v>0</c:v>
                </c:pt>
                <c:pt idx="7039">
                  <c:v>0</c:v>
                </c:pt>
                <c:pt idx="7040">
                  <c:v>0</c:v>
                </c:pt>
                <c:pt idx="7041">
                  <c:v>0</c:v>
                </c:pt>
                <c:pt idx="7042">
                  <c:v>0</c:v>
                </c:pt>
                <c:pt idx="7043">
                  <c:v>0</c:v>
                </c:pt>
                <c:pt idx="7044">
                  <c:v>0</c:v>
                </c:pt>
                <c:pt idx="7045">
                  <c:v>0</c:v>
                </c:pt>
                <c:pt idx="7046">
                  <c:v>0</c:v>
                </c:pt>
                <c:pt idx="7047">
                  <c:v>0</c:v>
                </c:pt>
                <c:pt idx="7048">
                  <c:v>0</c:v>
                </c:pt>
                <c:pt idx="7049">
                  <c:v>0</c:v>
                </c:pt>
                <c:pt idx="7050">
                  <c:v>0</c:v>
                </c:pt>
                <c:pt idx="7051">
                  <c:v>0</c:v>
                </c:pt>
                <c:pt idx="7052">
                  <c:v>0</c:v>
                </c:pt>
                <c:pt idx="7053">
                  <c:v>0</c:v>
                </c:pt>
                <c:pt idx="7054">
                  <c:v>0</c:v>
                </c:pt>
                <c:pt idx="7055">
                  <c:v>0</c:v>
                </c:pt>
                <c:pt idx="7056">
                  <c:v>0</c:v>
                </c:pt>
                <c:pt idx="7057">
                  <c:v>0</c:v>
                </c:pt>
                <c:pt idx="7058">
                  <c:v>0</c:v>
                </c:pt>
                <c:pt idx="7059">
                  <c:v>0</c:v>
                </c:pt>
                <c:pt idx="7060">
                  <c:v>0</c:v>
                </c:pt>
                <c:pt idx="7061">
                  <c:v>0</c:v>
                </c:pt>
                <c:pt idx="7062">
                  <c:v>0</c:v>
                </c:pt>
                <c:pt idx="7063">
                  <c:v>0</c:v>
                </c:pt>
                <c:pt idx="7064">
                  <c:v>0</c:v>
                </c:pt>
                <c:pt idx="7065">
                  <c:v>0</c:v>
                </c:pt>
                <c:pt idx="7066">
                  <c:v>0</c:v>
                </c:pt>
                <c:pt idx="7067">
                  <c:v>0</c:v>
                </c:pt>
                <c:pt idx="7068">
                  <c:v>0</c:v>
                </c:pt>
                <c:pt idx="7069">
                  <c:v>0</c:v>
                </c:pt>
                <c:pt idx="7070">
                  <c:v>0</c:v>
                </c:pt>
                <c:pt idx="7071">
                  <c:v>0</c:v>
                </c:pt>
                <c:pt idx="7072">
                  <c:v>0</c:v>
                </c:pt>
                <c:pt idx="7073">
                  <c:v>0</c:v>
                </c:pt>
                <c:pt idx="7074">
                  <c:v>0</c:v>
                </c:pt>
                <c:pt idx="7075">
                  <c:v>0</c:v>
                </c:pt>
                <c:pt idx="7076">
                  <c:v>0</c:v>
                </c:pt>
                <c:pt idx="7077">
                  <c:v>0</c:v>
                </c:pt>
                <c:pt idx="7078">
                  <c:v>0</c:v>
                </c:pt>
                <c:pt idx="7079">
                  <c:v>0</c:v>
                </c:pt>
                <c:pt idx="7080">
                  <c:v>0</c:v>
                </c:pt>
                <c:pt idx="7081">
                  <c:v>0</c:v>
                </c:pt>
                <c:pt idx="7082">
                  <c:v>0</c:v>
                </c:pt>
                <c:pt idx="7083">
                  <c:v>0</c:v>
                </c:pt>
                <c:pt idx="7084">
                  <c:v>0</c:v>
                </c:pt>
                <c:pt idx="7085">
                  <c:v>0</c:v>
                </c:pt>
                <c:pt idx="7086">
                  <c:v>0</c:v>
                </c:pt>
                <c:pt idx="7087">
                  <c:v>0</c:v>
                </c:pt>
                <c:pt idx="7088">
                  <c:v>0</c:v>
                </c:pt>
                <c:pt idx="7089">
                  <c:v>0</c:v>
                </c:pt>
                <c:pt idx="7090">
                  <c:v>0</c:v>
                </c:pt>
                <c:pt idx="7091">
                  <c:v>0</c:v>
                </c:pt>
                <c:pt idx="7092">
                  <c:v>0</c:v>
                </c:pt>
                <c:pt idx="7093">
                  <c:v>0</c:v>
                </c:pt>
                <c:pt idx="7094">
                  <c:v>0</c:v>
                </c:pt>
                <c:pt idx="7095">
                  <c:v>0</c:v>
                </c:pt>
                <c:pt idx="7096">
                  <c:v>0</c:v>
                </c:pt>
                <c:pt idx="7097">
                  <c:v>0</c:v>
                </c:pt>
                <c:pt idx="7098">
                  <c:v>0</c:v>
                </c:pt>
                <c:pt idx="7099">
                  <c:v>0</c:v>
                </c:pt>
                <c:pt idx="7100">
                  <c:v>0</c:v>
                </c:pt>
                <c:pt idx="7101">
                  <c:v>0</c:v>
                </c:pt>
                <c:pt idx="7102">
                  <c:v>0</c:v>
                </c:pt>
                <c:pt idx="7103">
                  <c:v>0</c:v>
                </c:pt>
                <c:pt idx="7104">
                  <c:v>0</c:v>
                </c:pt>
                <c:pt idx="7105">
                  <c:v>0</c:v>
                </c:pt>
                <c:pt idx="7106">
                  <c:v>0</c:v>
                </c:pt>
                <c:pt idx="7107">
                  <c:v>0</c:v>
                </c:pt>
                <c:pt idx="7108">
                  <c:v>0</c:v>
                </c:pt>
                <c:pt idx="7109">
                  <c:v>0</c:v>
                </c:pt>
                <c:pt idx="7110">
                  <c:v>0</c:v>
                </c:pt>
                <c:pt idx="7111">
                  <c:v>0</c:v>
                </c:pt>
                <c:pt idx="7112">
                  <c:v>0</c:v>
                </c:pt>
                <c:pt idx="7113">
                  <c:v>0</c:v>
                </c:pt>
                <c:pt idx="7114">
                  <c:v>0</c:v>
                </c:pt>
                <c:pt idx="7115">
                  <c:v>0</c:v>
                </c:pt>
                <c:pt idx="7116">
                  <c:v>0</c:v>
                </c:pt>
                <c:pt idx="7117">
                  <c:v>0</c:v>
                </c:pt>
                <c:pt idx="7118">
                  <c:v>0</c:v>
                </c:pt>
                <c:pt idx="7119">
                  <c:v>0</c:v>
                </c:pt>
                <c:pt idx="7120">
                  <c:v>0</c:v>
                </c:pt>
                <c:pt idx="7121">
                  <c:v>0</c:v>
                </c:pt>
                <c:pt idx="7122">
                  <c:v>0</c:v>
                </c:pt>
                <c:pt idx="7123">
                  <c:v>0</c:v>
                </c:pt>
                <c:pt idx="7124">
                  <c:v>0</c:v>
                </c:pt>
                <c:pt idx="7125">
                  <c:v>0</c:v>
                </c:pt>
                <c:pt idx="7126">
                  <c:v>0</c:v>
                </c:pt>
                <c:pt idx="7127">
                  <c:v>0</c:v>
                </c:pt>
                <c:pt idx="7128">
                  <c:v>0</c:v>
                </c:pt>
                <c:pt idx="7129">
                  <c:v>0</c:v>
                </c:pt>
                <c:pt idx="7130">
                  <c:v>0</c:v>
                </c:pt>
                <c:pt idx="7131">
                  <c:v>0</c:v>
                </c:pt>
                <c:pt idx="7132">
                  <c:v>0</c:v>
                </c:pt>
                <c:pt idx="7133">
                  <c:v>0</c:v>
                </c:pt>
                <c:pt idx="7134">
                  <c:v>0</c:v>
                </c:pt>
                <c:pt idx="7135">
                  <c:v>0</c:v>
                </c:pt>
                <c:pt idx="7136">
                  <c:v>0</c:v>
                </c:pt>
                <c:pt idx="7137">
                  <c:v>0</c:v>
                </c:pt>
                <c:pt idx="7138">
                  <c:v>0</c:v>
                </c:pt>
                <c:pt idx="7139">
                  <c:v>0</c:v>
                </c:pt>
                <c:pt idx="7140">
                  <c:v>0</c:v>
                </c:pt>
                <c:pt idx="7141">
                  <c:v>0</c:v>
                </c:pt>
                <c:pt idx="7142">
                  <c:v>0</c:v>
                </c:pt>
                <c:pt idx="7143">
                  <c:v>0</c:v>
                </c:pt>
                <c:pt idx="7144">
                  <c:v>0</c:v>
                </c:pt>
                <c:pt idx="7145">
                  <c:v>0</c:v>
                </c:pt>
                <c:pt idx="7146">
                  <c:v>0</c:v>
                </c:pt>
                <c:pt idx="7147">
                  <c:v>0</c:v>
                </c:pt>
                <c:pt idx="7148">
                  <c:v>0</c:v>
                </c:pt>
                <c:pt idx="7149">
                  <c:v>0</c:v>
                </c:pt>
                <c:pt idx="7150">
                  <c:v>0</c:v>
                </c:pt>
                <c:pt idx="7151">
                  <c:v>0</c:v>
                </c:pt>
                <c:pt idx="7152">
                  <c:v>0</c:v>
                </c:pt>
                <c:pt idx="7153">
                  <c:v>0</c:v>
                </c:pt>
                <c:pt idx="7154">
                  <c:v>0</c:v>
                </c:pt>
                <c:pt idx="7155">
                  <c:v>0</c:v>
                </c:pt>
                <c:pt idx="7156">
                  <c:v>0</c:v>
                </c:pt>
                <c:pt idx="7157">
                  <c:v>0</c:v>
                </c:pt>
                <c:pt idx="7158">
                  <c:v>0</c:v>
                </c:pt>
                <c:pt idx="7159">
                  <c:v>0</c:v>
                </c:pt>
                <c:pt idx="7160">
                  <c:v>0</c:v>
                </c:pt>
                <c:pt idx="7161">
                  <c:v>0</c:v>
                </c:pt>
                <c:pt idx="7162">
                  <c:v>0</c:v>
                </c:pt>
                <c:pt idx="7163">
                  <c:v>0</c:v>
                </c:pt>
                <c:pt idx="7164">
                  <c:v>0</c:v>
                </c:pt>
                <c:pt idx="7165">
                  <c:v>0</c:v>
                </c:pt>
                <c:pt idx="7166">
                  <c:v>0</c:v>
                </c:pt>
                <c:pt idx="7167">
                  <c:v>0</c:v>
                </c:pt>
                <c:pt idx="7168">
                  <c:v>0</c:v>
                </c:pt>
                <c:pt idx="7169">
                  <c:v>0</c:v>
                </c:pt>
                <c:pt idx="7170">
                  <c:v>0</c:v>
                </c:pt>
                <c:pt idx="7171">
                  <c:v>0</c:v>
                </c:pt>
                <c:pt idx="7172">
                  <c:v>0</c:v>
                </c:pt>
                <c:pt idx="7173">
                  <c:v>0</c:v>
                </c:pt>
                <c:pt idx="7174">
                  <c:v>0</c:v>
                </c:pt>
                <c:pt idx="7175">
                  <c:v>0</c:v>
                </c:pt>
                <c:pt idx="7176">
                  <c:v>0</c:v>
                </c:pt>
                <c:pt idx="7177">
                  <c:v>0</c:v>
                </c:pt>
                <c:pt idx="7178">
                  <c:v>0</c:v>
                </c:pt>
                <c:pt idx="7179">
                  <c:v>0</c:v>
                </c:pt>
                <c:pt idx="7180">
                  <c:v>0</c:v>
                </c:pt>
                <c:pt idx="7181">
                  <c:v>0</c:v>
                </c:pt>
                <c:pt idx="7182">
                  <c:v>0</c:v>
                </c:pt>
                <c:pt idx="7183">
                  <c:v>0</c:v>
                </c:pt>
                <c:pt idx="7184">
                  <c:v>0</c:v>
                </c:pt>
                <c:pt idx="7185">
                  <c:v>0</c:v>
                </c:pt>
                <c:pt idx="7186">
                  <c:v>0</c:v>
                </c:pt>
                <c:pt idx="7187">
                  <c:v>0</c:v>
                </c:pt>
                <c:pt idx="7188">
                  <c:v>0</c:v>
                </c:pt>
                <c:pt idx="7189">
                  <c:v>0</c:v>
                </c:pt>
                <c:pt idx="7190">
                  <c:v>0</c:v>
                </c:pt>
                <c:pt idx="7191">
                  <c:v>0</c:v>
                </c:pt>
                <c:pt idx="7192">
                  <c:v>0</c:v>
                </c:pt>
                <c:pt idx="7193">
                  <c:v>0</c:v>
                </c:pt>
                <c:pt idx="7194">
                  <c:v>0</c:v>
                </c:pt>
                <c:pt idx="7195">
                  <c:v>0</c:v>
                </c:pt>
                <c:pt idx="7196">
                  <c:v>0</c:v>
                </c:pt>
                <c:pt idx="7197">
                  <c:v>0</c:v>
                </c:pt>
                <c:pt idx="7198">
                  <c:v>0</c:v>
                </c:pt>
                <c:pt idx="7199">
                  <c:v>0</c:v>
                </c:pt>
                <c:pt idx="7200">
                  <c:v>0</c:v>
                </c:pt>
                <c:pt idx="7201">
                  <c:v>0</c:v>
                </c:pt>
                <c:pt idx="7202">
                  <c:v>0</c:v>
                </c:pt>
                <c:pt idx="7203">
                  <c:v>0</c:v>
                </c:pt>
                <c:pt idx="7204">
                  <c:v>0</c:v>
                </c:pt>
                <c:pt idx="7205">
                  <c:v>0</c:v>
                </c:pt>
                <c:pt idx="7206">
                  <c:v>0</c:v>
                </c:pt>
                <c:pt idx="7207">
                  <c:v>0</c:v>
                </c:pt>
                <c:pt idx="7208">
                  <c:v>0</c:v>
                </c:pt>
                <c:pt idx="7209">
                  <c:v>0</c:v>
                </c:pt>
                <c:pt idx="7210">
                  <c:v>0</c:v>
                </c:pt>
                <c:pt idx="7211">
                  <c:v>0</c:v>
                </c:pt>
                <c:pt idx="7212">
                  <c:v>0</c:v>
                </c:pt>
                <c:pt idx="7213">
                  <c:v>0</c:v>
                </c:pt>
                <c:pt idx="7214">
                  <c:v>0</c:v>
                </c:pt>
                <c:pt idx="7215">
                  <c:v>0</c:v>
                </c:pt>
                <c:pt idx="7216">
                  <c:v>0</c:v>
                </c:pt>
                <c:pt idx="7217">
                  <c:v>0</c:v>
                </c:pt>
                <c:pt idx="7218">
                  <c:v>0</c:v>
                </c:pt>
                <c:pt idx="7219">
                  <c:v>0</c:v>
                </c:pt>
                <c:pt idx="7220">
                  <c:v>0</c:v>
                </c:pt>
                <c:pt idx="7221">
                  <c:v>0</c:v>
                </c:pt>
                <c:pt idx="7222">
                  <c:v>0</c:v>
                </c:pt>
                <c:pt idx="7223">
                  <c:v>0</c:v>
                </c:pt>
                <c:pt idx="7224">
                  <c:v>0</c:v>
                </c:pt>
                <c:pt idx="7225">
                  <c:v>0</c:v>
                </c:pt>
                <c:pt idx="7226">
                  <c:v>0</c:v>
                </c:pt>
                <c:pt idx="7227">
                  <c:v>0</c:v>
                </c:pt>
                <c:pt idx="7228">
                  <c:v>0</c:v>
                </c:pt>
                <c:pt idx="7229">
                  <c:v>0</c:v>
                </c:pt>
                <c:pt idx="7230">
                  <c:v>0</c:v>
                </c:pt>
                <c:pt idx="7231">
                  <c:v>0</c:v>
                </c:pt>
                <c:pt idx="7232">
                  <c:v>0</c:v>
                </c:pt>
                <c:pt idx="7233">
                  <c:v>0</c:v>
                </c:pt>
                <c:pt idx="7234">
                  <c:v>0</c:v>
                </c:pt>
                <c:pt idx="7235">
                  <c:v>0</c:v>
                </c:pt>
                <c:pt idx="7236">
                  <c:v>0</c:v>
                </c:pt>
                <c:pt idx="7237">
                  <c:v>0</c:v>
                </c:pt>
                <c:pt idx="7238">
                  <c:v>0</c:v>
                </c:pt>
                <c:pt idx="7239">
                  <c:v>0</c:v>
                </c:pt>
                <c:pt idx="7240">
                  <c:v>0</c:v>
                </c:pt>
                <c:pt idx="7241">
                  <c:v>0</c:v>
                </c:pt>
                <c:pt idx="7242">
                  <c:v>0</c:v>
                </c:pt>
                <c:pt idx="7243">
                  <c:v>0</c:v>
                </c:pt>
                <c:pt idx="7244">
                  <c:v>0</c:v>
                </c:pt>
                <c:pt idx="7245">
                  <c:v>0</c:v>
                </c:pt>
                <c:pt idx="7246">
                  <c:v>0</c:v>
                </c:pt>
                <c:pt idx="7247">
                  <c:v>0</c:v>
                </c:pt>
                <c:pt idx="7248">
                  <c:v>0</c:v>
                </c:pt>
                <c:pt idx="7249">
                  <c:v>0</c:v>
                </c:pt>
                <c:pt idx="7250">
                  <c:v>0</c:v>
                </c:pt>
                <c:pt idx="7251">
                  <c:v>0</c:v>
                </c:pt>
                <c:pt idx="7252">
                  <c:v>0</c:v>
                </c:pt>
                <c:pt idx="7253">
                  <c:v>0</c:v>
                </c:pt>
                <c:pt idx="7254">
                  <c:v>0</c:v>
                </c:pt>
                <c:pt idx="7255">
                  <c:v>0</c:v>
                </c:pt>
                <c:pt idx="7256">
                  <c:v>0</c:v>
                </c:pt>
                <c:pt idx="7257">
                  <c:v>0</c:v>
                </c:pt>
                <c:pt idx="7258">
                  <c:v>0</c:v>
                </c:pt>
                <c:pt idx="7259">
                  <c:v>0</c:v>
                </c:pt>
                <c:pt idx="7260">
                  <c:v>0</c:v>
                </c:pt>
                <c:pt idx="7261">
                  <c:v>0</c:v>
                </c:pt>
                <c:pt idx="7262">
                  <c:v>0</c:v>
                </c:pt>
                <c:pt idx="7263">
                  <c:v>0</c:v>
                </c:pt>
                <c:pt idx="7264">
                  <c:v>0</c:v>
                </c:pt>
                <c:pt idx="7265">
                  <c:v>0</c:v>
                </c:pt>
                <c:pt idx="7266">
                  <c:v>0</c:v>
                </c:pt>
                <c:pt idx="7267">
                  <c:v>0</c:v>
                </c:pt>
                <c:pt idx="7268">
                  <c:v>0</c:v>
                </c:pt>
                <c:pt idx="7269">
                  <c:v>0</c:v>
                </c:pt>
                <c:pt idx="7270">
                  <c:v>0</c:v>
                </c:pt>
                <c:pt idx="7271">
                  <c:v>0</c:v>
                </c:pt>
                <c:pt idx="7272">
                  <c:v>0</c:v>
                </c:pt>
                <c:pt idx="7273">
                  <c:v>0</c:v>
                </c:pt>
                <c:pt idx="7274">
                  <c:v>0</c:v>
                </c:pt>
                <c:pt idx="7275">
                  <c:v>0</c:v>
                </c:pt>
                <c:pt idx="7276">
                  <c:v>0</c:v>
                </c:pt>
                <c:pt idx="7277">
                  <c:v>0</c:v>
                </c:pt>
                <c:pt idx="7278">
                  <c:v>0</c:v>
                </c:pt>
                <c:pt idx="7279">
                  <c:v>0</c:v>
                </c:pt>
                <c:pt idx="7280">
                  <c:v>0</c:v>
                </c:pt>
                <c:pt idx="7281">
                  <c:v>0</c:v>
                </c:pt>
                <c:pt idx="7282">
                  <c:v>0</c:v>
                </c:pt>
                <c:pt idx="7283">
                  <c:v>0</c:v>
                </c:pt>
                <c:pt idx="7284">
                  <c:v>0</c:v>
                </c:pt>
                <c:pt idx="7285">
                  <c:v>0</c:v>
                </c:pt>
                <c:pt idx="7286">
                  <c:v>0</c:v>
                </c:pt>
                <c:pt idx="7287">
                  <c:v>0</c:v>
                </c:pt>
                <c:pt idx="7288">
                  <c:v>0</c:v>
                </c:pt>
                <c:pt idx="7289">
                  <c:v>0</c:v>
                </c:pt>
                <c:pt idx="7290">
                  <c:v>0</c:v>
                </c:pt>
                <c:pt idx="7291">
                  <c:v>0</c:v>
                </c:pt>
                <c:pt idx="7292">
                  <c:v>0</c:v>
                </c:pt>
                <c:pt idx="7293">
                  <c:v>0</c:v>
                </c:pt>
                <c:pt idx="7294">
                  <c:v>0</c:v>
                </c:pt>
                <c:pt idx="7295">
                  <c:v>0</c:v>
                </c:pt>
                <c:pt idx="7296">
                  <c:v>0</c:v>
                </c:pt>
                <c:pt idx="7297">
                  <c:v>0</c:v>
                </c:pt>
                <c:pt idx="7298">
                  <c:v>0</c:v>
                </c:pt>
                <c:pt idx="7299">
                  <c:v>0</c:v>
                </c:pt>
                <c:pt idx="7300">
                  <c:v>0</c:v>
                </c:pt>
                <c:pt idx="7301">
                  <c:v>0</c:v>
                </c:pt>
                <c:pt idx="7302">
                  <c:v>0</c:v>
                </c:pt>
                <c:pt idx="7303">
                  <c:v>0</c:v>
                </c:pt>
                <c:pt idx="7304">
                  <c:v>0</c:v>
                </c:pt>
                <c:pt idx="7305">
                  <c:v>0</c:v>
                </c:pt>
                <c:pt idx="7306">
                  <c:v>0</c:v>
                </c:pt>
                <c:pt idx="7307">
                  <c:v>0</c:v>
                </c:pt>
                <c:pt idx="7308">
                  <c:v>0</c:v>
                </c:pt>
                <c:pt idx="7309">
                  <c:v>0</c:v>
                </c:pt>
                <c:pt idx="7310">
                  <c:v>0</c:v>
                </c:pt>
                <c:pt idx="7311">
                  <c:v>0</c:v>
                </c:pt>
                <c:pt idx="7312">
                  <c:v>0</c:v>
                </c:pt>
                <c:pt idx="7313">
                  <c:v>0</c:v>
                </c:pt>
                <c:pt idx="7314">
                  <c:v>0</c:v>
                </c:pt>
                <c:pt idx="7315">
                  <c:v>0</c:v>
                </c:pt>
                <c:pt idx="7316">
                  <c:v>0</c:v>
                </c:pt>
                <c:pt idx="7317">
                  <c:v>0</c:v>
                </c:pt>
                <c:pt idx="7318">
                  <c:v>0</c:v>
                </c:pt>
                <c:pt idx="7319">
                  <c:v>0</c:v>
                </c:pt>
                <c:pt idx="7320">
                  <c:v>0</c:v>
                </c:pt>
                <c:pt idx="7321">
                  <c:v>0</c:v>
                </c:pt>
                <c:pt idx="7322">
                  <c:v>0</c:v>
                </c:pt>
                <c:pt idx="7323">
                  <c:v>0</c:v>
                </c:pt>
                <c:pt idx="7324">
                  <c:v>0</c:v>
                </c:pt>
                <c:pt idx="7325">
                  <c:v>0</c:v>
                </c:pt>
                <c:pt idx="7326">
                  <c:v>0</c:v>
                </c:pt>
                <c:pt idx="7327">
                  <c:v>0</c:v>
                </c:pt>
                <c:pt idx="7328">
                  <c:v>0</c:v>
                </c:pt>
                <c:pt idx="7329">
                  <c:v>0</c:v>
                </c:pt>
                <c:pt idx="7330">
                  <c:v>0</c:v>
                </c:pt>
                <c:pt idx="7331">
                  <c:v>0</c:v>
                </c:pt>
                <c:pt idx="7332">
                  <c:v>0</c:v>
                </c:pt>
                <c:pt idx="7333">
                  <c:v>0</c:v>
                </c:pt>
                <c:pt idx="7334">
                  <c:v>0</c:v>
                </c:pt>
                <c:pt idx="7335">
                  <c:v>0</c:v>
                </c:pt>
                <c:pt idx="7336">
                  <c:v>0</c:v>
                </c:pt>
                <c:pt idx="7337">
                  <c:v>0</c:v>
                </c:pt>
                <c:pt idx="7338">
                  <c:v>0</c:v>
                </c:pt>
                <c:pt idx="7339">
                  <c:v>0</c:v>
                </c:pt>
                <c:pt idx="7340">
                  <c:v>0</c:v>
                </c:pt>
                <c:pt idx="7341">
                  <c:v>0</c:v>
                </c:pt>
                <c:pt idx="7342">
                  <c:v>0</c:v>
                </c:pt>
                <c:pt idx="7343">
                  <c:v>0</c:v>
                </c:pt>
                <c:pt idx="7344">
                  <c:v>0</c:v>
                </c:pt>
                <c:pt idx="7345">
                  <c:v>0</c:v>
                </c:pt>
                <c:pt idx="7346">
                  <c:v>0</c:v>
                </c:pt>
                <c:pt idx="7347">
                  <c:v>0</c:v>
                </c:pt>
                <c:pt idx="7348">
                  <c:v>0</c:v>
                </c:pt>
                <c:pt idx="7349">
                  <c:v>0</c:v>
                </c:pt>
                <c:pt idx="7350">
                  <c:v>0</c:v>
                </c:pt>
                <c:pt idx="7351">
                  <c:v>0</c:v>
                </c:pt>
                <c:pt idx="7352">
                  <c:v>0</c:v>
                </c:pt>
                <c:pt idx="7353">
                  <c:v>0</c:v>
                </c:pt>
                <c:pt idx="7354">
                  <c:v>0</c:v>
                </c:pt>
                <c:pt idx="7355">
                  <c:v>0</c:v>
                </c:pt>
                <c:pt idx="7356">
                  <c:v>0</c:v>
                </c:pt>
                <c:pt idx="7357">
                  <c:v>0</c:v>
                </c:pt>
                <c:pt idx="7358">
                  <c:v>0</c:v>
                </c:pt>
                <c:pt idx="7359">
                  <c:v>0</c:v>
                </c:pt>
                <c:pt idx="7360">
                  <c:v>0</c:v>
                </c:pt>
                <c:pt idx="7361">
                  <c:v>0</c:v>
                </c:pt>
                <c:pt idx="7362">
                  <c:v>0</c:v>
                </c:pt>
                <c:pt idx="7363">
                  <c:v>0</c:v>
                </c:pt>
                <c:pt idx="7364">
                  <c:v>0</c:v>
                </c:pt>
                <c:pt idx="7365">
                  <c:v>0</c:v>
                </c:pt>
                <c:pt idx="7366">
                  <c:v>0</c:v>
                </c:pt>
                <c:pt idx="7367">
                  <c:v>0</c:v>
                </c:pt>
                <c:pt idx="7368">
                  <c:v>0</c:v>
                </c:pt>
                <c:pt idx="7369">
                  <c:v>0</c:v>
                </c:pt>
                <c:pt idx="7370">
                  <c:v>0</c:v>
                </c:pt>
                <c:pt idx="7371">
                  <c:v>0</c:v>
                </c:pt>
                <c:pt idx="7372">
                  <c:v>0</c:v>
                </c:pt>
                <c:pt idx="7373">
                  <c:v>0</c:v>
                </c:pt>
                <c:pt idx="7374">
                  <c:v>0</c:v>
                </c:pt>
                <c:pt idx="7375">
                  <c:v>0</c:v>
                </c:pt>
                <c:pt idx="7376">
                  <c:v>0</c:v>
                </c:pt>
                <c:pt idx="7377">
                  <c:v>0</c:v>
                </c:pt>
                <c:pt idx="7378">
                  <c:v>0</c:v>
                </c:pt>
                <c:pt idx="7379">
                  <c:v>0</c:v>
                </c:pt>
                <c:pt idx="7380">
                  <c:v>0</c:v>
                </c:pt>
                <c:pt idx="7381">
                  <c:v>0</c:v>
                </c:pt>
                <c:pt idx="7382">
                  <c:v>0</c:v>
                </c:pt>
                <c:pt idx="7383">
                  <c:v>0</c:v>
                </c:pt>
                <c:pt idx="7384">
                  <c:v>0</c:v>
                </c:pt>
                <c:pt idx="7385">
                  <c:v>0</c:v>
                </c:pt>
                <c:pt idx="7386">
                  <c:v>0</c:v>
                </c:pt>
                <c:pt idx="7387">
                  <c:v>0</c:v>
                </c:pt>
                <c:pt idx="7388">
                  <c:v>0</c:v>
                </c:pt>
                <c:pt idx="7389">
                  <c:v>0</c:v>
                </c:pt>
                <c:pt idx="7390">
                  <c:v>0</c:v>
                </c:pt>
                <c:pt idx="7391">
                  <c:v>0</c:v>
                </c:pt>
                <c:pt idx="7392">
                  <c:v>0</c:v>
                </c:pt>
                <c:pt idx="7393">
                  <c:v>0</c:v>
                </c:pt>
                <c:pt idx="7394">
                  <c:v>0</c:v>
                </c:pt>
                <c:pt idx="7395">
                  <c:v>0</c:v>
                </c:pt>
                <c:pt idx="7396">
                  <c:v>0</c:v>
                </c:pt>
                <c:pt idx="7397">
                  <c:v>0</c:v>
                </c:pt>
                <c:pt idx="7398">
                  <c:v>0</c:v>
                </c:pt>
                <c:pt idx="7399">
                  <c:v>0</c:v>
                </c:pt>
                <c:pt idx="7400">
                  <c:v>0</c:v>
                </c:pt>
                <c:pt idx="7401">
                  <c:v>0</c:v>
                </c:pt>
                <c:pt idx="7402">
                  <c:v>0</c:v>
                </c:pt>
                <c:pt idx="7403">
                  <c:v>0</c:v>
                </c:pt>
                <c:pt idx="7404">
                  <c:v>0</c:v>
                </c:pt>
                <c:pt idx="7405">
                  <c:v>0</c:v>
                </c:pt>
                <c:pt idx="7406">
                  <c:v>0</c:v>
                </c:pt>
                <c:pt idx="7407">
                  <c:v>0</c:v>
                </c:pt>
                <c:pt idx="7408">
                  <c:v>0</c:v>
                </c:pt>
                <c:pt idx="7409">
                  <c:v>0</c:v>
                </c:pt>
                <c:pt idx="7410">
                  <c:v>0</c:v>
                </c:pt>
                <c:pt idx="7411">
                  <c:v>0</c:v>
                </c:pt>
                <c:pt idx="7412">
                  <c:v>0</c:v>
                </c:pt>
                <c:pt idx="7413">
                  <c:v>0</c:v>
                </c:pt>
                <c:pt idx="7414">
                  <c:v>0</c:v>
                </c:pt>
                <c:pt idx="7415">
                  <c:v>0</c:v>
                </c:pt>
                <c:pt idx="7416">
                  <c:v>0</c:v>
                </c:pt>
                <c:pt idx="7417">
                  <c:v>0</c:v>
                </c:pt>
                <c:pt idx="7418">
                  <c:v>0</c:v>
                </c:pt>
                <c:pt idx="7419">
                  <c:v>0</c:v>
                </c:pt>
                <c:pt idx="7420">
                  <c:v>0</c:v>
                </c:pt>
                <c:pt idx="7421">
                  <c:v>0</c:v>
                </c:pt>
                <c:pt idx="7422">
                  <c:v>0</c:v>
                </c:pt>
                <c:pt idx="7423">
                  <c:v>0</c:v>
                </c:pt>
                <c:pt idx="7424">
                  <c:v>0</c:v>
                </c:pt>
                <c:pt idx="7425">
                  <c:v>0</c:v>
                </c:pt>
                <c:pt idx="7426">
                  <c:v>0</c:v>
                </c:pt>
                <c:pt idx="7427">
                  <c:v>0</c:v>
                </c:pt>
                <c:pt idx="7428">
                  <c:v>0</c:v>
                </c:pt>
                <c:pt idx="7429">
                  <c:v>0</c:v>
                </c:pt>
                <c:pt idx="7430">
                  <c:v>0</c:v>
                </c:pt>
                <c:pt idx="7431">
                  <c:v>0</c:v>
                </c:pt>
                <c:pt idx="7432">
                  <c:v>0</c:v>
                </c:pt>
                <c:pt idx="7433">
                  <c:v>0</c:v>
                </c:pt>
                <c:pt idx="7434">
                  <c:v>0</c:v>
                </c:pt>
                <c:pt idx="7435">
                  <c:v>0</c:v>
                </c:pt>
                <c:pt idx="7436">
                  <c:v>0</c:v>
                </c:pt>
                <c:pt idx="7437">
                  <c:v>0</c:v>
                </c:pt>
                <c:pt idx="7438">
                  <c:v>0</c:v>
                </c:pt>
                <c:pt idx="7439">
                  <c:v>0</c:v>
                </c:pt>
                <c:pt idx="7440">
                  <c:v>0</c:v>
                </c:pt>
                <c:pt idx="7441">
                  <c:v>0</c:v>
                </c:pt>
                <c:pt idx="7442">
                  <c:v>0</c:v>
                </c:pt>
                <c:pt idx="7443">
                  <c:v>0</c:v>
                </c:pt>
                <c:pt idx="7444">
                  <c:v>0</c:v>
                </c:pt>
                <c:pt idx="7445">
                  <c:v>0</c:v>
                </c:pt>
                <c:pt idx="7446">
                  <c:v>0</c:v>
                </c:pt>
                <c:pt idx="7447">
                  <c:v>0</c:v>
                </c:pt>
                <c:pt idx="7448">
                  <c:v>0</c:v>
                </c:pt>
                <c:pt idx="7449">
                  <c:v>0</c:v>
                </c:pt>
                <c:pt idx="7450">
                  <c:v>0</c:v>
                </c:pt>
                <c:pt idx="7451">
                  <c:v>0</c:v>
                </c:pt>
                <c:pt idx="7452">
                  <c:v>0</c:v>
                </c:pt>
                <c:pt idx="7453">
                  <c:v>0</c:v>
                </c:pt>
                <c:pt idx="7454">
                  <c:v>0</c:v>
                </c:pt>
                <c:pt idx="7455">
                  <c:v>0</c:v>
                </c:pt>
                <c:pt idx="7456">
                  <c:v>0</c:v>
                </c:pt>
                <c:pt idx="7457">
                  <c:v>0</c:v>
                </c:pt>
                <c:pt idx="7458">
                  <c:v>0</c:v>
                </c:pt>
                <c:pt idx="7459">
                  <c:v>0</c:v>
                </c:pt>
                <c:pt idx="7460">
                  <c:v>0</c:v>
                </c:pt>
                <c:pt idx="7461">
                  <c:v>0</c:v>
                </c:pt>
                <c:pt idx="7462">
                  <c:v>0</c:v>
                </c:pt>
                <c:pt idx="7463">
                  <c:v>0</c:v>
                </c:pt>
                <c:pt idx="7464">
                  <c:v>0</c:v>
                </c:pt>
                <c:pt idx="7465">
                  <c:v>0</c:v>
                </c:pt>
                <c:pt idx="7466">
                  <c:v>0</c:v>
                </c:pt>
                <c:pt idx="7467">
                  <c:v>0</c:v>
                </c:pt>
                <c:pt idx="7468">
                  <c:v>0</c:v>
                </c:pt>
                <c:pt idx="7469">
                  <c:v>0</c:v>
                </c:pt>
                <c:pt idx="7470">
                  <c:v>0</c:v>
                </c:pt>
                <c:pt idx="7471">
                  <c:v>0</c:v>
                </c:pt>
                <c:pt idx="7472">
                  <c:v>0</c:v>
                </c:pt>
                <c:pt idx="7473">
                  <c:v>0</c:v>
                </c:pt>
                <c:pt idx="7474">
                  <c:v>0</c:v>
                </c:pt>
                <c:pt idx="7475">
                  <c:v>0</c:v>
                </c:pt>
                <c:pt idx="7476">
                  <c:v>0</c:v>
                </c:pt>
                <c:pt idx="7477">
                  <c:v>0</c:v>
                </c:pt>
                <c:pt idx="7478">
                  <c:v>0</c:v>
                </c:pt>
                <c:pt idx="7479">
                  <c:v>0</c:v>
                </c:pt>
                <c:pt idx="7480">
                  <c:v>0</c:v>
                </c:pt>
                <c:pt idx="7481">
                  <c:v>0</c:v>
                </c:pt>
                <c:pt idx="7482">
                  <c:v>0</c:v>
                </c:pt>
                <c:pt idx="7483">
                  <c:v>0</c:v>
                </c:pt>
                <c:pt idx="7484">
                  <c:v>0</c:v>
                </c:pt>
                <c:pt idx="7485">
                  <c:v>0</c:v>
                </c:pt>
                <c:pt idx="7486">
                  <c:v>0</c:v>
                </c:pt>
                <c:pt idx="7487">
                  <c:v>0</c:v>
                </c:pt>
                <c:pt idx="7488">
                  <c:v>0</c:v>
                </c:pt>
                <c:pt idx="7489">
                  <c:v>0</c:v>
                </c:pt>
                <c:pt idx="7490">
                  <c:v>0</c:v>
                </c:pt>
                <c:pt idx="7491">
                  <c:v>0</c:v>
                </c:pt>
                <c:pt idx="7492">
                  <c:v>0</c:v>
                </c:pt>
                <c:pt idx="7493">
                  <c:v>0</c:v>
                </c:pt>
                <c:pt idx="7494">
                  <c:v>0</c:v>
                </c:pt>
                <c:pt idx="7495">
                  <c:v>0</c:v>
                </c:pt>
                <c:pt idx="7496">
                  <c:v>0</c:v>
                </c:pt>
                <c:pt idx="7497">
                  <c:v>0</c:v>
                </c:pt>
                <c:pt idx="7498">
                  <c:v>0</c:v>
                </c:pt>
                <c:pt idx="7499">
                  <c:v>0</c:v>
                </c:pt>
                <c:pt idx="7500">
                  <c:v>0</c:v>
                </c:pt>
                <c:pt idx="7501">
                  <c:v>0</c:v>
                </c:pt>
                <c:pt idx="7502">
                  <c:v>0</c:v>
                </c:pt>
                <c:pt idx="7503">
                  <c:v>0</c:v>
                </c:pt>
                <c:pt idx="7504">
                  <c:v>0</c:v>
                </c:pt>
                <c:pt idx="7505">
                  <c:v>0</c:v>
                </c:pt>
                <c:pt idx="7506">
                  <c:v>0</c:v>
                </c:pt>
                <c:pt idx="7507">
                  <c:v>0</c:v>
                </c:pt>
                <c:pt idx="7508">
                  <c:v>0</c:v>
                </c:pt>
                <c:pt idx="7509">
                  <c:v>0</c:v>
                </c:pt>
                <c:pt idx="7510">
                  <c:v>0</c:v>
                </c:pt>
                <c:pt idx="7511">
                  <c:v>0</c:v>
                </c:pt>
                <c:pt idx="7512">
                  <c:v>0</c:v>
                </c:pt>
                <c:pt idx="7513">
                  <c:v>0</c:v>
                </c:pt>
                <c:pt idx="7514">
                  <c:v>0</c:v>
                </c:pt>
                <c:pt idx="7515">
                  <c:v>0</c:v>
                </c:pt>
                <c:pt idx="7516">
                  <c:v>0</c:v>
                </c:pt>
                <c:pt idx="7517">
                  <c:v>0</c:v>
                </c:pt>
                <c:pt idx="7518">
                  <c:v>0</c:v>
                </c:pt>
                <c:pt idx="7519">
                  <c:v>0</c:v>
                </c:pt>
                <c:pt idx="7520">
                  <c:v>0</c:v>
                </c:pt>
                <c:pt idx="7521">
                  <c:v>0</c:v>
                </c:pt>
                <c:pt idx="7522">
                  <c:v>0</c:v>
                </c:pt>
                <c:pt idx="7523">
                  <c:v>0</c:v>
                </c:pt>
                <c:pt idx="7524">
                  <c:v>0</c:v>
                </c:pt>
                <c:pt idx="7525">
                  <c:v>0</c:v>
                </c:pt>
                <c:pt idx="7526">
                  <c:v>0</c:v>
                </c:pt>
                <c:pt idx="7527">
                  <c:v>0</c:v>
                </c:pt>
                <c:pt idx="7528">
                  <c:v>0</c:v>
                </c:pt>
                <c:pt idx="7529">
                  <c:v>0</c:v>
                </c:pt>
                <c:pt idx="7530">
                  <c:v>0</c:v>
                </c:pt>
                <c:pt idx="7531">
                  <c:v>0</c:v>
                </c:pt>
                <c:pt idx="7532">
                  <c:v>0</c:v>
                </c:pt>
                <c:pt idx="7533">
                  <c:v>0</c:v>
                </c:pt>
                <c:pt idx="7534">
                  <c:v>0</c:v>
                </c:pt>
                <c:pt idx="7535">
                  <c:v>0</c:v>
                </c:pt>
                <c:pt idx="7536">
                  <c:v>0</c:v>
                </c:pt>
                <c:pt idx="7537">
                  <c:v>0</c:v>
                </c:pt>
                <c:pt idx="7538">
                  <c:v>0</c:v>
                </c:pt>
                <c:pt idx="7539">
                  <c:v>0</c:v>
                </c:pt>
                <c:pt idx="7540">
                  <c:v>0</c:v>
                </c:pt>
                <c:pt idx="7541">
                  <c:v>0</c:v>
                </c:pt>
                <c:pt idx="7542">
                  <c:v>0</c:v>
                </c:pt>
                <c:pt idx="7543">
                  <c:v>0</c:v>
                </c:pt>
                <c:pt idx="7544">
                  <c:v>0</c:v>
                </c:pt>
                <c:pt idx="7545">
                  <c:v>0</c:v>
                </c:pt>
                <c:pt idx="7546">
                  <c:v>0</c:v>
                </c:pt>
                <c:pt idx="7547">
                  <c:v>0</c:v>
                </c:pt>
                <c:pt idx="7548">
                  <c:v>0</c:v>
                </c:pt>
                <c:pt idx="7549">
                  <c:v>0</c:v>
                </c:pt>
                <c:pt idx="7550">
                  <c:v>0</c:v>
                </c:pt>
                <c:pt idx="7551">
                  <c:v>0</c:v>
                </c:pt>
                <c:pt idx="7552">
                  <c:v>0</c:v>
                </c:pt>
                <c:pt idx="7553">
                  <c:v>0</c:v>
                </c:pt>
                <c:pt idx="7554">
                  <c:v>0</c:v>
                </c:pt>
                <c:pt idx="7555">
                  <c:v>0</c:v>
                </c:pt>
                <c:pt idx="7556">
                  <c:v>0</c:v>
                </c:pt>
                <c:pt idx="7557">
                  <c:v>0</c:v>
                </c:pt>
                <c:pt idx="7558">
                  <c:v>0</c:v>
                </c:pt>
                <c:pt idx="7559">
                  <c:v>0</c:v>
                </c:pt>
                <c:pt idx="7560">
                  <c:v>0</c:v>
                </c:pt>
                <c:pt idx="7561">
                  <c:v>0</c:v>
                </c:pt>
                <c:pt idx="7562">
                  <c:v>0</c:v>
                </c:pt>
                <c:pt idx="7563">
                  <c:v>0</c:v>
                </c:pt>
                <c:pt idx="7564">
                  <c:v>0</c:v>
                </c:pt>
                <c:pt idx="7565">
                  <c:v>0</c:v>
                </c:pt>
                <c:pt idx="7566">
                  <c:v>0</c:v>
                </c:pt>
                <c:pt idx="7567">
                  <c:v>0</c:v>
                </c:pt>
                <c:pt idx="7568">
                  <c:v>0</c:v>
                </c:pt>
                <c:pt idx="7569">
                  <c:v>0</c:v>
                </c:pt>
                <c:pt idx="7570">
                  <c:v>0</c:v>
                </c:pt>
                <c:pt idx="7571">
                  <c:v>0</c:v>
                </c:pt>
                <c:pt idx="7572">
                  <c:v>0</c:v>
                </c:pt>
                <c:pt idx="7573">
                  <c:v>0</c:v>
                </c:pt>
                <c:pt idx="7574">
                  <c:v>0</c:v>
                </c:pt>
                <c:pt idx="7575">
                  <c:v>0</c:v>
                </c:pt>
                <c:pt idx="7576">
                  <c:v>0</c:v>
                </c:pt>
                <c:pt idx="7577">
                  <c:v>0</c:v>
                </c:pt>
                <c:pt idx="7578">
                  <c:v>0</c:v>
                </c:pt>
                <c:pt idx="7579">
                  <c:v>0</c:v>
                </c:pt>
                <c:pt idx="7580">
                  <c:v>0</c:v>
                </c:pt>
                <c:pt idx="7581">
                  <c:v>0</c:v>
                </c:pt>
                <c:pt idx="7582">
                  <c:v>0</c:v>
                </c:pt>
                <c:pt idx="7583">
                  <c:v>0</c:v>
                </c:pt>
                <c:pt idx="7584">
                  <c:v>0</c:v>
                </c:pt>
                <c:pt idx="7585">
                  <c:v>0</c:v>
                </c:pt>
                <c:pt idx="7586">
                  <c:v>0</c:v>
                </c:pt>
                <c:pt idx="7587">
                  <c:v>0</c:v>
                </c:pt>
                <c:pt idx="7588">
                  <c:v>0</c:v>
                </c:pt>
                <c:pt idx="7589">
                  <c:v>0</c:v>
                </c:pt>
                <c:pt idx="7590">
                  <c:v>0</c:v>
                </c:pt>
                <c:pt idx="7591">
                  <c:v>0</c:v>
                </c:pt>
                <c:pt idx="7592">
                  <c:v>0</c:v>
                </c:pt>
                <c:pt idx="7593">
                  <c:v>0</c:v>
                </c:pt>
                <c:pt idx="7594">
                  <c:v>0</c:v>
                </c:pt>
                <c:pt idx="7595">
                  <c:v>0</c:v>
                </c:pt>
                <c:pt idx="7596">
                  <c:v>0</c:v>
                </c:pt>
                <c:pt idx="7597">
                  <c:v>0</c:v>
                </c:pt>
                <c:pt idx="7598">
                  <c:v>0</c:v>
                </c:pt>
                <c:pt idx="7599">
                  <c:v>0</c:v>
                </c:pt>
                <c:pt idx="7600">
                  <c:v>0</c:v>
                </c:pt>
                <c:pt idx="7601">
                  <c:v>9.1999999999999998E-3</c:v>
                </c:pt>
                <c:pt idx="7602">
                  <c:v>2.7199999999999998E-2</c:v>
                </c:pt>
                <c:pt idx="7603">
                  <c:v>4.7300000000000002E-2</c:v>
                </c:pt>
                <c:pt idx="7604">
                  <c:v>6.8699999999999997E-2</c:v>
                </c:pt>
                <c:pt idx="7605">
                  <c:v>9.11E-2</c:v>
                </c:pt>
                <c:pt idx="7606">
                  <c:v>0.1144</c:v>
                </c:pt>
                <c:pt idx="7607">
                  <c:v>0.1384</c:v>
                </c:pt>
                <c:pt idx="7608">
                  <c:v>0.16309999999999999</c:v>
                </c:pt>
                <c:pt idx="7609">
                  <c:v>0.1885</c:v>
                </c:pt>
                <c:pt idx="7610">
                  <c:v>0.21440000000000001</c:v>
                </c:pt>
                <c:pt idx="7611">
                  <c:v>0.2409</c:v>
                </c:pt>
                <c:pt idx="7612">
                  <c:v>0.26790000000000003</c:v>
                </c:pt>
                <c:pt idx="7613">
                  <c:v>0.2954</c:v>
                </c:pt>
                <c:pt idx="7614">
                  <c:v>0.32340000000000002</c:v>
                </c:pt>
                <c:pt idx="7615">
                  <c:v>0.35189999999999999</c:v>
                </c:pt>
                <c:pt idx="7616">
                  <c:v>0.38009999999999999</c:v>
                </c:pt>
                <c:pt idx="7617">
                  <c:v>0.40550000000000003</c:v>
                </c:pt>
                <c:pt idx="7618">
                  <c:v>0.43080000000000002</c:v>
                </c:pt>
                <c:pt idx="7619">
                  <c:v>0.45590000000000003</c:v>
                </c:pt>
                <c:pt idx="7620">
                  <c:v>0.48099999999999998</c:v>
                </c:pt>
                <c:pt idx="7621">
                  <c:v>0.50590000000000002</c:v>
                </c:pt>
                <c:pt idx="7622">
                  <c:v>0.53059999999999996</c:v>
                </c:pt>
                <c:pt idx="7623">
                  <c:v>0.55530000000000002</c:v>
                </c:pt>
                <c:pt idx="7624">
                  <c:v>0.57969999999999999</c:v>
                </c:pt>
                <c:pt idx="7625">
                  <c:v>0.60399999999999998</c:v>
                </c:pt>
                <c:pt idx="7626">
                  <c:v>0.62809999999999999</c:v>
                </c:pt>
                <c:pt idx="7627">
                  <c:v>0.65210000000000001</c:v>
                </c:pt>
                <c:pt idx="7628">
                  <c:v>0.67579999999999996</c:v>
                </c:pt>
                <c:pt idx="7629">
                  <c:v>0.69940000000000002</c:v>
                </c:pt>
                <c:pt idx="7630">
                  <c:v>0.7228</c:v>
                </c:pt>
                <c:pt idx="7631">
                  <c:v>0.74590000000000001</c:v>
                </c:pt>
                <c:pt idx="7632">
                  <c:v>0.76880000000000004</c:v>
                </c:pt>
                <c:pt idx="7633">
                  <c:v>0.79139999999999999</c:v>
                </c:pt>
                <c:pt idx="7634">
                  <c:v>0.81430000000000002</c:v>
                </c:pt>
                <c:pt idx="7635">
                  <c:v>0.84460000000000002</c:v>
                </c:pt>
                <c:pt idx="7636">
                  <c:v>0.87480000000000002</c:v>
                </c:pt>
                <c:pt idx="7637">
                  <c:v>0.90469999999999995</c:v>
                </c:pt>
                <c:pt idx="7638">
                  <c:v>0.93459999999999999</c:v>
                </c:pt>
                <c:pt idx="7639">
                  <c:v>0.96419999999999995</c:v>
                </c:pt>
                <c:pt idx="7640">
                  <c:v>0.99370000000000003</c:v>
                </c:pt>
                <c:pt idx="7641">
                  <c:v>10.228999999999999</c:v>
                </c:pt>
                <c:pt idx="7642">
                  <c:v>10.52</c:v>
                </c:pt>
                <c:pt idx="7643">
                  <c:v>10.808</c:v>
                </c:pt>
                <c:pt idx="7644">
                  <c:v>11.093999999999999</c:v>
                </c:pt>
                <c:pt idx="7645">
                  <c:v>11.377000000000001</c:v>
                </c:pt>
                <c:pt idx="7646">
                  <c:v>11.667</c:v>
                </c:pt>
                <c:pt idx="7647">
                  <c:v>12.002000000000001</c:v>
                </c:pt>
                <c:pt idx="7648">
                  <c:v>12.337999999999999</c:v>
                </c:pt>
                <c:pt idx="7649">
                  <c:v>12.673999999999999</c:v>
                </c:pt>
                <c:pt idx="7650">
                  <c:v>13.01</c:v>
                </c:pt>
                <c:pt idx="7651">
                  <c:v>13.347</c:v>
                </c:pt>
                <c:pt idx="7652">
                  <c:v>13.683999999999999</c:v>
                </c:pt>
                <c:pt idx="7653">
                  <c:v>14.021000000000001</c:v>
                </c:pt>
                <c:pt idx="7654">
                  <c:v>14.359</c:v>
                </c:pt>
                <c:pt idx="7655">
                  <c:v>14.696</c:v>
                </c:pt>
                <c:pt idx="7656">
                  <c:v>15.034000000000001</c:v>
                </c:pt>
                <c:pt idx="7657">
                  <c:v>15.372</c:v>
                </c:pt>
                <c:pt idx="7658">
                  <c:v>15.709</c:v>
                </c:pt>
                <c:pt idx="7659">
                  <c:v>16.047000000000001</c:v>
                </c:pt>
                <c:pt idx="7660">
                  <c:v>16.385000000000002</c:v>
                </c:pt>
                <c:pt idx="7661">
                  <c:v>16.72</c:v>
                </c:pt>
                <c:pt idx="7662">
                  <c:v>17.047999999999998</c:v>
                </c:pt>
                <c:pt idx="7663">
                  <c:v>17.373999999999999</c:v>
                </c:pt>
                <c:pt idx="7664">
                  <c:v>17.7</c:v>
                </c:pt>
                <c:pt idx="7665">
                  <c:v>18.026</c:v>
                </c:pt>
                <c:pt idx="7666">
                  <c:v>18.350000000000001</c:v>
                </c:pt>
                <c:pt idx="7667">
                  <c:v>18.673999999999999</c:v>
                </c:pt>
                <c:pt idx="7668">
                  <c:v>18.997</c:v>
                </c:pt>
                <c:pt idx="7669">
                  <c:v>19.32</c:v>
                </c:pt>
                <c:pt idx="7670">
                  <c:v>19.641999999999999</c:v>
                </c:pt>
                <c:pt idx="7671">
                  <c:v>19.972000000000001</c:v>
                </c:pt>
                <c:pt idx="7672">
                  <c:v>20.300999999999998</c:v>
                </c:pt>
                <c:pt idx="7673">
                  <c:v>20.629000000000001</c:v>
                </c:pt>
                <c:pt idx="7674">
                  <c:v>20.957000000000001</c:v>
                </c:pt>
                <c:pt idx="7675">
                  <c:v>21.283000000000001</c:v>
                </c:pt>
                <c:pt idx="7676">
                  <c:v>21.667999999999999</c:v>
                </c:pt>
                <c:pt idx="7677">
                  <c:v>22.350999999999999</c:v>
                </c:pt>
                <c:pt idx="7678">
                  <c:v>23.044</c:v>
                </c:pt>
                <c:pt idx="7679">
                  <c:v>23.747</c:v>
                </c:pt>
                <c:pt idx="7680">
                  <c:v>24.460999999999999</c:v>
                </c:pt>
                <c:pt idx="7681">
                  <c:v>25.184000000000001</c:v>
                </c:pt>
                <c:pt idx="7682">
                  <c:v>25.917999999999999</c:v>
                </c:pt>
                <c:pt idx="7683">
                  <c:v>26.661000000000001</c:v>
                </c:pt>
                <c:pt idx="7684">
                  <c:v>27.414000000000001</c:v>
                </c:pt>
                <c:pt idx="7685">
                  <c:v>28.177</c:v>
                </c:pt>
                <c:pt idx="7686">
                  <c:v>28.949000000000002</c:v>
                </c:pt>
                <c:pt idx="7687">
                  <c:v>29.731000000000002</c:v>
                </c:pt>
                <c:pt idx="7688">
                  <c:v>30.523</c:v>
                </c:pt>
                <c:pt idx="7689">
                  <c:v>31.324000000000002</c:v>
                </c:pt>
                <c:pt idx="7690">
                  <c:v>32.134999999999998</c:v>
                </c:pt>
                <c:pt idx="7691">
                  <c:v>32.886000000000003</c:v>
                </c:pt>
                <c:pt idx="7692">
                  <c:v>33.296999999999997</c:v>
                </c:pt>
                <c:pt idx="7693">
                  <c:v>33.707000000000001</c:v>
                </c:pt>
                <c:pt idx="7694">
                  <c:v>34.116</c:v>
                </c:pt>
                <c:pt idx="7695">
                  <c:v>34.524000000000001</c:v>
                </c:pt>
                <c:pt idx="7696">
                  <c:v>34.930999999999997</c:v>
                </c:pt>
                <c:pt idx="7697">
                  <c:v>35.337000000000003</c:v>
                </c:pt>
                <c:pt idx="7698">
                  <c:v>35.741999999999997</c:v>
                </c:pt>
                <c:pt idx="7699">
                  <c:v>36.146000000000001</c:v>
                </c:pt>
                <c:pt idx="7700">
                  <c:v>36.548999999999999</c:v>
                </c:pt>
                <c:pt idx="7701">
                  <c:v>36.950000000000003</c:v>
                </c:pt>
                <c:pt idx="7702">
                  <c:v>37.350999999999999</c:v>
                </c:pt>
                <c:pt idx="7703">
                  <c:v>37.75</c:v>
                </c:pt>
                <c:pt idx="7704">
                  <c:v>38.148000000000003</c:v>
                </c:pt>
                <c:pt idx="7705">
                  <c:v>38.545000000000002</c:v>
                </c:pt>
                <c:pt idx="7706">
                  <c:v>38.94</c:v>
                </c:pt>
                <c:pt idx="7707">
                  <c:v>39.334000000000003</c:v>
                </c:pt>
                <c:pt idx="7708">
                  <c:v>39.726999999999997</c:v>
                </c:pt>
                <c:pt idx="7709">
                  <c:v>40.119</c:v>
                </c:pt>
                <c:pt idx="7710">
                  <c:v>40.509</c:v>
                </c:pt>
                <c:pt idx="7711">
                  <c:v>40.9</c:v>
                </c:pt>
                <c:pt idx="7712">
                  <c:v>41.289000000000001</c:v>
                </c:pt>
                <c:pt idx="7713">
                  <c:v>41.677999999999997</c:v>
                </c:pt>
                <c:pt idx="7714">
                  <c:v>42.064</c:v>
                </c:pt>
                <c:pt idx="7715">
                  <c:v>42.448999999999998</c:v>
                </c:pt>
                <c:pt idx="7716">
                  <c:v>42.832999999999998</c:v>
                </c:pt>
                <c:pt idx="7717">
                  <c:v>43.216000000000001</c:v>
                </c:pt>
                <c:pt idx="7718">
                  <c:v>43.597000000000001</c:v>
                </c:pt>
                <c:pt idx="7719">
                  <c:v>43.975999999999999</c:v>
                </c:pt>
                <c:pt idx="7720">
                  <c:v>44.353999999999999</c:v>
                </c:pt>
                <c:pt idx="7721">
                  <c:v>44.73</c:v>
                </c:pt>
                <c:pt idx="7722">
                  <c:v>45.104999999999997</c:v>
                </c:pt>
                <c:pt idx="7723">
                  <c:v>45.472999999999999</c:v>
                </c:pt>
                <c:pt idx="7724">
                  <c:v>45.844999999999999</c:v>
                </c:pt>
                <c:pt idx="7725">
                  <c:v>46.215000000000003</c:v>
                </c:pt>
                <c:pt idx="7726">
                  <c:v>46.584000000000003</c:v>
                </c:pt>
                <c:pt idx="7727">
                  <c:v>46.951000000000001</c:v>
                </c:pt>
                <c:pt idx="7728">
                  <c:v>47.317</c:v>
                </c:pt>
                <c:pt idx="7729">
                  <c:v>47.680999999999997</c:v>
                </c:pt>
                <c:pt idx="7730">
                  <c:v>48.042999999999999</c:v>
                </c:pt>
                <c:pt idx="7731">
                  <c:v>48.404000000000003</c:v>
                </c:pt>
                <c:pt idx="7732">
                  <c:v>48.762999999999998</c:v>
                </c:pt>
                <c:pt idx="7733">
                  <c:v>49.121000000000002</c:v>
                </c:pt>
                <c:pt idx="7734">
                  <c:v>49.475999999999999</c:v>
                </c:pt>
                <c:pt idx="7735">
                  <c:v>49.83</c:v>
                </c:pt>
                <c:pt idx="7736">
                  <c:v>50.182000000000002</c:v>
                </c:pt>
                <c:pt idx="7737">
                  <c:v>50.533000000000001</c:v>
                </c:pt>
                <c:pt idx="7738">
                  <c:v>50.881999999999998</c:v>
                </c:pt>
                <c:pt idx="7739">
                  <c:v>51.228999999999999</c:v>
                </c:pt>
                <c:pt idx="7740">
                  <c:v>51.576000000000001</c:v>
                </c:pt>
                <c:pt idx="7741">
                  <c:v>51.923000000000002</c:v>
                </c:pt>
                <c:pt idx="7742">
                  <c:v>52.268999999999998</c:v>
                </c:pt>
                <c:pt idx="7743">
                  <c:v>52.612000000000002</c:v>
                </c:pt>
                <c:pt idx="7744">
                  <c:v>52.954000000000001</c:v>
                </c:pt>
                <c:pt idx="7745">
                  <c:v>53.295000000000002</c:v>
                </c:pt>
                <c:pt idx="7746">
                  <c:v>53.633000000000003</c:v>
                </c:pt>
                <c:pt idx="7747">
                  <c:v>53.969000000000001</c:v>
                </c:pt>
                <c:pt idx="7748">
                  <c:v>54.304000000000002</c:v>
                </c:pt>
                <c:pt idx="7749">
                  <c:v>54.636000000000003</c:v>
                </c:pt>
                <c:pt idx="7750">
                  <c:v>54.966999999999999</c:v>
                </c:pt>
                <c:pt idx="7751">
                  <c:v>55.295999999999999</c:v>
                </c:pt>
                <c:pt idx="7752">
                  <c:v>55.622999999999998</c:v>
                </c:pt>
                <c:pt idx="7753">
                  <c:v>55.948</c:v>
                </c:pt>
                <c:pt idx="7754">
                  <c:v>56.271000000000001</c:v>
                </c:pt>
                <c:pt idx="7755">
                  <c:v>56.593000000000004</c:v>
                </c:pt>
                <c:pt idx="7756">
                  <c:v>56.911999999999999</c:v>
                </c:pt>
                <c:pt idx="7757">
                  <c:v>57.228999999999999</c:v>
                </c:pt>
                <c:pt idx="7758">
                  <c:v>57.545000000000002</c:v>
                </c:pt>
                <c:pt idx="7759">
                  <c:v>57.857999999999997</c:v>
                </c:pt>
                <c:pt idx="7760">
                  <c:v>58.17</c:v>
                </c:pt>
                <c:pt idx="7761">
                  <c:v>58.478999999999999</c:v>
                </c:pt>
                <c:pt idx="7762">
                  <c:v>58.786999999999999</c:v>
                </c:pt>
                <c:pt idx="7763">
                  <c:v>59.091999999999999</c:v>
                </c:pt>
                <c:pt idx="7764">
                  <c:v>59.396000000000001</c:v>
                </c:pt>
                <c:pt idx="7765">
                  <c:v>59.697000000000003</c:v>
                </c:pt>
                <c:pt idx="7766">
                  <c:v>59.996000000000002</c:v>
                </c:pt>
                <c:pt idx="7767">
                  <c:v>60.293999999999997</c:v>
                </c:pt>
                <c:pt idx="7768">
                  <c:v>60.588999999999999</c:v>
                </c:pt>
                <c:pt idx="7769">
                  <c:v>60.881999999999998</c:v>
                </c:pt>
                <c:pt idx="7770">
                  <c:v>61.173000000000002</c:v>
                </c:pt>
                <c:pt idx="7771">
                  <c:v>61.463000000000001</c:v>
                </c:pt>
                <c:pt idx="7772">
                  <c:v>61.749000000000002</c:v>
                </c:pt>
                <c:pt idx="7773">
                  <c:v>62.033999999999999</c:v>
                </c:pt>
                <c:pt idx="7774">
                  <c:v>62.317</c:v>
                </c:pt>
                <c:pt idx="7775">
                  <c:v>62.597999999999999</c:v>
                </c:pt>
                <c:pt idx="7776">
                  <c:v>62.875999999999998</c:v>
                </c:pt>
                <c:pt idx="7777">
                  <c:v>63.152999999999999</c:v>
                </c:pt>
                <c:pt idx="7778">
                  <c:v>63.427</c:v>
                </c:pt>
                <c:pt idx="7779">
                  <c:v>63.698999999999998</c:v>
                </c:pt>
                <c:pt idx="7780">
                  <c:v>63.969000000000001</c:v>
                </c:pt>
                <c:pt idx="7781">
                  <c:v>64.236999999999995</c:v>
                </c:pt>
                <c:pt idx="7782">
                  <c:v>64.501999999999995</c:v>
                </c:pt>
                <c:pt idx="7783">
                  <c:v>64.766000000000005</c:v>
                </c:pt>
                <c:pt idx="7784">
                  <c:v>65.027000000000001</c:v>
                </c:pt>
                <c:pt idx="7785">
                  <c:v>65.286000000000001</c:v>
                </c:pt>
                <c:pt idx="7786">
                  <c:v>65.543000000000006</c:v>
                </c:pt>
                <c:pt idx="7787">
                  <c:v>65.798000000000002</c:v>
                </c:pt>
                <c:pt idx="7788">
                  <c:v>66.05</c:v>
                </c:pt>
                <c:pt idx="7789">
                  <c:v>66.3</c:v>
                </c:pt>
                <c:pt idx="7790">
                  <c:v>66.549000000000007</c:v>
                </c:pt>
                <c:pt idx="7791">
                  <c:v>66.793999999999997</c:v>
                </c:pt>
                <c:pt idx="7792">
                  <c:v>67.037999999999997</c:v>
                </c:pt>
                <c:pt idx="7793">
                  <c:v>67.278999999999996</c:v>
                </c:pt>
                <c:pt idx="7794">
                  <c:v>67.518000000000001</c:v>
                </c:pt>
                <c:pt idx="7795">
                  <c:v>67.754999999999995</c:v>
                </c:pt>
                <c:pt idx="7796">
                  <c:v>67.989000000000004</c:v>
                </c:pt>
                <c:pt idx="7797">
                  <c:v>68.221000000000004</c:v>
                </c:pt>
                <c:pt idx="7798">
                  <c:v>68.450999999999993</c:v>
                </c:pt>
                <c:pt idx="7799">
                  <c:v>68.679000000000002</c:v>
                </c:pt>
                <c:pt idx="7800">
                  <c:v>68.903999999999996</c:v>
                </c:pt>
                <c:pt idx="7801">
                  <c:v>69.126999999999995</c:v>
                </c:pt>
                <c:pt idx="7802">
                  <c:v>69.347999999999999</c:v>
                </c:pt>
                <c:pt idx="7803">
                  <c:v>69.566000000000003</c:v>
                </c:pt>
                <c:pt idx="7804">
                  <c:v>69.781999999999996</c:v>
                </c:pt>
                <c:pt idx="7805">
                  <c:v>69.995999999999995</c:v>
                </c:pt>
                <c:pt idx="7806">
                  <c:v>70.207999999999998</c:v>
                </c:pt>
                <c:pt idx="7807">
                  <c:v>70.417000000000002</c:v>
                </c:pt>
                <c:pt idx="7808">
                  <c:v>70.623999999999995</c:v>
                </c:pt>
                <c:pt idx="7809">
                  <c:v>70.828000000000003</c:v>
                </c:pt>
                <c:pt idx="7810">
                  <c:v>71.03</c:v>
                </c:pt>
                <c:pt idx="7811">
                  <c:v>71.23</c:v>
                </c:pt>
                <c:pt idx="7812">
                  <c:v>71.427000000000007</c:v>
                </c:pt>
                <c:pt idx="7813">
                  <c:v>71.622</c:v>
                </c:pt>
                <c:pt idx="7814">
                  <c:v>71.813999999999993</c:v>
                </c:pt>
                <c:pt idx="7815">
                  <c:v>72.004999999999995</c:v>
                </c:pt>
                <c:pt idx="7816">
                  <c:v>72.191999999999993</c:v>
                </c:pt>
                <c:pt idx="7817">
                  <c:v>72.378</c:v>
                </c:pt>
                <c:pt idx="7818">
                  <c:v>72.561000000000007</c:v>
                </c:pt>
                <c:pt idx="7819">
                  <c:v>72.742000000000004</c:v>
                </c:pt>
                <c:pt idx="7820">
                  <c:v>72.92</c:v>
                </c:pt>
                <c:pt idx="7821">
                  <c:v>73.096000000000004</c:v>
                </c:pt>
                <c:pt idx="7822">
                  <c:v>73.269000000000005</c:v>
                </c:pt>
                <c:pt idx="7823">
                  <c:v>73.44</c:v>
                </c:pt>
                <c:pt idx="7824">
                  <c:v>73.608999999999995</c:v>
                </c:pt>
                <c:pt idx="7825">
                  <c:v>73.775000000000006</c:v>
                </c:pt>
                <c:pt idx="7826">
                  <c:v>73.938000000000002</c:v>
                </c:pt>
                <c:pt idx="7827">
                  <c:v>74.099999999999994</c:v>
                </c:pt>
                <c:pt idx="7828">
                  <c:v>74.257999999999996</c:v>
                </c:pt>
                <c:pt idx="7829">
                  <c:v>74.415000000000006</c:v>
                </c:pt>
                <c:pt idx="7830">
                  <c:v>74.569000000000003</c:v>
                </c:pt>
                <c:pt idx="7831">
                  <c:v>74.72</c:v>
                </c:pt>
                <c:pt idx="7832">
                  <c:v>74.869</c:v>
                </c:pt>
                <c:pt idx="7833">
                  <c:v>75.016000000000005</c:v>
                </c:pt>
                <c:pt idx="7834">
                  <c:v>75.16</c:v>
                </c:pt>
                <c:pt idx="7835">
                  <c:v>75.302000000000007</c:v>
                </c:pt>
                <c:pt idx="7836">
                  <c:v>75.441000000000003</c:v>
                </c:pt>
                <c:pt idx="7837">
                  <c:v>75.576999999999998</c:v>
                </c:pt>
                <c:pt idx="7838">
                  <c:v>75.712000000000003</c:v>
                </c:pt>
                <c:pt idx="7839">
                  <c:v>75.843000000000004</c:v>
                </c:pt>
                <c:pt idx="7840">
                  <c:v>75.972999999999999</c:v>
                </c:pt>
                <c:pt idx="7841">
                  <c:v>76.099000000000004</c:v>
                </c:pt>
                <c:pt idx="7842">
                  <c:v>76.224000000000004</c:v>
                </c:pt>
                <c:pt idx="7843">
                  <c:v>76.344999999999999</c:v>
                </c:pt>
                <c:pt idx="7844">
                  <c:v>76.465000000000003</c:v>
                </c:pt>
                <c:pt idx="7845">
                  <c:v>76.581999999999994</c:v>
                </c:pt>
                <c:pt idx="7846">
                  <c:v>76.695999999999998</c:v>
                </c:pt>
                <c:pt idx="7847">
                  <c:v>76.808000000000007</c:v>
                </c:pt>
                <c:pt idx="7848">
                  <c:v>76.917000000000002</c:v>
                </c:pt>
                <c:pt idx="7849">
                  <c:v>77.024000000000001</c:v>
                </c:pt>
                <c:pt idx="7850">
                  <c:v>77.128</c:v>
                </c:pt>
                <c:pt idx="7851">
                  <c:v>77.23</c:v>
                </c:pt>
                <c:pt idx="7852">
                  <c:v>77.328999999999994</c:v>
                </c:pt>
                <c:pt idx="7853">
                  <c:v>77.424999999999997</c:v>
                </c:pt>
                <c:pt idx="7854">
                  <c:v>77.52</c:v>
                </c:pt>
                <c:pt idx="7855">
                  <c:v>77.611000000000004</c:v>
                </c:pt>
                <c:pt idx="7856">
                  <c:v>77.7</c:v>
                </c:pt>
                <c:pt idx="7857">
                  <c:v>77.787000000000006</c:v>
                </c:pt>
                <c:pt idx="7858">
                  <c:v>77.870999999999995</c:v>
                </c:pt>
                <c:pt idx="7859">
                  <c:v>77.951999999999998</c:v>
                </c:pt>
                <c:pt idx="7860">
                  <c:v>78.031000000000006</c:v>
                </c:pt>
                <c:pt idx="7861">
                  <c:v>78.108000000000004</c:v>
                </c:pt>
                <c:pt idx="7862">
                  <c:v>78.182000000000002</c:v>
                </c:pt>
                <c:pt idx="7863">
                  <c:v>78.253</c:v>
                </c:pt>
                <c:pt idx="7864">
                  <c:v>78.322000000000003</c:v>
                </c:pt>
                <c:pt idx="7865">
                  <c:v>78.388000000000005</c:v>
                </c:pt>
                <c:pt idx="7866">
                  <c:v>78.451999999999998</c:v>
                </c:pt>
                <c:pt idx="7867">
                  <c:v>78.513000000000005</c:v>
                </c:pt>
                <c:pt idx="7868">
                  <c:v>78.572000000000003</c:v>
                </c:pt>
                <c:pt idx="7869">
                  <c:v>78.628</c:v>
                </c:pt>
                <c:pt idx="7870">
                  <c:v>78.680999999999997</c:v>
                </c:pt>
                <c:pt idx="7871">
                  <c:v>78.731999999999999</c:v>
                </c:pt>
                <c:pt idx="7872">
                  <c:v>78.78</c:v>
                </c:pt>
                <c:pt idx="7873">
                  <c:v>78.825999999999993</c:v>
                </c:pt>
                <c:pt idx="7874">
                  <c:v>78.87</c:v>
                </c:pt>
                <c:pt idx="7875">
                  <c:v>78.91</c:v>
                </c:pt>
                <c:pt idx="7876">
                  <c:v>78.948999999999998</c:v>
                </c:pt>
                <c:pt idx="7877">
                  <c:v>78.983999999999995</c:v>
                </c:pt>
                <c:pt idx="7878">
                  <c:v>79.016999999999996</c:v>
                </c:pt>
                <c:pt idx="7879">
                  <c:v>79.048000000000002</c:v>
                </c:pt>
                <c:pt idx="7880">
                  <c:v>79.075999999999993</c:v>
                </c:pt>
                <c:pt idx="7881">
                  <c:v>79.100999999999999</c:v>
                </c:pt>
                <c:pt idx="7882">
                  <c:v>79.123999999999995</c:v>
                </c:pt>
                <c:pt idx="7883">
                  <c:v>79.144000000000005</c:v>
                </c:pt>
                <c:pt idx="7884">
                  <c:v>79.162000000000006</c:v>
                </c:pt>
                <c:pt idx="7885">
                  <c:v>79.177000000000007</c:v>
                </c:pt>
                <c:pt idx="7886">
                  <c:v>79.188999999999993</c:v>
                </c:pt>
                <c:pt idx="7887">
                  <c:v>79.198999999999998</c:v>
                </c:pt>
                <c:pt idx="7888">
                  <c:v>79.206999999999994</c:v>
                </c:pt>
                <c:pt idx="7889">
                  <c:v>79.210999999999999</c:v>
                </c:pt>
                <c:pt idx="7890">
                  <c:v>79.213999999999999</c:v>
                </c:pt>
                <c:pt idx="7891">
                  <c:v>79.212999999999994</c:v>
                </c:pt>
                <c:pt idx="7892">
                  <c:v>79.209999999999994</c:v>
                </c:pt>
                <c:pt idx="7893">
                  <c:v>79.204999999999998</c:v>
                </c:pt>
                <c:pt idx="7894">
                  <c:v>79.197000000000003</c:v>
                </c:pt>
                <c:pt idx="7895">
                  <c:v>79.186999999999998</c:v>
                </c:pt>
                <c:pt idx="7896">
                  <c:v>79.173000000000002</c:v>
                </c:pt>
                <c:pt idx="7897">
                  <c:v>79.158000000000001</c:v>
                </c:pt>
                <c:pt idx="7898">
                  <c:v>79.138999999999996</c:v>
                </c:pt>
                <c:pt idx="7899">
                  <c:v>79.119</c:v>
                </c:pt>
                <c:pt idx="7900">
                  <c:v>79.094999999999999</c:v>
                </c:pt>
                <c:pt idx="7901">
                  <c:v>79.069000000000003</c:v>
                </c:pt>
                <c:pt idx="7902">
                  <c:v>79.040999999999997</c:v>
                </c:pt>
                <c:pt idx="7903">
                  <c:v>79.010000000000005</c:v>
                </c:pt>
                <c:pt idx="7904">
                  <c:v>78.975999999999999</c:v>
                </c:pt>
                <c:pt idx="7905">
                  <c:v>78.94</c:v>
                </c:pt>
                <c:pt idx="7906">
                  <c:v>78.900999999999996</c:v>
                </c:pt>
                <c:pt idx="7907">
                  <c:v>78.86</c:v>
                </c:pt>
                <c:pt idx="7908">
                  <c:v>78.816000000000003</c:v>
                </c:pt>
                <c:pt idx="7909">
                  <c:v>78.77</c:v>
                </c:pt>
                <c:pt idx="7910">
                  <c:v>78.721000000000004</c:v>
                </c:pt>
                <c:pt idx="7911">
                  <c:v>78.668999999999997</c:v>
                </c:pt>
                <c:pt idx="7912">
                  <c:v>78.614999999999995</c:v>
                </c:pt>
                <c:pt idx="7913">
                  <c:v>78.558999999999997</c:v>
                </c:pt>
                <c:pt idx="7914">
                  <c:v>78.5</c:v>
                </c:pt>
                <c:pt idx="7915">
                  <c:v>78.438000000000002</c:v>
                </c:pt>
                <c:pt idx="7916">
                  <c:v>78.373999999999995</c:v>
                </c:pt>
                <c:pt idx="7917">
                  <c:v>78.307000000000002</c:v>
                </c:pt>
                <c:pt idx="7918">
                  <c:v>78.238</c:v>
                </c:pt>
                <c:pt idx="7919">
                  <c:v>78.165999999999997</c:v>
                </c:pt>
                <c:pt idx="7920">
                  <c:v>78.087999999999994</c:v>
                </c:pt>
                <c:pt idx="7921">
                  <c:v>78.004000000000005</c:v>
                </c:pt>
                <c:pt idx="7922">
                  <c:v>77.918000000000006</c:v>
                </c:pt>
                <c:pt idx="7923">
                  <c:v>77.828999999999994</c:v>
                </c:pt>
                <c:pt idx="7924">
                  <c:v>77.738</c:v>
                </c:pt>
                <c:pt idx="7925">
                  <c:v>77.644000000000005</c:v>
                </c:pt>
                <c:pt idx="7926">
                  <c:v>77.546999999999997</c:v>
                </c:pt>
                <c:pt idx="7927">
                  <c:v>77.447999999999993</c:v>
                </c:pt>
                <c:pt idx="7928">
                  <c:v>77.346000000000004</c:v>
                </c:pt>
                <c:pt idx="7929">
                  <c:v>77.242000000000004</c:v>
                </c:pt>
                <c:pt idx="7930">
                  <c:v>77.135000000000005</c:v>
                </c:pt>
                <c:pt idx="7931">
                  <c:v>77.025999999999996</c:v>
                </c:pt>
                <c:pt idx="7932">
                  <c:v>76.915000000000006</c:v>
                </c:pt>
                <c:pt idx="7933">
                  <c:v>76.801000000000002</c:v>
                </c:pt>
                <c:pt idx="7934">
                  <c:v>76.683999999999997</c:v>
                </c:pt>
                <c:pt idx="7935">
                  <c:v>76.564999999999998</c:v>
                </c:pt>
                <c:pt idx="7936">
                  <c:v>76.442999999999998</c:v>
                </c:pt>
                <c:pt idx="7937">
                  <c:v>76.319000000000003</c:v>
                </c:pt>
                <c:pt idx="7938">
                  <c:v>76.192999999999998</c:v>
                </c:pt>
                <c:pt idx="7939">
                  <c:v>76.063999999999993</c:v>
                </c:pt>
                <c:pt idx="7940">
                  <c:v>75.932000000000002</c:v>
                </c:pt>
                <c:pt idx="7941">
                  <c:v>75.798000000000002</c:v>
                </c:pt>
                <c:pt idx="7942">
                  <c:v>75.662000000000006</c:v>
                </c:pt>
                <c:pt idx="7943">
                  <c:v>75.522999999999996</c:v>
                </c:pt>
                <c:pt idx="7944">
                  <c:v>75.381</c:v>
                </c:pt>
                <c:pt idx="7945">
                  <c:v>75.238</c:v>
                </c:pt>
                <c:pt idx="7946">
                  <c:v>75.090999999999994</c:v>
                </c:pt>
                <c:pt idx="7947">
                  <c:v>74.942999999999998</c:v>
                </c:pt>
                <c:pt idx="7948">
                  <c:v>74.792000000000002</c:v>
                </c:pt>
                <c:pt idx="7949">
                  <c:v>74.638000000000005</c:v>
                </c:pt>
                <c:pt idx="7950">
                  <c:v>74.481999999999999</c:v>
                </c:pt>
                <c:pt idx="7951">
                  <c:v>74.322999999999993</c:v>
                </c:pt>
                <c:pt idx="7952">
                  <c:v>74.162999999999997</c:v>
                </c:pt>
                <c:pt idx="7953">
                  <c:v>73.998999999999995</c:v>
                </c:pt>
                <c:pt idx="7954">
                  <c:v>73.834000000000003</c:v>
                </c:pt>
                <c:pt idx="7955">
                  <c:v>73.665000000000006</c:v>
                </c:pt>
                <c:pt idx="7956">
                  <c:v>73.495000000000005</c:v>
                </c:pt>
                <c:pt idx="7957">
                  <c:v>73.322000000000003</c:v>
                </c:pt>
                <c:pt idx="7958">
                  <c:v>73.147000000000006</c:v>
                </c:pt>
                <c:pt idx="7959">
                  <c:v>72.968999999999994</c:v>
                </c:pt>
                <c:pt idx="7960">
                  <c:v>72.789000000000001</c:v>
                </c:pt>
                <c:pt idx="7961">
                  <c:v>72.605999999999995</c:v>
                </c:pt>
                <c:pt idx="7962">
                  <c:v>72.421000000000006</c:v>
                </c:pt>
                <c:pt idx="7963">
                  <c:v>72.233999999999995</c:v>
                </c:pt>
                <c:pt idx="7964">
                  <c:v>72.045000000000002</c:v>
                </c:pt>
                <c:pt idx="7965">
                  <c:v>71.852999999999994</c:v>
                </c:pt>
                <c:pt idx="7966">
                  <c:v>71.658000000000001</c:v>
                </c:pt>
                <c:pt idx="7967">
                  <c:v>71.462000000000003</c:v>
                </c:pt>
                <c:pt idx="7968">
                  <c:v>71.263000000000005</c:v>
                </c:pt>
                <c:pt idx="7969">
                  <c:v>71.061000000000007</c:v>
                </c:pt>
                <c:pt idx="7970">
                  <c:v>70.858000000000004</c:v>
                </c:pt>
                <c:pt idx="7971">
                  <c:v>70.650999999999996</c:v>
                </c:pt>
                <c:pt idx="7972">
                  <c:v>70.442999999999998</c:v>
                </c:pt>
                <c:pt idx="7973">
                  <c:v>70.231999999999999</c:v>
                </c:pt>
                <c:pt idx="7974">
                  <c:v>70.019000000000005</c:v>
                </c:pt>
                <c:pt idx="7975">
                  <c:v>69.804000000000002</c:v>
                </c:pt>
                <c:pt idx="7976">
                  <c:v>69.587000000000003</c:v>
                </c:pt>
                <c:pt idx="7977">
                  <c:v>69.367000000000004</c:v>
                </c:pt>
                <c:pt idx="7978">
                  <c:v>69.144000000000005</c:v>
                </c:pt>
                <c:pt idx="7979">
                  <c:v>68.92</c:v>
                </c:pt>
                <c:pt idx="7980">
                  <c:v>68.692999999999998</c:v>
                </c:pt>
                <c:pt idx="7981">
                  <c:v>68.463999999999999</c:v>
                </c:pt>
                <c:pt idx="7982">
                  <c:v>68.233000000000004</c:v>
                </c:pt>
                <c:pt idx="7983">
                  <c:v>67.998999999999995</c:v>
                </c:pt>
                <c:pt idx="7984">
                  <c:v>67.763999999999996</c:v>
                </c:pt>
                <c:pt idx="7985">
                  <c:v>67.525999999999996</c:v>
                </c:pt>
                <c:pt idx="7986">
                  <c:v>67.284999999999997</c:v>
                </c:pt>
                <c:pt idx="7987">
                  <c:v>67.043000000000006</c:v>
                </c:pt>
                <c:pt idx="7988">
                  <c:v>66.798000000000002</c:v>
                </c:pt>
                <c:pt idx="7989">
                  <c:v>66.551000000000002</c:v>
                </c:pt>
                <c:pt idx="7990">
                  <c:v>66.302000000000007</c:v>
                </c:pt>
                <c:pt idx="7991">
                  <c:v>66.051000000000002</c:v>
                </c:pt>
                <c:pt idx="7992">
                  <c:v>65.796999999999997</c:v>
                </c:pt>
                <c:pt idx="7993">
                  <c:v>65.542000000000002</c:v>
                </c:pt>
                <c:pt idx="7994">
                  <c:v>65.284000000000006</c:v>
                </c:pt>
                <c:pt idx="7995">
                  <c:v>65.024000000000001</c:v>
                </c:pt>
                <c:pt idx="7996">
                  <c:v>64.762</c:v>
                </c:pt>
                <c:pt idx="7997">
                  <c:v>64.497</c:v>
                </c:pt>
                <c:pt idx="7998">
                  <c:v>64.230999999999995</c:v>
                </c:pt>
                <c:pt idx="7999">
                  <c:v>63.962000000000003</c:v>
                </c:pt>
                <c:pt idx="8000">
                  <c:v>63.691000000000003</c:v>
                </c:pt>
                <c:pt idx="8001">
                  <c:v>63.417999999999999</c:v>
                </c:pt>
                <c:pt idx="8002">
                  <c:v>63.143000000000001</c:v>
                </c:pt>
                <c:pt idx="8003">
                  <c:v>62.866</c:v>
                </c:pt>
                <c:pt idx="8004">
                  <c:v>62.587000000000003</c:v>
                </c:pt>
                <c:pt idx="8005">
                  <c:v>62.305999999999997</c:v>
                </c:pt>
                <c:pt idx="8006">
                  <c:v>62.021999999999998</c:v>
                </c:pt>
                <c:pt idx="8007">
                  <c:v>61.737000000000002</c:v>
                </c:pt>
                <c:pt idx="8008">
                  <c:v>61.448999999999998</c:v>
                </c:pt>
                <c:pt idx="8009">
                  <c:v>61.158999999999999</c:v>
                </c:pt>
                <c:pt idx="8010">
                  <c:v>60.868000000000002</c:v>
                </c:pt>
                <c:pt idx="8011">
                  <c:v>60.573999999999998</c:v>
                </c:pt>
                <c:pt idx="8012">
                  <c:v>60.277999999999999</c:v>
                </c:pt>
                <c:pt idx="8013">
                  <c:v>59.98</c:v>
                </c:pt>
                <c:pt idx="8014">
                  <c:v>59.680999999999997</c:v>
                </c:pt>
                <c:pt idx="8015">
                  <c:v>59.378999999999998</c:v>
                </c:pt>
                <c:pt idx="8016">
                  <c:v>59.075000000000003</c:v>
                </c:pt>
                <c:pt idx="8017">
                  <c:v>58.768999999999998</c:v>
                </c:pt>
                <c:pt idx="8018">
                  <c:v>58.462000000000003</c:v>
                </c:pt>
                <c:pt idx="8019">
                  <c:v>58.152000000000001</c:v>
                </c:pt>
                <c:pt idx="8020">
                  <c:v>57.84</c:v>
                </c:pt>
                <c:pt idx="8021">
                  <c:v>57.527000000000001</c:v>
                </c:pt>
                <c:pt idx="8022">
                  <c:v>57.210999999999999</c:v>
                </c:pt>
                <c:pt idx="8023">
                  <c:v>56.893999999999998</c:v>
                </c:pt>
                <c:pt idx="8024">
                  <c:v>56.573999999999998</c:v>
                </c:pt>
                <c:pt idx="8025">
                  <c:v>56.253</c:v>
                </c:pt>
                <c:pt idx="8026">
                  <c:v>55.93</c:v>
                </c:pt>
                <c:pt idx="8027">
                  <c:v>55.604999999999997</c:v>
                </c:pt>
                <c:pt idx="8028">
                  <c:v>55.277999999999999</c:v>
                </c:pt>
                <c:pt idx="8029">
                  <c:v>54.948999999999998</c:v>
                </c:pt>
                <c:pt idx="8030">
                  <c:v>54.618000000000002</c:v>
                </c:pt>
                <c:pt idx="8031">
                  <c:v>54.284999999999997</c:v>
                </c:pt>
                <c:pt idx="8032">
                  <c:v>53.951000000000001</c:v>
                </c:pt>
                <c:pt idx="8033">
                  <c:v>53.615000000000002</c:v>
                </c:pt>
                <c:pt idx="8034">
                  <c:v>53.277000000000001</c:v>
                </c:pt>
                <c:pt idx="8035">
                  <c:v>52.936999999999998</c:v>
                </c:pt>
                <c:pt idx="8036">
                  <c:v>52.594999999999999</c:v>
                </c:pt>
                <c:pt idx="8037">
                  <c:v>52.252000000000002</c:v>
                </c:pt>
                <c:pt idx="8038">
                  <c:v>51.906999999999996</c:v>
                </c:pt>
                <c:pt idx="8039">
                  <c:v>51.56</c:v>
                </c:pt>
                <c:pt idx="8040">
                  <c:v>51.210999999999999</c:v>
                </c:pt>
                <c:pt idx="8041">
                  <c:v>50.860999999999997</c:v>
                </c:pt>
                <c:pt idx="8042">
                  <c:v>50.509</c:v>
                </c:pt>
                <c:pt idx="8043">
                  <c:v>50.155000000000001</c:v>
                </c:pt>
                <c:pt idx="8044">
                  <c:v>49.798999999999999</c:v>
                </c:pt>
                <c:pt idx="8045">
                  <c:v>49.442</c:v>
                </c:pt>
                <c:pt idx="8046">
                  <c:v>49.082999999999998</c:v>
                </c:pt>
                <c:pt idx="8047">
                  <c:v>48.722999999999999</c:v>
                </c:pt>
                <c:pt idx="8048">
                  <c:v>48.360999999999997</c:v>
                </c:pt>
                <c:pt idx="8049">
                  <c:v>47.997</c:v>
                </c:pt>
                <c:pt idx="8050">
                  <c:v>47.631</c:v>
                </c:pt>
                <c:pt idx="8051">
                  <c:v>47.264000000000003</c:v>
                </c:pt>
                <c:pt idx="8052">
                  <c:v>46.896000000000001</c:v>
                </c:pt>
                <c:pt idx="8053">
                  <c:v>46.526000000000003</c:v>
                </c:pt>
                <c:pt idx="8054">
                  <c:v>46.154000000000003</c:v>
                </c:pt>
                <c:pt idx="8055">
                  <c:v>45.780999999999999</c:v>
                </c:pt>
                <c:pt idx="8056">
                  <c:v>45.405999999999999</c:v>
                </c:pt>
                <c:pt idx="8057">
                  <c:v>45.029000000000003</c:v>
                </c:pt>
                <c:pt idx="8058">
                  <c:v>44.651000000000003</c:v>
                </c:pt>
                <c:pt idx="8059">
                  <c:v>44.271999999999998</c:v>
                </c:pt>
                <c:pt idx="8060">
                  <c:v>43.890999999999998</c:v>
                </c:pt>
                <c:pt idx="8061">
                  <c:v>43.509</c:v>
                </c:pt>
                <c:pt idx="8062">
                  <c:v>43.125</c:v>
                </c:pt>
                <c:pt idx="8063">
                  <c:v>42.74</c:v>
                </c:pt>
                <c:pt idx="8064">
                  <c:v>42.353000000000002</c:v>
                </c:pt>
                <c:pt idx="8065">
                  <c:v>41.965000000000003</c:v>
                </c:pt>
                <c:pt idx="8066">
                  <c:v>41.576000000000001</c:v>
                </c:pt>
                <c:pt idx="8067">
                  <c:v>41.186999999999998</c:v>
                </c:pt>
                <c:pt idx="8068">
                  <c:v>40.795999999999999</c:v>
                </c:pt>
                <c:pt idx="8069">
                  <c:v>40.405000000000001</c:v>
                </c:pt>
                <c:pt idx="8070">
                  <c:v>40.011000000000003</c:v>
                </c:pt>
                <c:pt idx="8071">
                  <c:v>39.616999999999997</c:v>
                </c:pt>
                <c:pt idx="8072">
                  <c:v>39.220999999999997</c:v>
                </c:pt>
                <c:pt idx="8073">
                  <c:v>38.823999999999998</c:v>
                </c:pt>
                <c:pt idx="8074">
                  <c:v>38.426000000000002</c:v>
                </c:pt>
                <c:pt idx="8075">
                  <c:v>38.026000000000003</c:v>
                </c:pt>
                <c:pt idx="8076">
                  <c:v>37.625999999999998</c:v>
                </c:pt>
                <c:pt idx="8077">
                  <c:v>37.223999999999997</c:v>
                </c:pt>
                <c:pt idx="8078">
                  <c:v>36.820999999999998</c:v>
                </c:pt>
                <c:pt idx="8079">
                  <c:v>36.415999999999997</c:v>
                </c:pt>
                <c:pt idx="8080">
                  <c:v>36.011000000000003</c:v>
                </c:pt>
                <c:pt idx="8081">
                  <c:v>35.604999999999997</c:v>
                </c:pt>
                <c:pt idx="8082">
                  <c:v>35.197000000000003</c:v>
                </c:pt>
                <c:pt idx="8083">
                  <c:v>34.789000000000001</c:v>
                </c:pt>
                <c:pt idx="8084">
                  <c:v>34.378999999999998</c:v>
                </c:pt>
                <c:pt idx="8085">
                  <c:v>33.968000000000004</c:v>
                </c:pt>
                <c:pt idx="8086">
                  <c:v>33.557000000000002</c:v>
                </c:pt>
                <c:pt idx="8087">
                  <c:v>33.143999999999998</c:v>
                </c:pt>
                <c:pt idx="8088">
                  <c:v>32.729999999999997</c:v>
                </c:pt>
                <c:pt idx="8089">
                  <c:v>32.316000000000003</c:v>
                </c:pt>
                <c:pt idx="8090">
                  <c:v>31.9</c:v>
                </c:pt>
                <c:pt idx="8091">
                  <c:v>31.484000000000002</c:v>
                </c:pt>
                <c:pt idx="8092">
                  <c:v>31.065999999999999</c:v>
                </c:pt>
                <c:pt idx="8093">
                  <c:v>30.648</c:v>
                </c:pt>
                <c:pt idx="8094">
                  <c:v>30.228999999999999</c:v>
                </c:pt>
                <c:pt idx="8095">
                  <c:v>29.81</c:v>
                </c:pt>
                <c:pt idx="8096">
                  <c:v>29.388999999999999</c:v>
                </c:pt>
                <c:pt idx="8097">
                  <c:v>28.968</c:v>
                </c:pt>
                <c:pt idx="8098">
                  <c:v>28.545999999999999</c:v>
                </c:pt>
                <c:pt idx="8099">
                  <c:v>28.123000000000001</c:v>
                </c:pt>
                <c:pt idx="8100">
                  <c:v>27.698</c:v>
                </c:pt>
                <c:pt idx="8101">
                  <c:v>27.268999999999998</c:v>
                </c:pt>
                <c:pt idx="8102">
                  <c:v>26.841000000000001</c:v>
                </c:pt>
                <c:pt idx="8103">
                  <c:v>26.411000000000001</c:v>
                </c:pt>
                <c:pt idx="8104">
                  <c:v>25.981000000000002</c:v>
                </c:pt>
                <c:pt idx="8105">
                  <c:v>25.550999999999998</c:v>
                </c:pt>
                <c:pt idx="8106">
                  <c:v>25.12</c:v>
                </c:pt>
                <c:pt idx="8107">
                  <c:v>24.699000000000002</c:v>
                </c:pt>
                <c:pt idx="8108">
                  <c:v>24.277000000000001</c:v>
                </c:pt>
                <c:pt idx="8109">
                  <c:v>23.853999999999999</c:v>
                </c:pt>
                <c:pt idx="8110">
                  <c:v>23.43</c:v>
                </c:pt>
                <c:pt idx="8111">
                  <c:v>23.007000000000001</c:v>
                </c:pt>
                <c:pt idx="8112">
                  <c:v>22.582999999999998</c:v>
                </c:pt>
                <c:pt idx="8113">
                  <c:v>22.158999999999999</c:v>
                </c:pt>
                <c:pt idx="8114">
                  <c:v>21.74</c:v>
                </c:pt>
                <c:pt idx="8115">
                  <c:v>21.315999999999999</c:v>
                </c:pt>
                <c:pt idx="8116">
                  <c:v>20.893000000000001</c:v>
                </c:pt>
                <c:pt idx="8117">
                  <c:v>20.469000000000001</c:v>
                </c:pt>
                <c:pt idx="8118">
                  <c:v>20.045999999999999</c:v>
                </c:pt>
                <c:pt idx="8119">
                  <c:v>19.622</c:v>
                </c:pt>
                <c:pt idx="8120">
                  <c:v>19.199000000000002</c:v>
                </c:pt>
                <c:pt idx="8121">
                  <c:v>18.776</c:v>
                </c:pt>
                <c:pt idx="8122">
                  <c:v>18.352</c:v>
                </c:pt>
                <c:pt idx="8123">
                  <c:v>17.93</c:v>
                </c:pt>
                <c:pt idx="8124">
                  <c:v>17.507000000000001</c:v>
                </c:pt>
                <c:pt idx="8125">
                  <c:v>17.085000000000001</c:v>
                </c:pt>
                <c:pt idx="8126">
                  <c:v>16.663</c:v>
                </c:pt>
                <c:pt idx="8127">
                  <c:v>16.242000000000001</c:v>
                </c:pt>
                <c:pt idx="8128">
                  <c:v>15.821999999999999</c:v>
                </c:pt>
                <c:pt idx="8129">
                  <c:v>15.401999999999999</c:v>
                </c:pt>
                <c:pt idx="8130">
                  <c:v>14.981999999999999</c:v>
                </c:pt>
                <c:pt idx="8131">
                  <c:v>14.564</c:v>
                </c:pt>
                <c:pt idx="8132">
                  <c:v>14.146000000000001</c:v>
                </c:pt>
                <c:pt idx="8133">
                  <c:v>13.728999999999999</c:v>
                </c:pt>
                <c:pt idx="8134">
                  <c:v>13.313000000000001</c:v>
                </c:pt>
                <c:pt idx="8135">
                  <c:v>12.898</c:v>
                </c:pt>
                <c:pt idx="8136">
                  <c:v>12.484</c:v>
                </c:pt>
                <c:pt idx="8137">
                  <c:v>12.071999999999999</c:v>
                </c:pt>
                <c:pt idx="8138">
                  <c:v>11.661</c:v>
                </c:pt>
                <c:pt idx="8139">
                  <c:v>11.250999999999999</c:v>
                </c:pt>
                <c:pt idx="8140">
                  <c:v>10.843</c:v>
                </c:pt>
                <c:pt idx="8141">
                  <c:v>10.423</c:v>
                </c:pt>
                <c:pt idx="8142">
                  <c:v>0.99409999999999998</c:v>
                </c:pt>
                <c:pt idx="8143">
                  <c:v>0.95530000000000004</c:v>
                </c:pt>
                <c:pt idx="8144">
                  <c:v>0.91600000000000004</c:v>
                </c:pt>
                <c:pt idx="8145">
                  <c:v>0.87719999999999998</c:v>
                </c:pt>
                <c:pt idx="8146">
                  <c:v>0.83899999999999997</c:v>
                </c:pt>
                <c:pt idx="8147">
                  <c:v>0.80130000000000001</c:v>
                </c:pt>
                <c:pt idx="8148">
                  <c:v>0.7641</c:v>
                </c:pt>
                <c:pt idx="8149">
                  <c:v>0.72760000000000002</c:v>
                </c:pt>
                <c:pt idx="8150">
                  <c:v>0.69159999999999999</c:v>
                </c:pt>
                <c:pt idx="8151">
                  <c:v>0.65610000000000002</c:v>
                </c:pt>
                <c:pt idx="8152">
                  <c:v>0.62119999999999997</c:v>
                </c:pt>
                <c:pt idx="8153">
                  <c:v>0.58699999999999997</c:v>
                </c:pt>
                <c:pt idx="8154">
                  <c:v>0.55320000000000003</c:v>
                </c:pt>
                <c:pt idx="8155">
                  <c:v>0.52010000000000001</c:v>
                </c:pt>
                <c:pt idx="8156">
                  <c:v>0.48830000000000001</c:v>
                </c:pt>
                <c:pt idx="8157">
                  <c:v>0.46039999999999998</c:v>
                </c:pt>
                <c:pt idx="8158">
                  <c:v>0.43259999999999998</c:v>
                </c:pt>
                <c:pt idx="8159">
                  <c:v>0.40500000000000003</c:v>
                </c:pt>
                <c:pt idx="8160">
                  <c:v>0.3775</c:v>
                </c:pt>
                <c:pt idx="8161">
                  <c:v>0.35010000000000002</c:v>
                </c:pt>
                <c:pt idx="8162">
                  <c:v>0.32300000000000001</c:v>
                </c:pt>
                <c:pt idx="8163">
                  <c:v>0.29599999999999999</c:v>
                </c:pt>
                <c:pt idx="8164">
                  <c:v>0.26919999999999999</c:v>
                </c:pt>
                <c:pt idx="8165">
                  <c:v>0.2427</c:v>
                </c:pt>
                <c:pt idx="8166">
                  <c:v>0.2165</c:v>
                </c:pt>
                <c:pt idx="8167">
                  <c:v>0.19059999999999999</c:v>
                </c:pt>
                <c:pt idx="8168">
                  <c:v>0.16500000000000001</c:v>
                </c:pt>
                <c:pt idx="8169">
                  <c:v>0.1399</c:v>
                </c:pt>
                <c:pt idx="8170">
                  <c:v>0.1152</c:v>
                </c:pt>
                <c:pt idx="8171">
                  <c:v>9.1200000000000003E-2</c:v>
                </c:pt>
                <c:pt idx="8172">
                  <c:v>6.7900000000000002E-2</c:v>
                </c:pt>
                <c:pt idx="8173">
                  <c:v>4.5499999999999999E-2</c:v>
                </c:pt>
                <c:pt idx="8174">
                  <c:v>2.46E-2</c:v>
                </c:pt>
                <c:pt idx="8175">
                  <c:v>0</c:v>
                </c:pt>
                <c:pt idx="8176">
                  <c:v>0</c:v>
                </c:pt>
                <c:pt idx="8177">
                  <c:v>0</c:v>
                </c:pt>
                <c:pt idx="8178">
                  <c:v>0</c:v>
                </c:pt>
                <c:pt idx="8179">
                  <c:v>0</c:v>
                </c:pt>
                <c:pt idx="8180">
                  <c:v>0</c:v>
                </c:pt>
                <c:pt idx="8181">
                  <c:v>0</c:v>
                </c:pt>
                <c:pt idx="8182">
                  <c:v>0</c:v>
                </c:pt>
                <c:pt idx="8183">
                  <c:v>0</c:v>
                </c:pt>
                <c:pt idx="8184">
                  <c:v>0</c:v>
                </c:pt>
                <c:pt idx="8185">
                  <c:v>0</c:v>
                </c:pt>
                <c:pt idx="8186">
                  <c:v>0</c:v>
                </c:pt>
                <c:pt idx="8187">
                  <c:v>0</c:v>
                </c:pt>
                <c:pt idx="8188">
                  <c:v>0</c:v>
                </c:pt>
                <c:pt idx="8189">
                  <c:v>0</c:v>
                </c:pt>
                <c:pt idx="8190">
                  <c:v>0</c:v>
                </c:pt>
                <c:pt idx="8191">
                  <c:v>0</c:v>
                </c:pt>
                <c:pt idx="8192">
                  <c:v>0</c:v>
                </c:pt>
                <c:pt idx="8193">
                  <c:v>0</c:v>
                </c:pt>
                <c:pt idx="8194">
                  <c:v>0</c:v>
                </c:pt>
                <c:pt idx="8195">
                  <c:v>0</c:v>
                </c:pt>
                <c:pt idx="8196">
                  <c:v>0</c:v>
                </c:pt>
                <c:pt idx="8197">
                  <c:v>0</c:v>
                </c:pt>
                <c:pt idx="8198">
                  <c:v>0</c:v>
                </c:pt>
                <c:pt idx="8199">
                  <c:v>0</c:v>
                </c:pt>
                <c:pt idx="8200">
                  <c:v>0</c:v>
                </c:pt>
                <c:pt idx="8201">
                  <c:v>0</c:v>
                </c:pt>
                <c:pt idx="8202">
                  <c:v>0</c:v>
                </c:pt>
                <c:pt idx="8203">
                  <c:v>0</c:v>
                </c:pt>
                <c:pt idx="8204">
                  <c:v>0</c:v>
                </c:pt>
                <c:pt idx="8205">
                  <c:v>0</c:v>
                </c:pt>
                <c:pt idx="8206">
                  <c:v>0</c:v>
                </c:pt>
                <c:pt idx="8207">
                  <c:v>0</c:v>
                </c:pt>
                <c:pt idx="8208">
                  <c:v>0</c:v>
                </c:pt>
                <c:pt idx="8209">
                  <c:v>0</c:v>
                </c:pt>
                <c:pt idx="8210">
                  <c:v>0</c:v>
                </c:pt>
                <c:pt idx="8211">
                  <c:v>0</c:v>
                </c:pt>
                <c:pt idx="8212">
                  <c:v>0</c:v>
                </c:pt>
                <c:pt idx="8213">
                  <c:v>0</c:v>
                </c:pt>
                <c:pt idx="8214">
                  <c:v>0</c:v>
                </c:pt>
                <c:pt idx="8215">
                  <c:v>0</c:v>
                </c:pt>
                <c:pt idx="8216">
                  <c:v>0</c:v>
                </c:pt>
                <c:pt idx="8217">
                  <c:v>0</c:v>
                </c:pt>
                <c:pt idx="8218">
                  <c:v>0</c:v>
                </c:pt>
                <c:pt idx="8219">
                  <c:v>0</c:v>
                </c:pt>
                <c:pt idx="8220">
                  <c:v>0</c:v>
                </c:pt>
                <c:pt idx="8221">
                  <c:v>0</c:v>
                </c:pt>
                <c:pt idx="8222">
                  <c:v>0</c:v>
                </c:pt>
                <c:pt idx="8223">
                  <c:v>0</c:v>
                </c:pt>
                <c:pt idx="8224">
                  <c:v>0</c:v>
                </c:pt>
                <c:pt idx="8225">
                  <c:v>0</c:v>
                </c:pt>
                <c:pt idx="8226">
                  <c:v>0</c:v>
                </c:pt>
                <c:pt idx="8227">
                  <c:v>0</c:v>
                </c:pt>
                <c:pt idx="8228">
                  <c:v>0</c:v>
                </c:pt>
                <c:pt idx="8229">
                  <c:v>0</c:v>
                </c:pt>
                <c:pt idx="8230">
                  <c:v>0</c:v>
                </c:pt>
                <c:pt idx="8231">
                  <c:v>0</c:v>
                </c:pt>
                <c:pt idx="8232">
                  <c:v>0</c:v>
                </c:pt>
                <c:pt idx="8233">
                  <c:v>0</c:v>
                </c:pt>
                <c:pt idx="8234">
                  <c:v>0</c:v>
                </c:pt>
                <c:pt idx="8235">
                  <c:v>0</c:v>
                </c:pt>
                <c:pt idx="8236">
                  <c:v>0</c:v>
                </c:pt>
                <c:pt idx="8237">
                  <c:v>0</c:v>
                </c:pt>
                <c:pt idx="8238">
                  <c:v>0</c:v>
                </c:pt>
                <c:pt idx="8239">
                  <c:v>0</c:v>
                </c:pt>
                <c:pt idx="8240">
                  <c:v>0</c:v>
                </c:pt>
                <c:pt idx="8241">
                  <c:v>0</c:v>
                </c:pt>
                <c:pt idx="8242">
                  <c:v>0</c:v>
                </c:pt>
                <c:pt idx="8243">
                  <c:v>0</c:v>
                </c:pt>
                <c:pt idx="8244">
                  <c:v>0</c:v>
                </c:pt>
                <c:pt idx="8245">
                  <c:v>0</c:v>
                </c:pt>
                <c:pt idx="8246">
                  <c:v>0</c:v>
                </c:pt>
                <c:pt idx="8247">
                  <c:v>0</c:v>
                </c:pt>
                <c:pt idx="8248">
                  <c:v>0</c:v>
                </c:pt>
                <c:pt idx="8249">
                  <c:v>0</c:v>
                </c:pt>
                <c:pt idx="8250">
                  <c:v>0</c:v>
                </c:pt>
                <c:pt idx="8251">
                  <c:v>0</c:v>
                </c:pt>
                <c:pt idx="8252">
                  <c:v>0</c:v>
                </c:pt>
                <c:pt idx="8253">
                  <c:v>0</c:v>
                </c:pt>
                <c:pt idx="8254">
                  <c:v>0</c:v>
                </c:pt>
                <c:pt idx="8255">
                  <c:v>0</c:v>
                </c:pt>
                <c:pt idx="8256">
                  <c:v>0</c:v>
                </c:pt>
                <c:pt idx="8257">
                  <c:v>0</c:v>
                </c:pt>
                <c:pt idx="8258">
                  <c:v>0</c:v>
                </c:pt>
                <c:pt idx="8259">
                  <c:v>0</c:v>
                </c:pt>
                <c:pt idx="8260">
                  <c:v>0</c:v>
                </c:pt>
                <c:pt idx="8261">
                  <c:v>0</c:v>
                </c:pt>
                <c:pt idx="8262">
                  <c:v>0</c:v>
                </c:pt>
                <c:pt idx="8263">
                  <c:v>0</c:v>
                </c:pt>
                <c:pt idx="8264">
                  <c:v>0</c:v>
                </c:pt>
                <c:pt idx="8265">
                  <c:v>0</c:v>
                </c:pt>
                <c:pt idx="8266">
                  <c:v>0</c:v>
                </c:pt>
                <c:pt idx="8267">
                  <c:v>0</c:v>
                </c:pt>
                <c:pt idx="8268">
                  <c:v>0</c:v>
                </c:pt>
                <c:pt idx="8269">
                  <c:v>0</c:v>
                </c:pt>
                <c:pt idx="8270">
                  <c:v>0</c:v>
                </c:pt>
                <c:pt idx="8271">
                  <c:v>0</c:v>
                </c:pt>
                <c:pt idx="8272">
                  <c:v>0</c:v>
                </c:pt>
                <c:pt idx="8273">
                  <c:v>0</c:v>
                </c:pt>
                <c:pt idx="8274">
                  <c:v>0</c:v>
                </c:pt>
                <c:pt idx="8275">
                  <c:v>0</c:v>
                </c:pt>
                <c:pt idx="8276">
                  <c:v>0</c:v>
                </c:pt>
                <c:pt idx="8277">
                  <c:v>0</c:v>
                </c:pt>
                <c:pt idx="8278">
                  <c:v>0</c:v>
                </c:pt>
                <c:pt idx="8279">
                  <c:v>0</c:v>
                </c:pt>
                <c:pt idx="8280">
                  <c:v>0</c:v>
                </c:pt>
                <c:pt idx="8281">
                  <c:v>0</c:v>
                </c:pt>
                <c:pt idx="8282">
                  <c:v>0</c:v>
                </c:pt>
                <c:pt idx="8283">
                  <c:v>0</c:v>
                </c:pt>
                <c:pt idx="8284">
                  <c:v>0</c:v>
                </c:pt>
                <c:pt idx="8285">
                  <c:v>0</c:v>
                </c:pt>
                <c:pt idx="8286">
                  <c:v>0</c:v>
                </c:pt>
                <c:pt idx="8287">
                  <c:v>0</c:v>
                </c:pt>
                <c:pt idx="8288">
                  <c:v>0</c:v>
                </c:pt>
                <c:pt idx="8289">
                  <c:v>0</c:v>
                </c:pt>
                <c:pt idx="8290">
                  <c:v>0</c:v>
                </c:pt>
                <c:pt idx="8291">
                  <c:v>0</c:v>
                </c:pt>
                <c:pt idx="8292">
                  <c:v>0</c:v>
                </c:pt>
                <c:pt idx="8293">
                  <c:v>0</c:v>
                </c:pt>
                <c:pt idx="8294">
                  <c:v>0</c:v>
                </c:pt>
                <c:pt idx="8295">
                  <c:v>0</c:v>
                </c:pt>
                <c:pt idx="8296">
                  <c:v>0</c:v>
                </c:pt>
                <c:pt idx="8297">
                  <c:v>0</c:v>
                </c:pt>
                <c:pt idx="8298">
                  <c:v>0</c:v>
                </c:pt>
                <c:pt idx="8299">
                  <c:v>0</c:v>
                </c:pt>
                <c:pt idx="8300">
                  <c:v>0</c:v>
                </c:pt>
                <c:pt idx="8301">
                  <c:v>0</c:v>
                </c:pt>
                <c:pt idx="8302">
                  <c:v>0</c:v>
                </c:pt>
                <c:pt idx="8303">
                  <c:v>0</c:v>
                </c:pt>
                <c:pt idx="8304">
                  <c:v>0</c:v>
                </c:pt>
                <c:pt idx="8305">
                  <c:v>0</c:v>
                </c:pt>
                <c:pt idx="8306">
                  <c:v>0</c:v>
                </c:pt>
                <c:pt idx="8307">
                  <c:v>0</c:v>
                </c:pt>
                <c:pt idx="8308">
                  <c:v>0</c:v>
                </c:pt>
                <c:pt idx="8309">
                  <c:v>0</c:v>
                </c:pt>
                <c:pt idx="8310">
                  <c:v>0</c:v>
                </c:pt>
                <c:pt idx="8311">
                  <c:v>0</c:v>
                </c:pt>
                <c:pt idx="8312">
                  <c:v>0</c:v>
                </c:pt>
                <c:pt idx="8313">
                  <c:v>0</c:v>
                </c:pt>
                <c:pt idx="8314">
                  <c:v>0</c:v>
                </c:pt>
                <c:pt idx="8315">
                  <c:v>0</c:v>
                </c:pt>
                <c:pt idx="8316">
                  <c:v>0</c:v>
                </c:pt>
                <c:pt idx="8317">
                  <c:v>0</c:v>
                </c:pt>
                <c:pt idx="8318">
                  <c:v>0</c:v>
                </c:pt>
                <c:pt idx="8319">
                  <c:v>0</c:v>
                </c:pt>
                <c:pt idx="8320">
                  <c:v>0</c:v>
                </c:pt>
                <c:pt idx="8321">
                  <c:v>0</c:v>
                </c:pt>
                <c:pt idx="8322">
                  <c:v>0</c:v>
                </c:pt>
                <c:pt idx="8323">
                  <c:v>0</c:v>
                </c:pt>
                <c:pt idx="8324">
                  <c:v>0</c:v>
                </c:pt>
                <c:pt idx="8325">
                  <c:v>0</c:v>
                </c:pt>
                <c:pt idx="8326">
                  <c:v>0</c:v>
                </c:pt>
                <c:pt idx="8327">
                  <c:v>0</c:v>
                </c:pt>
                <c:pt idx="8328">
                  <c:v>0</c:v>
                </c:pt>
                <c:pt idx="8329">
                  <c:v>0</c:v>
                </c:pt>
                <c:pt idx="8330">
                  <c:v>0</c:v>
                </c:pt>
                <c:pt idx="8331">
                  <c:v>0</c:v>
                </c:pt>
                <c:pt idx="8332">
                  <c:v>0</c:v>
                </c:pt>
                <c:pt idx="8333">
                  <c:v>0</c:v>
                </c:pt>
                <c:pt idx="8334">
                  <c:v>0</c:v>
                </c:pt>
                <c:pt idx="8335">
                  <c:v>0</c:v>
                </c:pt>
                <c:pt idx="8336">
                  <c:v>0</c:v>
                </c:pt>
                <c:pt idx="8337">
                  <c:v>0</c:v>
                </c:pt>
                <c:pt idx="8338">
                  <c:v>0</c:v>
                </c:pt>
                <c:pt idx="8339">
                  <c:v>0</c:v>
                </c:pt>
                <c:pt idx="8340">
                  <c:v>0</c:v>
                </c:pt>
                <c:pt idx="8341">
                  <c:v>0</c:v>
                </c:pt>
                <c:pt idx="8342">
                  <c:v>0</c:v>
                </c:pt>
                <c:pt idx="8343">
                  <c:v>0</c:v>
                </c:pt>
                <c:pt idx="8344">
                  <c:v>0</c:v>
                </c:pt>
                <c:pt idx="8345">
                  <c:v>0</c:v>
                </c:pt>
                <c:pt idx="8346">
                  <c:v>0</c:v>
                </c:pt>
                <c:pt idx="8347">
                  <c:v>0</c:v>
                </c:pt>
                <c:pt idx="8348">
                  <c:v>0</c:v>
                </c:pt>
                <c:pt idx="8349">
                  <c:v>0</c:v>
                </c:pt>
                <c:pt idx="8350">
                  <c:v>0</c:v>
                </c:pt>
                <c:pt idx="8351">
                  <c:v>0</c:v>
                </c:pt>
                <c:pt idx="8352">
                  <c:v>0</c:v>
                </c:pt>
                <c:pt idx="8353">
                  <c:v>0</c:v>
                </c:pt>
                <c:pt idx="8354">
                  <c:v>0</c:v>
                </c:pt>
                <c:pt idx="8355">
                  <c:v>0</c:v>
                </c:pt>
                <c:pt idx="8356">
                  <c:v>0</c:v>
                </c:pt>
                <c:pt idx="8357">
                  <c:v>0</c:v>
                </c:pt>
                <c:pt idx="8358">
                  <c:v>0</c:v>
                </c:pt>
                <c:pt idx="8359">
                  <c:v>0</c:v>
                </c:pt>
                <c:pt idx="8360">
                  <c:v>0</c:v>
                </c:pt>
                <c:pt idx="8361">
                  <c:v>0</c:v>
                </c:pt>
                <c:pt idx="8362">
                  <c:v>0</c:v>
                </c:pt>
                <c:pt idx="8363">
                  <c:v>0</c:v>
                </c:pt>
                <c:pt idx="8364">
                  <c:v>0</c:v>
                </c:pt>
                <c:pt idx="8365">
                  <c:v>0</c:v>
                </c:pt>
                <c:pt idx="8366">
                  <c:v>0</c:v>
                </c:pt>
                <c:pt idx="8367">
                  <c:v>0</c:v>
                </c:pt>
                <c:pt idx="8368">
                  <c:v>0</c:v>
                </c:pt>
                <c:pt idx="8369">
                  <c:v>0</c:v>
                </c:pt>
                <c:pt idx="8370">
                  <c:v>0</c:v>
                </c:pt>
                <c:pt idx="8371">
                  <c:v>0</c:v>
                </c:pt>
                <c:pt idx="8372">
                  <c:v>0</c:v>
                </c:pt>
                <c:pt idx="8373">
                  <c:v>0</c:v>
                </c:pt>
                <c:pt idx="8374">
                  <c:v>0</c:v>
                </c:pt>
                <c:pt idx="8375">
                  <c:v>0</c:v>
                </c:pt>
                <c:pt idx="8376">
                  <c:v>0</c:v>
                </c:pt>
                <c:pt idx="8377">
                  <c:v>0</c:v>
                </c:pt>
                <c:pt idx="8378">
                  <c:v>0</c:v>
                </c:pt>
                <c:pt idx="8379">
                  <c:v>0</c:v>
                </c:pt>
                <c:pt idx="8380">
                  <c:v>0</c:v>
                </c:pt>
                <c:pt idx="8381">
                  <c:v>0</c:v>
                </c:pt>
                <c:pt idx="8382">
                  <c:v>0</c:v>
                </c:pt>
                <c:pt idx="8383">
                  <c:v>0</c:v>
                </c:pt>
                <c:pt idx="8384">
                  <c:v>0</c:v>
                </c:pt>
                <c:pt idx="8385">
                  <c:v>0</c:v>
                </c:pt>
                <c:pt idx="8386">
                  <c:v>0</c:v>
                </c:pt>
                <c:pt idx="8387">
                  <c:v>0</c:v>
                </c:pt>
                <c:pt idx="8388">
                  <c:v>0</c:v>
                </c:pt>
                <c:pt idx="8389">
                  <c:v>0</c:v>
                </c:pt>
                <c:pt idx="8390">
                  <c:v>0</c:v>
                </c:pt>
                <c:pt idx="8391">
                  <c:v>0</c:v>
                </c:pt>
                <c:pt idx="8392">
                  <c:v>0</c:v>
                </c:pt>
                <c:pt idx="8393">
                  <c:v>0</c:v>
                </c:pt>
                <c:pt idx="8394">
                  <c:v>0</c:v>
                </c:pt>
                <c:pt idx="8395">
                  <c:v>0</c:v>
                </c:pt>
                <c:pt idx="8396">
                  <c:v>0</c:v>
                </c:pt>
                <c:pt idx="8397">
                  <c:v>0</c:v>
                </c:pt>
                <c:pt idx="8398">
                  <c:v>0</c:v>
                </c:pt>
                <c:pt idx="8399">
                  <c:v>0</c:v>
                </c:pt>
                <c:pt idx="8400">
                  <c:v>0</c:v>
                </c:pt>
                <c:pt idx="8401">
                  <c:v>0</c:v>
                </c:pt>
                <c:pt idx="8402">
                  <c:v>0</c:v>
                </c:pt>
                <c:pt idx="8403">
                  <c:v>0</c:v>
                </c:pt>
                <c:pt idx="8404">
                  <c:v>0</c:v>
                </c:pt>
                <c:pt idx="8405">
                  <c:v>0</c:v>
                </c:pt>
                <c:pt idx="8406">
                  <c:v>0</c:v>
                </c:pt>
                <c:pt idx="8407">
                  <c:v>0</c:v>
                </c:pt>
                <c:pt idx="8408">
                  <c:v>0</c:v>
                </c:pt>
                <c:pt idx="8409">
                  <c:v>0</c:v>
                </c:pt>
                <c:pt idx="8410">
                  <c:v>0</c:v>
                </c:pt>
                <c:pt idx="8411">
                  <c:v>0</c:v>
                </c:pt>
                <c:pt idx="8412">
                  <c:v>0</c:v>
                </c:pt>
                <c:pt idx="8413">
                  <c:v>0</c:v>
                </c:pt>
                <c:pt idx="8414">
                  <c:v>0</c:v>
                </c:pt>
                <c:pt idx="8415">
                  <c:v>0</c:v>
                </c:pt>
                <c:pt idx="8416">
                  <c:v>0</c:v>
                </c:pt>
                <c:pt idx="8417">
                  <c:v>0</c:v>
                </c:pt>
                <c:pt idx="8418">
                  <c:v>0</c:v>
                </c:pt>
                <c:pt idx="8419">
                  <c:v>0</c:v>
                </c:pt>
                <c:pt idx="8420">
                  <c:v>0</c:v>
                </c:pt>
                <c:pt idx="8421">
                  <c:v>0</c:v>
                </c:pt>
                <c:pt idx="8422">
                  <c:v>0</c:v>
                </c:pt>
                <c:pt idx="8423">
                  <c:v>0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0</c:v>
                </c:pt>
                <c:pt idx="8455">
                  <c:v>0</c:v>
                </c:pt>
                <c:pt idx="8456">
                  <c:v>0</c:v>
                </c:pt>
                <c:pt idx="8457">
                  <c:v>0</c:v>
                </c:pt>
                <c:pt idx="8458">
                  <c:v>0</c:v>
                </c:pt>
                <c:pt idx="8459">
                  <c:v>0</c:v>
                </c:pt>
                <c:pt idx="8460">
                  <c:v>0</c:v>
                </c:pt>
                <c:pt idx="8461">
                  <c:v>0</c:v>
                </c:pt>
                <c:pt idx="8462">
                  <c:v>0</c:v>
                </c:pt>
                <c:pt idx="8463">
                  <c:v>0</c:v>
                </c:pt>
                <c:pt idx="8464">
                  <c:v>0</c:v>
                </c:pt>
                <c:pt idx="8465">
                  <c:v>0</c:v>
                </c:pt>
                <c:pt idx="8466">
                  <c:v>0</c:v>
                </c:pt>
                <c:pt idx="8467">
                  <c:v>0</c:v>
                </c:pt>
                <c:pt idx="8468">
                  <c:v>0</c:v>
                </c:pt>
                <c:pt idx="8469">
                  <c:v>0</c:v>
                </c:pt>
                <c:pt idx="8470">
                  <c:v>0</c:v>
                </c:pt>
                <c:pt idx="8471">
                  <c:v>0</c:v>
                </c:pt>
                <c:pt idx="8472">
                  <c:v>0</c:v>
                </c:pt>
                <c:pt idx="8473">
                  <c:v>0</c:v>
                </c:pt>
                <c:pt idx="8474">
                  <c:v>0</c:v>
                </c:pt>
                <c:pt idx="8475">
                  <c:v>0</c:v>
                </c:pt>
                <c:pt idx="8476">
                  <c:v>0</c:v>
                </c:pt>
                <c:pt idx="8477">
                  <c:v>0</c:v>
                </c:pt>
                <c:pt idx="8478">
                  <c:v>0</c:v>
                </c:pt>
                <c:pt idx="8479">
                  <c:v>0</c:v>
                </c:pt>
                <c:pt idx="8480">
                  <c:v>0</c:v>
                </c:pt>
                <c:pt idx="8481">
                  <c:v>0</c:v>
                </c:pt>
                <c:pt idx="8482">
                  <c:v>0</c:v>
                </c:pt>
                <c:pt idx="8483">
                  <c:v>0</c:v>
                </c:pt>
                <c:pt idx="8484">
                  <c:v>0</c:v>
                </c:pt>
                <c:pt idx="8485">
                  <c:v>0</c:v>
                </c:pt>
                <c:pt idx="8486">
                  <c:v>0</c:v>
                </c:pt>
                <c:pt idx="8487">
                  <c:v>0</c:v>
                </c:pt>
                <c:pt idx="8488">
                  <c:v>0</c:v>
                </c:pt>
                <c:pt idx="8489">
                  <c:v>0</c:v>
                </c:pt>
                <c:pt idx="8490">
                  <c:v>0</c:v>
                </c:pt>
                <c:pt idx="8491">
                  <c:v>0</c:v>
                </c:pt>
                <c:pt idx="8492">
                  <c:v>0</c:v>
                </c:pt>
                <c:pt idx="8493">
                  <c:v>0</c:v>
                </c:pt>
                <c:pt idx="8494">
                  <c:v>0</c:v>
                </c:pt>
                <c:pt idx="8495">
                  <c:v>0</c:v>
                </c:pt>
                <c:pt idx="8496">
                  <c:v>0</c:v>
                </c:pt>
                <c:pt idx="8497">
                  <c:v>0</c:v>
                </c:pt>
                <c:pt idx="8498">
                  <c:v>0</c:v>
                </c:pt>
                <c:pt idx="8499">
                  <c:v>0</c:v>
                </c:pt>
                <c:pt idx="8500">
                  <c:v>0</c:v>
                </c:pt>
                <c:pt idx="8501">
                  <c:v>0</c:v>
                </c:pt>
                <c:pt idx="8502">
                  <c:v>0</c:v>
                </c:pt>
                <c:pt idx="8503">
                  <c:v>0</c:v>
                </c:pt>
                <c:pt idx="8504">
                  <c:v>0</c:v>
                </c:pt>
                <c:pt idx="8505">
                  <c:v>0</c:v>
                </c:pt>
                <c:pt idx="8506">
                  <c:v>0</c:v>
                </c:pt>
                <c:pt idx="8507">
                  <c:v>0</c:v>
                </c:pt>
                <c:pt idx="8508">
                  <c:v>0</c:v>
                </c:pt>
                <c:pt idx="8509">
                  <c:v>0</c:v>
                </c:pt>
                <c:pt idx="8510">
                  <c:v>0</c:v>
                </c:pt>
                <c:pt idx="8511">
                  <c:v>0</c:v>
                </c:pt>
                <c:pt idx="8512">
                  <c:v>0</c:v>
                </c:pt>
                <c:pt idx="8513">
                  <c:v>0</c:v>
                </c:pt>
                <c:pt idx="8514">
                  <c:v>0</c:v>
                </c:pt>
                <c:pt idx="8515">
                  <c:v>0</c:v>
                </c:pt>
                <c:pt idx="8516">
                  <c:v>0</c:v>
                </c:pt>
                <c:pt idx="8517">
                  <c:v>0</c:v>
                </c:pt>
                <c:pt idx="8518">
                  <c:v>0</c:v>
                </c:pt>
                <c:pt idx="8519">
                  <c:v>0</c:v>
                </c:pt>
                <c:pt idx="8520">
                  <c:v>0</c:v>
                </c:pt>
                <c:pt idx="8521">
                  <c:v>0</c:v>
                </c:pt>
                <c:pt idx="8522">
                  <c:v>0</c:v>
                </c:pt>
                <c:pt idx="8523">
                  <c:v>0</c:v>
                </c:pt>
                <c:pt idx="8524">
                  <c:v>0</c:v>
                </c:pt>
                <c:pt idx="8525">
                  <c:v>0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</c:v>
                </c:pt>
                <c:pt idx="8551">
                  <c:v>0</c:v>
                </c:pt>
                <c:pt idx="8552">
                  <c:v>0</c:v>
                </c:pt>
                <c:pt idx="8553">
                  <c:v>0</c:v>
                </c:pt>
                <c:pt idx="8554">
                  <c:v>0</c:v>
                </c:pt>
                <c:pt idx="8555">
                  <c:v>0</c:v>
                </c:pt>
                <c:pt idx="8556">
                  <c:v>0</c:v>
                </c:pt>
                <c:pt idx="8557">
                  <c:v>0</c:v>
                </c:pt>
                <c:pt idx="8558">
                  <c:v>0</c:v>
                </c:pt>
                <c:pt idx="8559">
                  <c:v>0</c:v>
                </c:pt>
                <c:pt idx="8560">
                  <c:v>0</c:v>
                </c:pt>
                <c:pt idx="8561">
                  <c:v>0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</c:v>
                </c:pt>
                <c:pt idx="8569">
                  <c:v>0</c:v>
                </c:pt>
                <c:pt idx="8570">
                  <c:v>0</c:v>
                </c:pt>
                <c:pt idx="8571">
                  <c:v>0</c:v>
                </c:pt>
                <c:pt idx="8572">
                  <c:v>0</c:v>
                </c:pt>
                <c:pt idx="8573">
                  <c:v>0</c:v>
                </c:pt>
                <c:pt idx="8574">
                  <c:v>0</c:v>
                </c:pt>
                <c:pt idx="8575">
                  <c:v>0</c:v>
                </c:pt>
                <c:pt idx="8576">
                  <c:v>0</c:v>
                </c:pt>
                <c:pt idx="8577">
                  <c:v>0</c:v>
                </c:pt>
                <c:pt idx="8578">
                  <c:v>0</c:v>
                </c:pt>
                <c:pt idx="8579">
                  <c:v>0</c:v>
                </c:pt>
                <c:pt idx="8580">
                  <c:v>0</c:v>
                </c:pt>
                <c:pt idx="8581">
                  <c:v>0</c:v>
                </c:pt>
                <c:pt idx="8582">
                  <c:v>0</c:v>
                </c:pt>
                <c:pt idx="8583">
                  <c:v>0</c:v>
                </c:pt>
                <c:pt idx="8584">
                  <c:v>0</c:v>
                </c:pt>
                <c:pt idx="8585">
                  <c:v>0</c:v>
                </c:pt>
                <c:pt idx="8586">
                  <c:v>0</c:v>
                </c:pt>
                <c:pt idx="8587">
                  <c:v>0</c:v>
                </c:pt>
                <c:pt idx="8588">
                  <c:v>0</c:v>
                </c:pt>
                <c:pt idx="8589">
                  <c:v>0</c:v>
                </c:pt>
                <c:pt idx="8590">
                  <c:v>0</c:v>
                </c:pt>
                <c:pt idx="8591">
                  <c:v>0</c:v>
                </c:pt>
                <c:pt idx="8592">
                  <c:v>0</c:v>
                </c:pt>
                <c:pt idx="8593">
                  <c:v>0</c:v>
                </c:pt>
                <c:pt idx="8594">
                  <c:v>0</c:v>
                </c:pt>
                <c:pt idx="8595">
                  <c:v>0</c:v>
                </c:pt>
                <c:pt idx="8596">
                  <c:v>0</c:v>
                </c:pt>
                <c:pt idx="8597">
                  <c:v>0</c:v>
                </c:pt>
                <c:pt idx="8598">
                  <c:v>0</c:v>
                </c:pt>
                <c:pt idx="8599">
                  <c:v>0</c:v>
                </c:pt>
                <c:pt idx="8600">
                  <c:v>0</c:v>
                </c:pt>
                <c:pt idx="8601">
                  <c:v>0</c:v>
                </c:pt>
                <c:pt idx="8602">
                  <c:v>0</c:v>
                </c:pt>
                <c:pt idx="8603">
                  <c:v>0</c:v>
                </c:pt>
                <c:pt idx="8604">
                  <c:v>0</c:v>
                </c:pt>
                <c:pt idx="8605">
                  <c:v>0</c:v>
                </c:pt>
                <c:pt idx="8606">
                  <c:v>0</c:v>
                </c:pt>
                <c:pt idx="8607">
                  <c:v>0</c:v>
                </c:pt>
                <c:pt idx="8608">
                  <c:v>0</c:v>
                </c:pt>
                <c:pt idx="8609">
                  <c:v>0</c:v>
                </c:pt>
                <c:pt idx="8610">
                  <c:v>0</c:v>
                </c:pt>
                <c:pt idx="8611">
                  <c:v>0</c:v>
                </c:pt>
                <c:pt idx="8612">
                  <c:v>0</c:v>
                </c:pt>
                <c:pt idx="8613">
                  <c:v>0</c:v>
                </c:pt>
                <c:pt idx="8614">
                  <c:v>0</c:v>
                </c:pt>
                <c:pt idx="8615">
                  <c:v>0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</c:v>
                </c:pt>
                <c:pt idx="8659">
                  <c:v>0</c:v>
                </c:pt>
                <c:pt idx="8660">
                  <c:v>0</c:v>
                </c:pt>
                <c:pt idx="8661">
                  <c:v>0</c:v>
                </c:pt>
                <c:pt idx="8662">
                  <c:v>0</c:v>
                </c:pt>
                <c:pt idx="8663">
                  <c:v>0</c:v>
                </c:pt>
                <c:pt idx="8664">
                  <c:v>0</c:v>
                </c:pt>
                <c:pt idx="8665">
                  <c:v>0</c:v>
                </c:pt>
                <c:pt idx="8666">
                  <c:v>0</c:v>
                </c:pt>
                <c:pt idx="8667">
                  <c:v>0</c:v>
                </c:pt>
                <c:pt idx="8668">
                  <c:v>0</c:v>
                </c:pt>
                <c:pt idx="8669">
                  <c:v>0</c:v>
                </c:pt>
                <c:pt idx="8670">
                  <c:v>0</c:v>
                </c:pt>
                <c:pt idx="8671">
                  <c:v>0</c:v>
                </c:pt>
                <c:pt idx="8672">
                  <c:v>0</c:v>
                </c:pt>
                <c:pt idx="8673">
                  <c:v>0</c:v>
                </c:pt>
                <c:pt idx="8674">
                  <c:v>0</c:v>
                </c:pt>
                <c:pt idx="8675">
                  <c:v>0</c:v>
                </c:pt>
                <c:pt idx="8676">
                  <c:v>0</c:v>
                </c:pt>
                <c:pt idx="8677">
                  <c:v>0</c:v>
                </c:pt>
                <c:pt idx="8678">
                  <c:v>0</c:v>
                </c:pt>
                <c:pt idx="8679">
                  <c:v>0</c:v>
                </c:pt>
                <c:pt idx="8680">
                  <c:v>0</c:v>
                </c:pt>
                <c:pt idx="8681">
                  <c:v>0</c:v>
                </c:pt>
                <c:pt idx="8682">
                  <c:v>0</c:v>
                </c:pt>
                <c:pt idx="8683">
                  <c:v>0</c:v>
                </c:pt>
                <c:pt idx="8684">
                  <c:v>0</c:v>
                </c:pt>
                <c:pt idx="8685">
                  <c:v>0</c:v>
                </c:pt>
                <c:pt idx="8686">
                  <c:v>0</c:v>
                </c:pt>
                <c:pt idx="8687">
                  <c:v>0</c:v>
                </c:pt>
                <c:pt idx="8688">
                  <c:v>0</c:v>
                </c:pt>
                <c:pt idx="8689">
                  <c:v>0</c:v>
                </c:pt>
                <c:pt idx="8690">
                  <c:v>0</c:v>
                </c:pt>
                <c:pt idx="8691">
                  <c:v>0</c:v>
                </c:pt>
                <c:pt idx="8692">
                  <c:v>0</c:v>
                </c:pt>
                <c:pt idx="8693">
                  <c:v>0</c:v>
                </c:pt>
                <c:pt idx="8694">
                  <c:v>0</c:v>
                </c:pt>
                <c:pt idx="8695">
                  <c:v>0</c:v>
                </c:pt>
                <c:pt idx="8696">
                  <c:v>0</c:v>
                </c:pt>
                <c:pt idx="8697">
                  <c:v>0</c:v>
                </c:pt>
                <c:pt idx="8698">
                  <c:v>0</c:v>
                </c:pt>
                <c:pt idx="8699">
                  <c:v>0</c:v>
                </c:pt>
                <c:pt idx="8700">
                  <c:v>0</c:v>
                </c:pt>
                <c:pt idx="8701">
                  <c:v>0</c:v>
                </c:pt>
                <c:pt idx="8702">
                  <c:v>0</c:v>
                </c:pt>
                <c:pt idx="8703">
                  <c:v>0</c:v>
                </c:pt>
                <c:pt idx="8704">
                  <c:v>0</c:v>
                </c:pt>
                <c:pt idx="8705">
                  <c:v>0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0</c:v>
                </c:pt>
                <c:pt idx="8725">
                  <c:v>0</c:v>
                </c:pt>
                <c:pt idx="8726">
                  <c:v>0</c:v>
                </c:pt>
                <c:pt idx="8727">
                  <c:v>0</c:v>
                </c:pt>
                <c:pt idx="8728">
                  <c:v>0</c:v>
                </c:pt>
                <c:pt idx="8729">
                  <c:v>0</c:v>
                </c:pt>
                <c:pt idx="8730">
                  <c:v>0</c:v>
                </c:pt>
                <c:pt idx="8731">
                  <c:v>0</c:v>
                </c:pt>
                <c:pt idx="8732">
                  <c:v>0</c:v>
                </c:pt>
                <c:pt idx="8733">
                  <c:v>0</c:v>
                </c:pt>
                <c:pt idx="8734">
                  <c:v>0</c:v>
                </c:pt>
                <c:pt idx="8735">
                  <c:v>0</c:v>
                </c:pt>
                <c:pt idx="8736">
                  <c:v>0</c:v>
                </c:pt>
                <c:pt idx="8737">
                  <c:v>0</c:v>
                </c:pt>
                <c:pt idx="8738">
                  <c:v>0</c:v>
                </c:pt>
                <c:pt idx="8739">
                  <c:v>0</c:v>
                </c:pt>
                <c:pt idx="8740">
                  <c:v>0</c:v>
                </c:pt>
                <c:pt idx="8741">
                  <c:v>0</c:v>
                </c:pt>
                <c:pt idx="8742">
                  <c:v>0</c:v>
                </c:pt>
                <c:pt idx="8743">
                  <c:v>0</c:v>
                </c:pt>
                <c:pt idx="8744">
                  <c:v>0</c:v>
                </c:pt>
                <c:pt idx="8745">
                  <c:v>0</c:v>
                </c:pt>
                <c:pt idx="8746">
                  <c:v>0</c:v>
                </c:pt>
                <c:pt idx="8747">
                  <c:v>0</c:v>
                </c:pt>
                <c:pt idx="8748">
                  <c:v>0</c:v>
                </c:pt>
                <c:pt idx="8749">
                  <c:v>0</c:v>
                </c:pt>
                <c:pt idx="8750">
                  <c:v>0</c:v>
                </c:pt>
                <c:pt idx="8751">
                  <c:v>0</c:v>
                </c:pt>
                <c:pt idx="8752">
                  <c:v>0</c:v>
                </c:pt>
                <c:pt idx="8753">
                  <c:v>0</c:v>
                </c:pt>
                <c:pt idx="8754">
                  <c:v>0</c:v>
                </c:pt>
                <c:pt idx="8755">
                  <c:v>0</c:v>
                </c:pt>
                <c:pt idx="8756">
                  <c:v>0</c:v>
                </c:pt>
                <c:pt idx="8757">
                  <c:v>0</c:v>
                </c:pt>
                <c:pt idx="8758">
                  <c:v>0</c:v>
                </c:pt>
                <c:pt idx="8759">
                  <c:v>0</c:v>
                </c:pt>
                <c:pt idx="8760">
                  <c:v>0</c:v>
                </c:pt>
                <c:pt idx="8761">
                  <c:v>0</c:v>
                </c:pt>
                <c:pt idx="8762">
                  <c:v>0</c:v>
                </c:pt>
                <c:pt idx="8763">
                  <c:v>0</c:v>
                </c:pt>
                <c:pt idx="8764">
                  <c:v>0</c:v>
                </c:pt>
                <c:pt idx="8765">
                  <c:v>0</c:v>
                </c:pt>
                <c:pt idx="8766">
                  <c:v>0</c:v>
                </c:pt>
                <c:pt idx="8767">
                  <c:v>0</c:v>
                </c:pt>
                <c:pt idx="8768">
                  <c:v>0</c:v>
                </c:pt>
                <c:pt idx="8769">
                  <c:v>0</c:v>
                </c:pt>
                <c:pt idx="8770">
                  <c:v>0</c:v>
                </c:pt>
                <c:pt idx="8771">
                  <c:v>0</c:v>
                </c:pt>
                <c:pt idx="8772">
                  <c:v>0</c:v>
                </c:pt>
                <c:pt idx="8773">
                  <c:v>0</c:v>
                </c:pt>
                <c:pt idx="8774">
                  <c:v>0</c:v>
                </c:pt>
                <c:pt idx="8775">
                  <c:v>0</c:v>
                </c:pt>
                <c:pt idx="8776">
                  <c:v>0</c:v>
                </c:pt>
                <c:pt idx="8777">
                  <c:v>0</c:v>
                </c:pt>
                <c:pt idx="8778">
                  <c:v>0</c:v>
                </c:pt>
                <c:pt idx="8779">
                  <c:v>0</c:v>
                </c:pt>
                <c:pt idx="8780">
                  <c:v>0</c:v>
                </c:pt>
                <c:pt idx="8781">
                  <c:v>0</c:v>
                </c:pt>
                <c:pt idx="8782">
                  <c:v>0</c:v>
                </c:pt>
                <c:pt idx="8783">
                  <c:v>0</c:v>
                </c:pt>
                <c:pt idx="8784">
                  <c:v>0</c:v>
                </c:pt>
                <c:pt idx="8785">
                  <c:v>0</c:v>
                </c:pt>
                <c:pt idx="8786">
                  <c:v>0</c:v>
                </c:pt>
                <c:pt idx="8787">
                  <c:v>0</c:v>
                </c:pt>
                <c:pt idx="8788">
                  <c:v>0</c:v>
                </c:pt>
                <c:pt idx="8789">
                  <c:v>0</c:v>
                </c:pt>
                <c:pt idx="8790">
                  <c:v>0</c:v>
                </c:pt>
                <c:pt idx="8791">
                  <c:v>0</c:v>
                </c:pt>
                <c:pt idx="8792">
                  <c:v>0</c:v>
                </c:pt>
                <c:pt idx="8793">
                  <c:v>0</c:v>
                </c:pt>
                <c:pt idx="8794">
                  <c:v>0</c:v>
                </c:pt>
                <c:pt idx="8795">
                  <c:v>0</c:v>
                </c:pt>
                <c:pt idx="8796">
                  <c:v>0</c:v>
                </c:pt>
                <c:pt idx="8797">
                  <c:v>0</c:v>
                </c:pt>
                <c:pt idx="8798">
                  <c:v>0</c:v>
                </c:pt>
                <c:pt idx="8799">
                  <c:v>0</c:v>
                </c:pt>
                <c:pt idx="8800">
                  <c:v>0</c:v>
                </c:pt>
                <c:pt idx="8801">
                  <c:v>0</c:v>
                </c:pt>
                <c:pt idx="8802">
                  <c:v>0</c:v>
                </c:pt>
                <c:pt idx="8803">
                  <c:v>0</c:v>
                </c:pt>
                <c:pt idx="8804">
                  <c:v>0</c:v>
                </c:pt>
                <c:pt idx="8805">
                  <c:v>0</c:v>
                </c:pt>
                <c:pt idx="8806">
                  <c:v>0</c:v>
                </c:pt>
                <c:pt idx="8807">
                  <c:v>0</c:v>
                </c:pt>
                <c:pt idx="8808">
                  <c:v>0</c:v>
                </c:pt>
                <c:pt idx="8809">
                  <c:v>0</c:v>
                </c:pt>
                <c:pt idx="8810">
                  <c:v>0</c:v>
                </c:pt>
                <c:pt idx="8811">
                  <c:v>0</c:v>
                </c:pt>
                <c:pt idx="8812">
                  <c:v>0</c:v>
                </c:pt>
                <c:pt idx="8813">
                  <c:v>0</c:v>
                </c:pt>
                <c:pt idx="8814">
                  <c:v>0</c:v>
                </c:pt>
                <c:pt idx="8815">
                  <c:v>0</c:v>
                </c:pt>
                <c:pt idx="8816">
                  <c:v>0</c:v>
                </c:pt>
                <c:pt idx="8817">
                  <c:v>0</c:v>
                </c:pt>
                <c:pt idx="8818">
                  <c:v>0</c:v>
                </c:pt>
                <c:pt idx="8819">
                  <c:v>0</c:v>
                </c:pt>
                <c:pt idx="8820">
                  <c:v>0</c:v>
                </c:pt>
                <c:pt idx="8821">
                  <c:v>0</c:v>
                </c:pt>
                <c:pt idx="8822">
                  <c:v>0</c:v>
                </c:pt>
                <c:pt idx="8823">
                  <c:v>0</c:v>
                </c:pt>
                <c:pt idx="8824">
                  <c:v>0</c:v>
                </c:pt>
                <c:pt idx="8825">
                  <c:v>0</c:v>
                </c:pt>
                <c:pt idx="8826">
                  <c:v>0</c:v>
                </c:pt>
                <c:pt idx="8827">
                  <c:v>0</c:v>
                </c:pt>
                <c:pt idx="8828">
                  <c:v>0</c:v>
                </c:pt>
                <c:pt idx="8829">
                  <c:v>0</c:v>
                </c:pt>
                <c:pt idx="8830">
                  <c:v>0</c:v>
                </c:pt>
                <c:pt idx="8831">
                  <c:v>0</c:v>
                </c:pt>
                <c:pt idx="8832">
                  <c:v>0</c:v>
                </c:pt>
                <c:pt idx="8833">
                  <c:v>0</c:v>
                </c:pt>
                <c:pt idx="8834">
                  <c:v>0</c:v>
                </c:pt>
                <c:pt idx="8835">
                  <c:v>0</c:v>
                </c:pt>
                <c:pt idx="8836">
                  <c:v>0</c:v>
                </c:pt>
                <c:pt idx="8837">
                  <c:v>0</c:v>
                </c:pt>
                <c:pt idx="8838">
                  <c:v>0</c:v>
                </c:pt>
                <c:pt idx="8839">
                  <c:v>0</c:v>
                </c:pt>
                <c:pt idx="8840">
                  <c:v>0</c:v>
                </c:pt>
                <c:pt idx="8841">
                  <c:v>0</c:v>
                </c:pt>
                <c:pt idx="8842">
                  <c:v>0</c:v>
                </c:pt>
                <c:pt idx="8843">
                  <c:v>0</c:v>
                </c:pt>
                <c:pt idx="8844">
                  <c:v>0</c:v>
                </c:pt>
                <c:pt idx="8845">
                  <c:v>0</c:v>
                </c:pt>
                <c:pt idx="8846">
                  <c:v>0</c:v>
                </c:pt>
                <c:pt idx="8847">
                  <c:v>0</c:v>
                </c:pt>
                <c:pt idx="8848">
                  <c:v>0</c:v>
                </c:pt>
                <c:pt idx="8849">
                  <c:v>0</c:v>
                </c:pt>
                <c:pt idx="8850">
                  <c:v>0</c:v>
                </c:pt>
                <c:pt idx="8851">
                  <c:v>0</c:v>
                </c:pt>
                <c:pt idx="8852">
                  <c:v>0</c:v>
                </c:pt>
                <c:pt idx="8853">
                  <c:v>0</c:v>
                </c:pt>
                <c:pt idx="8854">
                  <c:v>0</c:v>
                </c:pt>
                <c:pt idx="8855">
                  <c:v>0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</c:v>
                </c:pt>
                <c:pt idx="8869">
                  <c:v>0</c:v>
                </c:pt>
                <c:pt idx="8870">
                  <c:v>0</c:v>
                </c:pt>
                <c:pt idx="8871">
                  <c:v>0</c:v>
                </c:pt>
                <c:pt idx="8872">
                  <c:v>0</c:v>
                </c:pt>
                <c:pt idx="8873">
                  <c:v>0</c:v>
                </c:pt>
                <c:pt idx="8874">
                  <c:v>0</c:v>
                </c:pt>
                <c:pt idx="8875">
                  <c:v>0</c:v>
                </c:pt>
                <c:pt idx="8876">
                  <c:v>0</c:v>
                </c:pt>
                <c:pt idx="8877">
                  <c:v>0</c:v>
                </c:pt>
                <c:pt idx="8878">
                  <c:v>0</c:v>
                </c:pt>
                <c:pt idx="8879">
                  <c:v>0</c:v>
                </c:pt>
                <c:pt idx="8880">
                  <c:v>0</c:v>
                </c:pt>
                <c:pt idx="8881">
                  <c:v>0</c:v>
                </c:pt>
                <c:pt idx="8882">
                  <c:v>0</c:v>
                </c:pt>
                <c:pt idx="8883">
                  <c:v>0</c:v>
                </c:pt>
                <c:pt idx="8884">
                  <c:v>0</c:v>
                </c:pt>
                <c:pt idx="8885">
                  <c:v>0</c:v>
                </c:pt>
                <c:pt idx="8886">
                  <c:v>0</c:v>
                </c:pt>
                <c:pt idx="8887">
                  <c:v>0</c:v>
                </c:pt>
                <c:pt idx="8888">
                  <c:v>0</c:v>
                </c:pt>
                <c:pt idx="8889">
                  <c:v>0</c:v>
                </c:pt>
                <c:pt idx="8890">
                  <c:v>0</c:v>
                </c:pt>
                <c:pt idx="8891">
                  <c:v>0</c:v>
                </c:pt>
                <c:pt idx="8892">
                  <c:v>0</c:v>
                </c:pt>
                <c:pt idx="8893">
                  <c:v>0</c:v>
                </c:pt>
                <c:pt idx="8894">
                  <c:v>0</c:v>
                </c:pt>
                <c:pt idx="8895">
                  <c:v>0</c:v>
                </c:pt>
                <c:pt idx="8896">
                  <c:v>0</c:v>
                </c:pt>
                <c:pt idx="8897">
                  <c:v>0</c:v>
                </c:pt>
                <c:pt idx="8898">
                  <c:v>0</c:v>
                </c:pt>
                <c:pt idx="8899">
                  <c:v>0</c:v>
                </c:pt>
                <c:pt idx="8900">
                  <c:v>0</c:v>
                </c:pt>
                <c:pt idx="8901">
                  <c:v>0</c:v>
                </c:pt>
                <c:pt idx="8902">
                  <c:v>0</c:v>
                </c:pt>
                <c:pt idx="8903">
                  <c:v>0</c:v>
                </c:pt>
                <c:pt idx="8904">
                  <c:v>0</c:v>
                </c:pt>
                <c:pt idx="8905">
                  <c:v>0</c:v>
                </c:pt>
                <c:pt idx="8906">
                  <c:v>0</c:v>
                </c:pt>
                <c:pt idx="8907">
                  <c:v>0</c:v>
                </c:pt>
                <c:pt idx="8908">
                  <c:v>0</c:v>
                </c:pt>
                <c:pt idx="8909">
                  <c:v>0</c:v>
                </c:pt>
                <c:pt idx="8910">
                  <c:v>0</c:v>
                </c:pt>
                <c:pt idx="8911">
                  <c:v>0</c:v>
                </c:pt>
                <c:pt idx="8912">
                  <c:v>0</c:v>
                </c:pt>
                <c:pt idx="8913">
                  <c:v>0</c:v>
                </c:pt>
                <c:pt idx="8914">
                  <c:v>0</c:v>
                </c:pt>
                <c:pt idx="8915">
                  <c:v>0</c:v>
                </c:pt>
                <c:pt idx="8916">
                  <c:v>0</c:v>
                </c:pt>
                <c:pt idx="8917">
                  <c:v>0</c:v>
                </c:pt>
                <c:pt idx="8918">
                  <c:v>0</c:v>
                </c:pt>
                <c:pt idx="8919">
                  <c:v>0</c:v>
                </c:pt>
                <c:pt idx="8920">
                  <c:v>0</c:v>
                </c:pt>
                <c:pt idx="8921">
                  <c:v>0</c:v>
                </c:pt>
                <c:pt idx="8922">
                  <c:v>0</c:v>
                </c:pt>
                <c:pt idx="8923">
                  <c:v>0</c:v>
                </c:pt>
                <c:pt idx="8924">
                  <c:v>0</c:v>
                </c:pt>
                <c:pt idx="8925">
                  <c:v>0</c:v>
                </c:pt>
                <c:pt idx="8926">
                  <c:v>0</c:v>
                </c:pt>
                <c:pt idx="8927">
                  <c:v>0</c:v>
                </c:pt>
                <c:pt idx="8928">
                  <c:v>0</c:v>
                </c:pt>
                <c:pt idx="8929">
                  <c:v>0</c:v>
                </c:pt>
                <c:pt idx="8930">
                  <c:v>0</c:v>
                </c:pt>
                <c:pt idx="8931">
                  <c:v>0</c:v>
                </c:pt>
                <c:pt idx="8932">
                  <c:v>0</c:v>
                </c:pt>
                <c:pt idx="8933">
                  <c:v>0</c:v>
                </c:pt>
                <c:pt idx="8934">
                  <c:v>0</c:v>
                </c:pt>
                <c:pt idx="8935">
                  <c:v>0</c:v>
                </c:pt>
                <c:pt idx="8936">
                  <c:v>0</c:v>
                </c:pt>
                <c:pt idx="8937">
                  <c:v>0</c:v>
                </c:pt>
                <c:pt idx="8938">
                  <c:v>0</c:v>
                </c:pt>
                <c:pt idx="8939">
                  <c:v>0</c:v>
                </c:pt>
                <c:pt idx="8940">
                  <c:v>0</c:v>
                </c:pt>
                <c:pt idx="8941">
                  <c:v>0</c:v>
                </c:pt>
                <c:pt idx="8942">
                  <c:v>0</c:v>
                </c:pt>
                <c:pt idx="8943">
                  <c:v>0</c:v>
                </c:pt>
                <c:pt idx="8944">
                  <c:v>0</c:v>
                </c:pt>
                <c:pt idx="8945">
                  <c:v>0</c:v>
                </c:pt>
                <c:pt idx="8946">
                  <c:v>0</c:v>
                </c:pt>
                <c:pt idx="8947">
                  <c:v>0</c:v>
                </c:pt>
                <c:pt idx="8948">
                  <c:v>0</c:v>
                </c:pt>
                <c:pt idx="8949">
                  <c:v>0</c:v>
                </c:pt>
                <c:pt idx="8950">
                  <c:v>0</c:v>
                </c:pt>
                <c:pt idx="8951">
                  <c:v>0</c:v>
                </c:pt>
                <c:pt idx="8952">
                  <c:v>0</c:v>
                </c:pt>
                <c:pt idx="8953">
                  <c:v>0</c:v>
                </c:pt>
                <c:pt idx="8954">
                  <c:v>0</c:v>
                </c:pt>
                <c:pt idx="8955">
                  <c:v>0</c:v>
                </c:pt>
                <c:pt idx="8956">
                  <c:v>0</c:v>
                </c:pt>
                <c:pt idx="8957">
                  <c:v>0</c:v>
                </c:pt>
                <c:pt idx="8958">
                  <c:v>0</c:v>
                </c:pt>
                <c:pt idx="8959">
                  <c:v>0</c:v>
                </c:pt>
                <c:pt idx="8960">
                  <c:v>0</c:v>
                </c:pt>
                <c:pt idx="8961">
                  <c:v>0</c:v>
                </c:pt>
                <c:pt idx="8962">
                  <c:v>0</c:v>
                </c:pt>
                <c:pt idx="8963">
                  <c:v>0</c:v>
                </c:pt>
                <c:pt idx="8964">
                  <c:v>0</c:v>
                </c:pt>
                <c:pt idx="8965">
                  <c:v>0</c:v>
                </c:pt>
                <c:pt idx="8966">
                  <c:v>0</c:v>
                </c:pt>
                <c:pt idx="8967">
                  <c:v>0</c:v>
                </c:pt>
                <c:pt idx="8968">
                  <c:v>0</c:v>
                </c:pt>
                <c:pt idx="8969">
                  <c:v>0</c:v>
                </c:pt>
                <c:pt idx="8970">
                  <c:v>0</c:v>
                </c:pt>
                <c:pt idx="8971">
                  <c:v>0</c:v>
                </c:pt>
                <c:pt idx="8972">
                  <c:v>0</c:v>
                </c:pt>
                <c:pt idx="8973">
                  <c:v>0</c:v>
                </c:pt>
                <c:pt idx="8974">
                  <c:v>0</c:v>
                </c:pt>
                <c:pt idx="8975">
                  <c:v>0</c:v>
                </c:pt>
                <c:pt idx="8976">
                  <c:v>0</c:v>
                </c:pt>
                <c:pt idx="8977">
                  <c:v>0</c:v>
                </c:pt>
                <c:pt idx="8978">
                  <c:v>0</c:v>
                </c:pt>
                <c:pt idx="8979">
                  <c:v>0</c:v>
                </c:pt>
                <c:pt idx="8980">
                  <c:v>0</c:v>
                </c:pt>
                <c:pt idx="8981">
                  <c:v>0</c:v>
                </c:pt>
                <c:pt idx="8982">
                  <c:v>0</c:v>
                </c:pt>
                <c:pt idx="8983">
                  <c:v>0</c:v>
                </c:pt>
                <c:pt idx="8984">
                  <c:v>0</c:v>
                </c:pt>
                <c:pt idx="8985">
                  <c:v>0</c:v>
                </c:pt>
                <c:pt idx="8986">
                  <c:v>0</c:v>
                </c:pt>
                <c:pt idx="8987">
                  <c:v>0</c:v>
                </c:pt>
                <c:pt idx="8988">
                  <c:v>0</c:v>
                </c:pt>
                <c:pt idx="8989">
                  <c:v>0</c:v>
                </c:pt>
                <c:pt idx="8990">
                  <c:v>0</c:v>
                </c:pt>
                <c:pt idx="8991">
                  <c:v>0</c:v>
                </c:pt>
                <c:pt idx="8992">
                  <c:v>0</c:v>
                </c:pt>
                <c:pt idx="8993">
                  <c:v>0</c:v>
                </c:pt>
                <c:pt idx="8994">
                  <c:v>0</c:v>
                </c:pt>
                <c:pt idx="8995">
                  <c:v>0</c:v>
                </c:pt>
                <c:pt idx="8996">
                  <c:v>0</c:v>
                </c:pt>
                <c:pt idx="8997">
                  <c:v>0</c:v>
                </c:pt>
                <c:pt idx="8998">
                  <c:v>0</c:v>
                </c:pt>
                <c:pt idx="8999">
                  <c:v>0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0</c:v>
                </c:pt>
                <c:pt idx="9019">
                  <c:v>0</c:v>
                </c:pt>
                <c:pt idx="9020">
                  <c:v>0</c:v>
                </c:pt>
                <c:pt idx="9021">
                  <c:v>0</c:v>
                </c:pt>
                <c:pt idx="9022">
                  <c:v>0</c:v>
                </c:pt>
                <c:pt idx="9023">
                  <c:v>0</c:v>
                </c:pt>
                <c:pt idx="9024">
                  <c:v>0</c:v>
                </c:pt>
                <c:pt idx="9025">
                  <c:v>0</c:v>
                </c:pt>
                <c:pt idx="9026">
                  <c:v>0</c:v>
                </c:pt>
                <c:pt idx="9027">
                  <c:v>0</c:v>
                </c:pt>
                <c:pt idx="9028">
                  <c:v>0</c:v>
                </c:pt>
                <c:pt idx="9029">
                  <c:v>0</c:v>
                </c:pt>
                <c:pt idx="9030">
                  <c:v>0</c:v>
                </c:pt>
                <c:pt idx="9031">
                  <c:v>0</c:v>
                </c:pt>
                <c:pt idx="9032">
                  <c:v>0</c:v>
                </c:pt>
                <c:pt idx="9033">
                  <c:v>0</c:v>
                </c:pt>
                <c:pt idx="9034">
                  <c:v>0</c:v>
                </c:pt>
                <c:pt idx="9035">
                  <c:v>0</c:v>
                </c:pt>
                <c:pt idx="9036">
                  <c:v>0</c:v>
                </c:pt>
                <c:pt idx="9037">
                  <c:v>0</c:v>
                </c:pt>
                <c:pt idx="9038">
                  <c:v>0</c:v>
                </c:pt>
                <c:pt idx="9039">
                  <c:v>0</c:v>
                </c:pt>
                <c:pt idx="9040">
                  <c:v>1.7999999999999999E-2</c:v>
                </c:pt>
                <c:pt idx="9041">
                  <c:v>3.6299999999999999E-2</c:v>
                </c:pt>
                <c:pt idx="9042">
                  <c:v>5.5599999999999997E-2</c:v>
                </c:pt>
                <c:pt idx="9043">
                  <c:v>7.5499999999999998E-2</c:v>
                </c:pt>
                <c:pt idx="9044">
                  <c:v>9.5899999999999999E-2</c:v>
                </c:pt>
                <c:pt idx="9045">
                  <c:v>0.11650000000000001</c:v>
                </c:pt>
                <c:pt idx="9046">
                  <c:v>0.13730000000000001</c:v>
                </c:pt>
                <c:pt idx="9047">
                  <c:v>0.1583</c:v>
                </c:pt>
                <c:pt idx="9048">
                  <c:v>0.1794</c:v>
                </c:pt>
                <c:pt idx="9049">
                  <c:v>0.2006</c:v>
                </c:pt>
                <c:pt idx="9050">
                  <c:v>0.2218</c:v>
                </c:pt>
                <c:pt idx="9051">
                  <c:v>0.24299999999999999</c:v>
                </c:pt>
                <c:pt idx="9052">
                  <c:v>0.26429999999999998</c:v>
                </c:pt>
                <c:pt idx="9053">
                  <c:v>0.28549999999999998</c:v>
                </c:pt>
                <c:pt idx="9054">
                  <c:v>0.30669999999999997</c:v>
                </c:pt>
                <c:pt idx="9055">
                  <c:v>0.32779999999999998</c:v>
                </c:pt>
                <c:pt idx="9056">
                  <c:v>0.3488</c:v>
                </c:pt>
                <c:pt idx="9057">
                  <c:v>0.36940000000000001</c:v>
                </c:pt>
                <c:pt idx="9058">
                  <c:v>0.38990000000000002</c:v>
                </c:pt>
                <c:pt idx="9059">
                  <c:v>0.41020000000000001</c:v>
                </c:pt>
                <c:pt idx="9060">
                  <c:v>0.43030000000000002</c:v>
                </c:pt>
                <c:pt idx="9061">
                  <c:v>0.45040000000000002</c:v>
                </c:pt>
                <c:pt idx="9062">
                  <c:v>0.47020000000000001</c:v>
                </c:pt>
                <c:pt idx="9063">
                  <c:v>0.4899</c:v>
                </c:pt>
                <c:pt idx="9064">
                  <c:v>0.50949999999999995</c:v>
                </c:pt>
                <c:pt idx="9065">
                  <c:v>0.52880000000000005</c:v>
                </c:pt>
                <c:pt idx="9066">
                  <c:v>0.54800000000000004</c:v>
                </c:pt>
                <c:pt idx="9067">
                  <c:v>0.56699999999999995</c:v>
                </c:pt>
                <c:pt idx="9068">
                  <c:v>0.58579999999999999</c:v>
                </c:pt>
                <c:pt idx="9069">
                  <c:v>0.60450000000000004</c:v>
                </c:pt>
                <c:pt idx="9070">
                  <c:v>0.62290000000000001</c:v>
                </c:pt>
                <c:pt idx="9071">
                  <c:v>0.64139999999999997</c:v>
                </c:pt>
                <c:pt idx="9072">
                  <c:v>0.65700000000000003</c:v>
                </c:pt>
                <c:pt idx="9073">
                  <c:v>0.6905</c:v>
                </c:pt>
                <c:pt idx="9074">
                  <c:v>0.72419999999999995</c:v>
                </c:pt>
                <c:pt idx="9075">
                  <c:v>0.7581</c:v>
                </c:pt>
                <c:pt idx="9076">
                  <c:v>0.79210000000000003</c:v>
                </c:pt>
                <c:pt idx="9077">
                  <c:v>0.82630000000000003</c:v>
                </c:pt>
                <c:pt idx="9078">
                  <c:v>0.86060000000000003</c:v>
                </c:pt>
                <c:pt idx="9079">
                  <c:v>0.89490000000000003</c:v>
                </c:pt>
                <c:pt idx="9080">
                  <c:v>0.92930000000000001</c:v>
                </c:pt>
                <c:pt idx="9081">
                  <c:v>0.96379999999999999</c:v>
                </c:pt>
                <c:pt idx="9082">
                  <c:v>0.99829999999999997</c:v>
                </c:pt>
                <c:pt idx="9083">
                  <c:v>10.327999999999999</c:v>
                </c:pt>
                <c:pt idx="9084">
                  <c:v>10.673</c:v>
                </c:pt>
                <c:pt idx="9085">
                  <c:v>11.018000000000001</c:v>
                </c:pt>
                <c:pt idx="9086">
                  <c:v>11.356999999999999</c:v>
                </c:pt>
                <c:pt idx="9087">
                  <c:v>11.661</c:v>
                </c:pt>
                <c:pt idx="9088">
                  <c:v>11.962</c:v>
                </c:pt>
                <c:pt idx="9089">
                  <c:v>12.260999999999999</c:v>
                </c:pt>
                <c:pt idx="9090">
                  <c:v>12.555999999999999</c:v>
                </c:pt>
                <c:pt idx="9091">
                  <c:v>12.848000000000001</c:v>
                </c:pt>
                <c:pt idx="9092">
                  <c:v>13.135999999999999</c:v>
                </c:pt>
                <c:pt idx="9093">
                  <c:v>13.420999999999999</c:v>
                </c:pt>
                <c:pt idx="9094">
                  <c:v>13.702</c:v>
                </c:pt>
                <c:pt idx="9095">
                  <c:v>13.98</c:v>
                </c:pt>
                <c:pt idx="9096">
                  <c:v>14.253</c:v>
                </c:pt>
                <c:pt idx="9097">
                  <c:v>14.523</c:v>
                </c:pt>
                <c:pt idx="9098">
                  <c:v>14.789</c:v>
                </c:pt>
                <c:pt idx="9099">
                  <c:v>15.051</c:v>
                </c:pt>
                <c:pt idx="9100">
                  <c:v>15.308999999999999</c:v>
                </c:pt>
                <c:pt idx="9101">
                  <c:v>15.576000000000001</c:v>
                </c:pt>
                <c:pt idx="9102">
                  <c:v>15.904</c:v>
                </c:pt>
                <c:pt idx="9103">
                  <c:v>16.231999999999999</c:v>
                </c:pt>
                <c:pt idx="9104">
                  <c:v>16.559000000000001</c:v>
                </c:pt>
                <c:pt idx="9105">
                  <c:v>16.885000000000002</c:v>
                </c:pt>
                <c:pt idx="9106">
                  <c:v>17.210999999999999</c:v>
                </c:pt>
                <c:pt idx="9107">
                  <c:v>17.535</c:v>
                </c:pt>
                <c:pt idx="9108">
                  <c:v>17.861000000000001</c:v>
                </c:pt>
                <c:pt idx="9109">
                  <c:v>18.146999999999998</c:v>
                </c:pt>
                <c:pt idx="9110">
                  <c:v>18.433</c:v>
                </c:pt>
                <c:pt idx="9111">
                  <c:v>18.716999999999999</c:v>
                </c:pt>
                <c:pt idx="9112">
                  <c:v>19.001000000000001</c:v>
                </c:pt>
                <c:pt idx="9113">
                  <c:v>19.283000000000001</c:v>
                </c:pt>
                <c:pt idx="9114">
                  <c:v>19.564</c:v>
                </c:pt>
                <c:pt idx="9115">
                  <c:v>19.844000000000001</c:v>
                </c:pt>
                <c:pt idx="9116">
                  <c:v>20.123999999999999</c:v>
                </c:pt>
                <c:pt idx="9117">
                  <c:v>20.414000000000001</c:v>
                </c:pt>
                <c:pt idx="9118">
                  <c:v>20.702999999999999</c:v>
                </c:pt>
                <c:pt idx="9119">
                  <c:v>20.991</c:v>
                </c:pt>
                <c:pt idx="9120">
                  <c:v>21.279</c:v>
                </c:pt>
                <c:pt idx="9121">
                  <c:v>21.565000000000001</c:v>
                </c:pt>
                <c:pt idx="9122">
                  <c:v>21.85</c:v>
                </c:pt>
                <c:pt idx="9123">
                  <c:v>22.134</c:v>
                </c:pt>
                <c:pt idx="9124">
                  <c:v>22.417999999999999</c:v>
                </c:pt>
                <c:pt idx="9125">
                  <c:v>22.7</c:v>
                </c:pt>
                <c:pt idx="9126">
                  <c:v>22.981000000000002</c:v>
                </c:pt>
                <c:pt idx="9127">
                  <c:v>23.260999999999999</c:v>
                </c:pt>
                <c:pt idx="9128">
                  <c:v>23.54</c:v>
                </c:pt>
                <c:pt idx="9129">
                  <c:v>23.818000000000001</c:v>
                </c:pt>
                <c:pt idx="9130">
                  <c:v>24.094999999999999</c:v>
                </c:pt>
                <c:pt idx="9131">
                  <c:v>24.378</c:v>
                </c:pt>
                <c:pt idx="9132">
                  <c:v>24.696000000000002</c:v>
                </c:pt>
                <c:pt idx="9133">
                  <c:v>25.013999999999999</c:v>
                </c:pt>
                <c:pt idx="9134">
                  <c:v>26.181000000000001</c:v>
                </c:pt>
                <c:pt idx="9135">
                  <c:v>26.504999999999999</c:v>
                </c:pt>
                <c:pt idx="9136">
                  <c:v>26.83</c:v>
                </c:pt>
                <c:pt idx="9137">
                  <c:v>27.154</c:v>
                </c:pt>
                <c:pt idx="9138">
                  <c:v>27.477</c:v>
                </c:pt>
                <c:pt idx="9139">
                  <c:v>27.800999999999998</c:v>
                </c:pt>
                <c:pt idx="9140">
                  <c:v>28.123999999999999</c:v>
                </c:pt>
                <c:pt idx="9141">
                  <c:v>28.446000000000002</c:v>
                </c:pt>
                <c:pt idx="9142">
                  <c:v>28.768999999999998</c:v>
                </c:pt>
                <c:pt idx="9143">
                  <c:v>29.091000000000001</c:v>
                </c:pt>
                <c:pt idx="9144">
                  <c:v>29.413</c:v>
                </c:pt>
                <c:pt idx="9145">
                  <c:v>29.734000000000002</c:v>
                </c:pt>
                <c:pt idx="9146">
                  <c:v>30.079000000000001</c:v>
                </c:pt>
                <c:pt idx="9147">
                  <c:v>30.541</c:v>
                </c:pt>
                <c:pt idx="9148">
                  <c:v>31.007000000000001</c:v>
                </c:pt>
                <c:pt idx="9149">
                  <c:v>31.475999999999999</c:v>
                </c:pt>
                <c:pt idx="9150">
                  <c:v>31.946999999999999</c:v>
                </c:pt>
                <c:pt idx="9151">
                  <c:v>32.42</c:v>
                </c:pt>
                <c:pt idx="9152">
                  <c:v>32.896000000000001</c:v>
                </c:pt>
                <c:pt idx="9153">
                  <c:v>33.372999999999998</c:v>
                </c:pt>
                <c:pt idx="9154">
                  <c:v>33.853000000000002</c:v>
                </c:pt>
                <c:pt idx="9155">
                  <c:v>34.335000000000001</c:v>
                </c:pt>
                <c:pt idx="9156">
                  <c:v>34.819000000000003</c:v>
                </c:pt>
                <c:pt idx="9157">
                  <c:v>35.305</c:v>
                </c:pt>
                <c:pt idx="9158">
                  <c:v>35.792999999999999</c:v>
                </c:pt>
                <c:pt idx="9159">
                  <c:v>36.283000000000001</c:v>
                </c:pt>
                <c:pt idx="9160">
                  <c:v>36.774999999999999</c:v>
                </c:pt>
                <c:pt idx="9161">
                  <c:v>37.33</c:v>
                </c:pt>
                <c:pt idx="9162">
                  <c:v>38.192999999999998</c:v>
                </c:pt>
                <c:pt idx="9163">
                  <c:v>39.064</c:v>
                </c:pt>
                <c:pt idx="9164">
                  <c:v>39.942</c:v>
                </c:pt>
                <c:pt idx="9165">
                  <c:v>40.828000000000003</c:v>
                </c:pt>
                <c:pt idx="9166">
                  <c:v>41.722000000000001</c:v>
                </c:pt>
                <c:pt idx="9167">
                  <c:v>42.622</c:v>
                </c:pt>
                <c:pt idx="9168">
                  <c:v>43.53</c:v>
                </c:pt>
                <c:pt idx="9169">
                  <c:v>44.445999999999998</c:v>
                </c:pt>
                <c:pt idx="9170">
                  <c:v>45.368000000000002</c:v>
                </c:pt>
                <c:pt idx="9171">
                  <c:v>46.298000000000002</c:v>
                </c:pt>
                <c:pt idx="9172">
                  <c:v>47.234000000000002</c:v>
                </c:pt>
                <c:pt idx="9173">
                  <c:v>48.177999999999997</c:v>
                </c:pt>
                <c:pt idx="9174">
                  <c:v>49.128</c:v>
                </c:pt>
                <c:pt idx="9175">
                  <c:v>50.085000000000001</c:v>
                </c:pt>
                <c:pt idx="9176">
                  <c:v>50.944000000000003</c:v>
                </c:pt>
                <c:pt idx="9177">
                  <c:v>51.286000000000001</c:v>
                </c:pt>
                <c:pt idx="9178">
                  <c:v>51.625999999999998</c:v>
                </c:pt>
                <c:pt idx="9179">
                  <c:v>51.963999999999999</c:v>
                </c:pt>
                <c:pt idx="9180">
                  <c:v>52.298000000000002</c:v>
                </c:pt>
                <c:pt idx="9181">
                  <c:v>52.628</c:v>
                </c:pt>
                <c:pt idx="9182">
                  <c:v>52.956000000000003</c:v>
                </c:pt>
                <c:pt idx="9183">
                  <c:v>53.283000000000001</c:v>
                </c:pt>
                <c:pt idx="9184">
                  <c:v>53.606999999999999</c:v>
                </c:pt>
                <c:pt idx="9185">
                  <c:v>53.93</c:v>
                </c:pt>
                <c:pt idx="9186">
                  <c:v>54.250999999999998</c:v>
                </c:pt>
                <c:pt idx="9187">
                  <c:v>54.569000000000003</c:v>
                </c:pt>
                <c:pt idx="9188">
                  <c:v>54.886000000000003</c:v>
                </c:pt>
                <c:pt idx="9189">
                  <c:v>55.201000000000001</c:v>
                </c:pt>
                <c:pt idx="9190">
                  <c:v>55.515000000000001</c:v>
                </c:pt>
                <c:pt idx="9191">
                  <c:v>55.826000000000001</c:v>
                </c:pt>
                <c:pt idx="9192">
                  <c:v>56.134999999999998</c:v>
                </c:pt>
                <c:pt idx="9193">
                  <c:v>56.442999999999998</c:v>
                </c:pt>
                <c:pt idx="9194">
                  <c:v>56.747999999999998</c:v>
                </c:pt>
                <c:pt idx="9195">
                  <c:v>57.052</c:v>
                </c:pt>
                <c:pt idx="9196">
                  <c:v>57.353000000000002</c:v>
                </c:pt>
                <c:pt idx="9197">
                  <c:v>57.652999999999999</c:v>
                </c:pt>
                <c:pt idx="9198">
                  <c:v>57.95</c:v>
                </c:pt>
                <c:pt idx="9199">
                  <c:v>58.246000000000002</c:v>
                </c:pt>
                <c:pt idx="9200">
                  <c:v>58.539000000000001</c:v>
                </c:pt>
                <c:pt idx="9201">
                  <c:v>58.831000000000003</c:v>
                </c:pt>
                <c:pt idx="9202">
                  <c:v>59.12</c:v>
                </c:pt>
                <c:pt idx="9203">
                  <c:v>59.408000000000001</c:v>
                </c:pt>
                <c:pt idx="9204">
                  <c:v>59.692999999999998</c:v>
                </c:pt>
                <c:pt idx="9205">
                  <c:v>59.976999999999997</c:v>
                </c:pt>
                <c:pt idx="9206">
                  <c:v>60.258000000000003</c:v>
                </c:pt>
                <c:pt idx="9207">
                  <c:v>60.536999999999999</c:v>
                </c:pt>
                <c:pt idx="9208">
                  <c:v>60.814999999999998</c:v>
                </c:pt>
                <c:pt idx="9209">
                  <c:v>61.09</c:v>
                </c:pt>
                <c:pt idx="9210">
                  <c:v>61.363</c:v>
                </c:pt>
                <c:pt idx="9211">
                  <c:v>61.634</c:v>
                </c:pt>
                <c:pt idx="9212">
                  <c:v>61.902000000000001</c:v>
                </c:pt>
                <c:pt idx="9213">
                  <c:v>62.168999999999997</c:v>
                </c:pt>
                <c:pt idx="9214">
                  <c:v>62.445999999999998</c:v>
                </c:pt>
                <c:pt idx="9215">
                  <c:v>62.71</c:v>
                </c:pt>
                <c:pt idx="9216">
                  <c:v>62.972000000000001</c:v>
                </c:pt>
                <c:pt idx="9217">
                  <c:v>63.231999999999999</c:v>
                </c:pt>
                <c:pt idx="9218">
                  <c:v>63.49</c:v>
                </c:pt>
                <c:pt idx="9219">
                  <c:v>63.744999999999997</c:v>
                </c:pt>
                <c:pt idx="9220">
                  <c:v>63.999000000000002</c:v>
                </c:pt>
                <c:pt idx="9221">
                  <c:v>64.25</c:v>
                </c:pt>
                <c:pt idx="9222">
                  <c:v>64.498999999999995</c:v>
                </c:pt>
                <c:pt idx="9223">
                  <c:v>64.745999999999995</c:v>
                </c:pt>
                <c:pt idx="9224">
                  <c:v>64.991</c:v>
                </c:pt>
                <c:pt idx="9225">
                  <c:v>65.233999999999995</c:v>
                </c:pt>
                <c:pt idx="9226">
                  <c:v>65.474000000000004</c:v>
                </c:pt>
                <c:pt idx="9227">
                  <c:v>65.712999999999994</c:v>
                </c:pt>
                <c:pt idx="9228">
                  <c:v>65.948999999999998</c:v>
                </c:pt>
                <c:pt idx="9229">
                  <c:v>66.182000000000002</c:v>
                </c:pt>
                <c:pt idx="9230">
                  <c:v>66.414000000000001</c:v>
                </c:pt>
                <c:pt idx="9231">
                  <c:v>66.643000000000001</c:v>
                </c:pt>
                <c:pt idx="9232">
                  <c:v>66.870999999999995</c:v>
                </c:pt>
                <c:pt idx="9233">
                  <c:v>67.094999999999999</c:v>
                </c:pt>
                <c:pt idx="9234">
                  <c:v>67.317999999999998</c:v>
                </c:pt>
                <c:pt idx="9235">
                  <c:v>67.537999999999997</c:v>
                </c:pt>
                <c:pt idx="9236">
                  <c:v>67.757000000000005</c:v>
                </c:pt>
                <c:pt idx="9237">
                  <c:v>67.971999999999994</c:v>
                </c:pt>
                <c:pt idx="9238">
                  <c:v>68.186000000000007</c:v>
                </c:pt>
                <c:pt idx="9239">
                  <c:v>68.397000000000006</c:v>
                </c:pt>
                <c:pt idx="9240">
                  <c:v>68.605999999999995</c:v>
                </c:pt>
                <c:pt idx="9241">
                  <c:v>68.813000000000002</c:v>
                </c:pt>
                <c:pt idx="9242">
                  <c:v>69.018000000000001</c:v>
                </c:pt>
                <c:pt idx="9243">
                  <c:v>69.22</c:v>
                </c:pt>
                <c:pt idx="9244">
                  <c:v>69.42</c:v>
                </c:pt>
                <c:pt idx="9245">
                  <c:v>69.617000000000004</c:v>
                </c:pt>
                <c:pt idx="9246">
                  <c:v>69.811999999999998</c:v>
                </c:pt>
                <c:pt idx="9247">
                  <c:v>70.004999999999995</c:v>
                </c:pt>
                <c:pt idx="9248">
                  <c:v>70.195999999999998</c:v>
                </c:pt>
                <c:pt idx="9249">
                  <c:v>70.384</c:v>
                </c:pt>
                <c:pt idx="9250">
                  <c:v>70.569999999999993</c:v>
                </c:pt>
                <c:pt idx="9251">
                  <c:v>70.754000000000005</c:v>
                </c:pt>
                <c:pt idx="9252">
                  <c:v>70.935000000000002</c:v>
                </c:pt>
                <c:pt idx="9253">
                  <c:v>71.114000000000004</c:v>
                </c:pt>
                <c:pt idx="9254">
                  <c:v>71.290000000000006</c:v>
                </c:pt>
                <c:pt idx="9255">
                  <c:v>71.463999999999999</c:v>
                </c:pt>
                <c:pt idx="9256">
                  <c:v>71.635999999999996</c:v>
                </c:pt>
                <c:pt idx="9257">
                  <c:v>71.805999999999997</c:v>
                </c:pt>
                <c:pt idx="9258">
                  <c:v>71.972999999999999</c:v>
                </c:pt>
                <c:pt idx="9259">
                  <c:v>72.137</c:v>
                </c:pt>
                <c:pt idx="9260">
                  <c:v>72.3</c:v>
                </c:pt>
                <c:pt idx="9261">
                  <c:v>72.459999999999994</c:v>
                </c:pt>
                <c:pt idx="9262">
                  <c:v>72.617000000000004</c:v>
                </c:pt>
                <c:pt idx="9263">
                  <c:v>72.772000000000006</c:v>
                </c:pt>
                <c:pt idx="9264">
                  <c:v>72.924999999999997</c:v>
                </c:pt>
                <c:pt idx="9265">
                  <c:v>73.075000000000003</c:v>
                </c:pt>
                <c:pt idx="9266">
                  <c:v>73.222999999999999</c:v>
                </c:pt>
                <c:pt idx="9267">
                  <c:v>73.369</c:v>
                </c:pt>
                <c:pt idx="9268">
                  <c:v>73.512</c:v>
                </c:pt>
                <c:pt idx="9269">
                  <c:v>73.653000000000006</c:v>
                </c:pt>
                <c:pt idx="9270">
                  <c:v>73.790999999999997</c:v>
                </c:pt>
                <c:pt idx="9271">
                  <c:v>73.927000000000007</c:v>
                </c:pt>
                <c:pt idx="9272">
                  <c:v>74.06</c:v>
                </c:pt>
                <c:pt idx="9273">
                  <c:v>74.191000000000003</c:v>
                </c:pt>
                <c:pt idx="9274">
                  <c:v>74.319999999999993</c:v>
                </c:pt>
                <c:pt idx="9275">
                  <c:v>74.445999999999998</c:v>
                </c:pt>
                <c:pt idx="9276">
                  <c:v>74.569000000000003</c:v>
                </c:pt>
                <c:pt idx="9277">
                  <c:v>74.691000000000003</c:v>
                </c:pt>
                <c:pt idx="9278">
                  <c:v>74.808999999999997</c:v>
                </c:pt>
                <c:pt idx="9279">
                  <c:v>74.926000000000002</c:v>
                </c:pt>
                <c:pt idx="9280">
                  <c:v>75.040000000000006</c:v>
                </c:pt>
                <c:pt idx="9281">
                  <c:v>75.150999999999996</c:v>
                </c:pt>
                <c:pt idx="9282">
                  <c:v>75.260000000000005</c:v>
                </c:pt>
                <c:pt idx="9283">
                  <c:v>75.366</c:v>
                </c:pt>
                <c:pt idx="9284">
                  <c:v>75.47</c:v>
                </c:pt>
                <c:pt idx="9285">
                  <c:v>75.572000000000003</c:v>
                </c:pt>
                <c:pt idx="9286">
                  <c:v>75.671000000000006</c:v>
                </c:pt>
                <c:pt idx="9287">
                  <c:v>75.768000000000001</c:v>
                </c:pt>
                <c:pt idx="9288">
                  <c:v>75.861999999999995</c:v>
                </c:pt>
                <c:pt idx="9289">
                  <c:v>75.953999999999994</c:v>
                </c:pt>
                <c:pt idx="9290">
                  <c:v>76.043000000000006</c:v>
                </c:pt>
                <c:pt idx="9291">
                  <c:v>76.129000000000005</c:v>
                </c:pt>
                <c:pt idx="9292">
                  <c:v>76.213999999999999</c:v>
                </c:pt>
                <c:pt idx="9293">
                  <c:v>76.295000000000002</c:v>
                </c:pt>
                <c:pt idx="9294">
                  <c:v>76.375</c:v>
                </c:pt>
                <c:pt idx="9295">
                  <c:v>76.450999999999993</c:v>
                </c:pt>
                <c:pt idx="9296">
                  <c:v>76.525999999999996</c:v>
                </c:pt>
                <c:pt idx="9297">
                  <c:v>76.596999999999994</c:v>
                </c:pt>
                <c:pt idx="9298">
                  <c:v>76.667000000000002</c:v>
                </c:pt>
                <c:pt idx="9299">
                  <c:v>76.733999999999995</c:v>
                </c:pt>
                <c:pt idx="9300">
                  <c:v>76.798000000000002</c:v>
                </c:pt>
                <c:pt idx="9301">
                  <c:v>76.86</c:v>
                </c:pt>
                <c:pt idx="9302">
                  <c:v>76.918999999999997</c:v>
                </c:pt>
                <c:pt idx="9303">
                  <c:v>76.975999999999999</c:v>
                </c:pt>
                <c:pt idx="9304">
                  <c:v>77.03</c:v>
                </c:pt>
                <c:pt idx="9305">
                  <c:v>77.081999999999994</c:v>
                </c:pt>
                <c:pt idx="9306">
                  <c:v>77.131</c:v>
                </c:pt>
                <c:pt idx="9307">
                  <c:v>77.177999999999997</c:v>
                </c:pt>
                <c:pt idx="9308">
                  <c:v>77.221999999999994</c:v>
                </c:pt>
                <c:pt idx="9309">
                  <c:v>77.263999999999996</c:v>
                </c:pt>
                <c:pt idx="9310">
                  <c:v>77.302999999999997</c:v>
                </c:pt>
                <c:pt idx="9311">
                  <c:v>77.34</c:v>
                </c:pt>
                <c:pt idx="9312">
                  <c:v>77.373999999999995</c:v>
                </c:pt>
                <c:pt idx="9313">
                  <c:v>77.405000000000001</c:v>
                </c:pt>
                <c:pt idx="9314">
                  <c:v>77.435000000000002</c:v>
                </c:pt>
                <c:pt idx="9315">
                  <c:v>77.460999999999999</c:v>
                </c:pt>
                <c:pt idx="9316">
                  <c:v>77.484999999999999</c:v>
                </c:pt>
                <c:pt idx="9317">
                  <c:v>77.507000000000005</c:v>
                </c:pt>
                <c:pt idx="9318">
                  <c:v>77.525999999999996</c:v>
                </c:pt>
                <c:pt idx="9319">
                  <c:v>77.543000000000006</c:v>
                </c:pt>
                <c:pt idx="9320">
                  <c:v>77.557000000000002</c:v>
                </c:pt>
                <c:pt idx="9321">
                  <c:v>77.567999999999998</c:v>
                </c:pt>
                <c:pt idx="9322">
                  <c:v>77.576999999999998</c:v>
                </c:pt>
                <c:pt idx="9323">
                  <c:v>77.584000000000003</c:v>
                </c:pt>
                <c:pt idx="9324">
                  <c:v>77.587999999999994</c:v>
                </c:pt>
                <c:pt idx="9325">
                  <c:v>77.588999999999999</c:v>
                </c:pt>
                <c:pt idx="9326">
                  <c:v>77.424000000000007</c:v>
                </c:pt>
                <c:pt idx="9327">
                  <c:v>76.444000000000003</c:v>
                </c:pt>
                <c:pt idx="9328">
                  <c:v>75.462000000000003</c:v>
                </c:pt>
                <c:pt idx="9329">
                  <c:v>74.477999999999994</c:v>
                </c:pt>
                <c:pt idx="9330">
                  <c:v>73.492000000000004</c:v>
                </c:pt>
                <c:pt idx="9331">
                  <c:v>72.503</c:v>
                </c:pt>
                <c:pt idx="9332">
                  <c:v>71.512</c:v>
                </c:pt>
                <c:pt idx="9333">
                  <c:v>70.52</c:v>
                </c:pt>
                <c:pt idx="9334">
                  <c:v>69.525999999999996</c:v>
                </c:pt>
                <c:pt idx="9335">
                  <c:v>68.53</c:v>
                </c:pt>
                <c:pt idx="9336">
                  <c:v>67.531999999999996</c:v>
                </c:pt>
                <c:pt idx="9337">
                  <c:v>66.533000000000001</c:v>
                </c:pt>
                <c:pt idx="9338">
                  <c:v>65.533000000000001</c:v>
                </c:pt>
                <c:pt idx="9339">
                  <c:v>64.531000000000006</c:v>
                </c:pt>
                <c:pt idx="9340">
                  <c:v>63.527999999999999</c:v>
                </c:pt>
                <c:pt idx="9341">
                  <c:v>62.43</c:v>
                </c:pt>
                <c:pt idx="9342">
                  <c:v>60.865000000000002</c:v>
                </c:pt>
                <c:pt idx="9343">
                  <c:v>59.298999999999999</c:v>
                </c:pt>
                <c:pt idx="9344">
                  <c:v>57.734000000000002</c:v>
                </c:pt>
                <c:pt idx="9345">
                  <c:v>56.167999999999999</c:v>
                </c:pt>
                <c:pt idx="9346">
                  <c:v>54.601999999999997</c:v>
                </c:pt>
                <c:pt idx="9347">
                  <c:v>53.036999999999999</c:v>
                </c:pt>
                <c:pt idx="9348">
                  <c:v>51.472999999999999</c:v>
                </c:pt>
                <c:pt idx="9349">
                  <c:v>49.908000000000001</c:v>
                </c:pt>
                <c:pt idx="9350">
                  <c:v>48.344999999999999</c:v>
                </c:pt>
                <c:pt idx="9351">
                  <c:v>46.783000000000001</c:v>
                </c:pt>
                <c:pt idx="9352">
                  <c:v>45.220999999999997</c:v>
                </c:pt>
                <c:pt idx="9353">
                  <c:v>43.661000000000001</c:v>
                </c:pt>
                <c:pt idx="9354">
                  <c:v>42.101999999999997</c:v>
                </c:pt>
                <c:pt idx="9355">
                  <c:v>40.545000000000002</c:v>
                </c:pt>
                <c:pt idx="9356">
                  <c:v>39.383000000000003</c:v>
                </c:pt>
                <c:pt idx="9357">
                  <c:v>40.164000000000001</c:v>
                </c:pt>
                <c:pt idx="9358">
                  <c:v>40.942</c:v>
                </c:pt>
                <c:pt idx="9359">
                  <c:v>41.716999999999999</c:v>
                </c:pt>
                <c:pt idx="9360">
                  <c:v>42.491999999999997</c:v>
                </c:pt>
                <c:pt idx="9361">
                  <c:v>43.265000000000001</c:v>
                </c:pt>
                <c:pt idx="9362">
                  <c:v>44.036000000000001</c:v>
                </c:pt>
                <c:pt idx="9363">
                  <c:v>44.802999999999997</c:v>
                </c:pt>
                <c:pt idx="9364">
                  <c:v>45.567</c:v>
                </c:pt>
                <c:pt idx="9365">
                  <c:v>46.326999999999998</c:v>
                </c:pt>
                <c:pt idx="9366">
                  <c:v>47.084000000000003</c:v>
                </c:pt>
                <c:pt idx="9367">
                  <c:v>47.837000000000003</c:v>
                </c:pt>
                <c:pt idx="9368">
                  <c:v>48.587000000000003</c:v>
                </c:pt>
                <c:pt idx="9369">
                  <c:v>49.332999999999998</c:v>
                </c:pt>
                <c:pt idx="9370">
                  <c:v>50.075000000000003</c:v>
                </c:pt>
                <c:pt idx="9371">
                  <c:v>50.781999999999996</c:v>
                </c:pt>
                <c:pt idx="9372">
                  <c:v>51.326000000000001</c:v>
                </c:pt>
                <c:pt idx="9373">
                  <c:v>51.868000000000002</c:v>
                </c:pt>
                <c:pt idx="9374">
                  <c:v>52.405000000000001</c:v>
                </c:pt>
                <c:pt idx="9375">
                  <c:v>52.94</c:v>
                </c:pt>
                <c:pt idx="9376">
                  <c:v>53.47</c:v>
                </c:pt>
                <c:pt idx="9377">
                  <c:v>53.997</c:v>
                </c:pt>
                <c:pt idx="9378">
                  <c:v>54.52</c:v>
                </c:pt>
                <c:pt idx="9379">
                  <c:v>55.039000000000001</c:v>
                </c:pt>
                <c:pt idx="9380">
                  <c:v>55.555</c:v>
                </c:pt>
                <c:pt idx="9381">
                  <c:v>56.066000000000003</c:v>
                </c:pt>
                <c:pt idx="9382">
                  <c:v>56.573999999999998</c:v>
                </c:pt>
                <c:pt idx="9383">
                  <c:v>57.076999999999998</c:v>
                </c:pt>
                <c:pt idx="9384">
                  <c:v>57.576000000000001</c:v>
                </c:pt>
                <c:pt idx="9385">
                  <c:v>58.072000000000003</c:v>
                </c:pt>
                <c:pt idx="9386">
                  <c:v>58.283999999999999</c:v>
                </c:pt>
                <c:pt idx="9387">
                  <c:v>57.12</c:v>
                </c:pt>
                <c:pt idx="9388">
                  <c:v>55.957999999999998</c:v>
                </c:pt>
                <c:pt idx="9389">
                  <c:v>54.798999999999999</c:v>
                </c:pt>
                <c:pt idx="9390">
                  <c:v>53.642000000000003</c:v>
                </c:pt>
                <c:pt idx="9391">
                  <c:v>52.488</c:v>
                </c:pt>
                <c:pt idx="9392">
                  <c:v>51.335999999999999</c:v>
                </c:pt>
                <c:pt idx="9393">
                  <c:v>50.188000000000002</c:v>
                </c:pt>
                <c:pt idx="9394">
                  <c:v>49.042000000000002</c:v>
                </c:pt>
                <c:pt idx="9395">
                  <c:v>47.899000000000001</c:v>
                </c:pt>
                <c:pt idx="9396">
                  <c:v>46.759</c:v>
                </c:pt>
                <c:pt idx="9397">
                  <c:v>45.622999999999998</c:v>
                </c:pt>
                <c:pt idx="9398">
                  <c:v>44.49</c:v>
                </c:pt>
                <c:pt idx="9399">
                  <c:v>43.36</c:v>
                </c:pt>
                <c:pt idx="9400">
                  <c:v>42.234000000000002</c:v>
                </c:pt>
                <c:pt idx="9401">
                  <c:v>41.1</c:v>
                </c:pt>
                <c:pt idx="9402">
                  <c:v>39.914999999999999</c:v>
                </c:pt>
                <c:pt idx="9403">
                  <c:v>38.734000000000002</c:v>
                </c:pt>
                <c:pt idx="9404">
                  <c:v>37.558</c:v>
                </c:pt>
                <c:pt idx="9405">
                  <c:v>36.384999999999998</c:v>
                </c:pt>
                <c:pt idx="9406">
                  <c:v>35.216999999999999</c:v>
                </c:pt>
                <c:pt idx="9407">
                  <c:v>34.054000000000002</c:v>
                </c:pt>
                <c:pt idx="9408">
                  <c:v>32.896000000000001</c:v>
                </c:pt>
                <c:pt idx="9409">
                  <c:v>31.742000000000001</c:v>
                </c:pt>
                <c:pt idx="9410">
                  <c:v>30.594000000000001</c:v>
                </c:pt>
                <c:pt idx="9411">
                  <c:v>29.45</c:v>
                </c:pt>
                <c:pt idx="9412">
                  <c:v>28.312000000000001</c:v>
                </c:pt>
                <c:pt idx="9413">
                  <c:v>27.178999999999998</c:v>
                </c:pt>
                <c:pt idx="9414">
                  <c:v>26.052</c:v>
                </c:pt>
                <c:pt idx="9415">
                  <c:v>24.928999999999998</c:v>
                </c:pt>
                <c:pt idx="9416">
                  <c:v>24.248000000000001</c:v>
                </c:pt>
                <c:pt idx="9417">
                  <c:v>25.713000000000001</c:v>
                </c:pt>
                <c:pt idx="9418">
                  <c:v>27.167999999999999</c:v>
                </c:pt>
                <c:pt idx="9419">
                  <c:v>28.611999999999998</c:v>
                </c:pt>
                <c:pt idx="9420">
                  <c:v>30.045000000000002</c:v>
                </c:pt>
                <c:pt idx="9421">
                  <c:v>31.466999999999999</c:v>
                </c:pt>
                <c:pt idx="9422">
                  <c:v>32.878</c:v>
                </c:pt>
                <c:pt idx="9423">
                  <c:v>34.277000000000001</c:v>
                </c:pt>
                <c:pt idx="9424">
                  <c:v>35.664999999999999</c:v>
                </c:pt>
                <c:pt idx="9425">
                  <c:v>37.042000000000002</c:v>
                </c:pt>
                <c:pt idx="9426">
                  <c:v>38.405999999999999</c:v>
                </c:pt>
                <c:pt idx="9427">
                  <c:v>39.758000000000003</c:v>
                </c:pt>
                <c:pt idx="9428">
                  <c:v>41.098999999999997</c:v>
                </c:pt>
                <c:pt idx="9429">
                  <c:v>42.427</c:v>
                </c:pt>
                <c:pt idx="9430">
                  <c:v>43.743000000000002</c:v>
                </c:pt>
                <c:pt idx="9431">
                  <c:v>44.354999999999997</c:v>
                </c:pt>
                <c:pt idx="9432">
                  <c:v>41.563000000000002</c:v>
                </c:pt>
                <c:pt idx="9433">
                  <c:v>38.789000000000001</c:v>
                </c:pt>
                <c:pt idx="9434">
                  <c:v>36.033999999999999</c:v>
                </c:pt>
                <c:pt idx="9435">
                  <c:v>33.298999999999999</c:v>
                </c:pt>
                <c:pt idx="9436">
                  <c:v>30.582999999999998</c:v>
                </c:pt>
                <c:pt idx="9437">
                  <c:v>27.887</c:v>
                </c:pt>
                <c:pt idx="9438">
                  <c:v>25.210999999999999</c:v>
                </c:pt>
                <c:pt idx="9439">
                  <c:v>22.556000000000001</c:v>
                </c:pt>
                <c:pt idx="9440">
                  <c:v>19.920999999999999</c:v>
                </c:pt>
                <c:pt idx="9441">
                  <c:v>17.306999999999999</c:v>
                </c:pt>
                <c:pt idx="9442">
                  <c:v>14.715</c:v>
                </c:pt>
                <c:pt idx="9443">
                  <c:v>12.144</c:v>
                </c:pt>
                <c:pt idx="9444">
                  <c:v>0.95940000000000003</c:v>
                </c:pt>
                <c:pt idx="9445">
                  <c:v>0.70669999999999999</c:v>
                </c:pt>
                <c:pt idx="9446">
                  <c:v>0.51549999999999996</c:v>
                </c:pt>
                <c:pt idx="9447">
                  <c:v>0.61829999999999996</c:v>
                </c:pt>
                <c:pt idx="9448">
                  <c:v>0.72</c:v>
                </c:pt>
                <c:pt idx="9449">
                  <c:v>0.82069999999999999</c:v>
                </c:pt>
                <c:pt idx="9450">
                  <c:v>0.92049999999999998</c:v>
                </c:pt>
                <c:pt idx="9451">
                  <c:v>10.192</c:v>
                </c:pt>
                <c:pt idx="9452">
                  <c:v>11.167999999999999</c:v>
                </c:pt>
                <c:pt idx="9453">
                  <c:v>12.134</c:v>
                </c:pt>
                <c:pt idx="9454">
                  <c:v>13.09</c:v>
                </c:pt>
                <c:pt idx="9455">
                  <c:v>14.035</c:v>
                </c:pt>
                <c:pt idx="9456">
                  <c:v>14.968999999999999</c:v>
                </c:pt>
                <c:pt idx="9457">
                  <c:v>15.893000000000001</c:v>
                </c:pt>
                <c:pt idx="9458">
                  <c:v>16.805</c:v>
                </c:pt>
                <c:pt idx="9459">
                  <c:v>17.707000000000001</c:v>
                </c:pt>
                <c:pt idx="9460">
                  <c:v>18.597000000000001</c:v>
                </c:pt>
                <c:pt idx="9461">
                  <c:v>19.501999999999999</c:v>
                </c:pt>
                <c:pt idx="9462">
                  <c:v>20.524000000000001</c:v>
                </c:pt>
                <c:pt idx="9463">
                  <c:v>21.533000000000001</c:v>
                </c:pt>
                <c:pt idx="9464">
                  <c:v>22.527999999999999</c:v>
                </c:pt>
                <c:pt idx="9465">
                  <c:v>23.51</c:v>
                </c:pt>
                <c:pt idx="9466">
                  <c:v>24.478999999999999</c:v>
                </c:pt>
                <c:pt idx="9467">
                  <c:v>25.434000000000001</c:v>
                </c:pt>
                <c:pt idx="9468">
                  <c:v>26.375</c:v>
                </c:pt>
                <c:pt idx="9469">
                  <c:v>27.302</c:v>
                </c:pt>
                <c:pt idx="9470">
                  <c:v>28.216000000000001</c:v>
                </c:pt>
                <c:pt idx="9471">
                  <c:v>29.116</c:v>
                </c:pt>
                <c:pt idx="9472">
                  <c:v>30.001000000000001</c:v>
                </c:pt>
                <c:pt idx="9473">
                  <c:v>30.873000000000001</c:v>
                </c:pt>
                <c:pt idx="9474">
                  <c:v>31.73</c:v>
                </c:pt>
                <c:pt idx="9475">
                  <c:v>32.572000000000003</c:v>
                </c:pt>
                <c:pt idx="9476">
                  <c:v>33.000999999999998</c:v>
                </c:pt>
                <c:pt idx="9477">
                  <c:v>31.460999999999999</c:v>
                </c:pt>
                <c:pt idx="9478">
                  <c:v>29.936</c:v>
                </c:pt>
                <c:pt idx="9479">
                  <c:v>28.428000000000001</c:v>
                </c:pt>
                <c:pt idx="9480">
                  <c:v>26.937000000000001</c:v>
                </c:pt>
                <c:pt idx="9481">
                  <c:v>25.462</c:v>
                </c:pt>
                <c:pt idx="9482">
                  <c:v>24.004000000000001</c:v>
                </c:pt>
                <c:pt idx="9483">
                  <c:v>22.564</c:v>
                </c:pt>
                <c:pt idx="9484">
                  <c:v>21.14</c:v>
                </c:pt>
                <c:pt idx="9485">
                  <c:v>19.734000000000002</c:v>
                </c:pt>
                <c:pt idx="9486">
                  <c:v>18.346</c:v>
                </c:pt>
                <c:pt idx="9487">
                  <c:v>16.974</c:v>
                </c:pt>
                <c:pt idx="9488">
                  <c:v>15.621</c:v>
                </c:pt>
                <c:pt idx="9489">
                  <c:v>14.285</c:v>
                </c:pt>
                <c:pt idx="9490">
                  <c:v>12.968</c:v>
                </c:pt>
                <c:pt idx="9491">
                  <c:v>11.83</c:v>
                </c:pt>
                <c:pt idx="9492">
                  <c:v>11.505000000000001</c:v>
                </c:pt>
                <c:pt idx="9493">
                  <c:v>11.182</c:v>
                </c:pt>
                <c:pt idx="9494">
                  <c:v>10.863</c:v>
                </c:pt>
                <c:pt idx="9495">
                  <c:v>10.548</c:v>
                </c:pt>
                <c:pt idx="9496">
                  <c:v>10.234999999999999</c:v>
                </c:pt>
                <c:pt idx="9497">
                  <c:v>0.99270000000000003</c:v>
                </c:pt>
                <c:pt idx="9498">
                  <c:v>0.96209999999999996</c:v>
                </c:pt>
                <c:pt idx="9499">
                  <c:v>0.93189999999999995</c:v>
                </c:pt>
                <c:pt idx="9500">
                  <c:v>0.90200000000000002</c:v>
                </c:pt>
                <c:pt idx="9501">
                  <c:v>0.87250000000000005</c:v>
                </c:pt>
                <c:pt idx="9502">
                  <c:v>0.84340000000000004</c:v>
                </c:pt>
                <c:pt idx="9503">
                  <c:v>0.81459999999999999</c:v>
                </c:pt>
                <c:pt idx="9504">
                  <c:v>0.78610000000000002</c:v>
                </c:pt>
                <c:pt idx="9505">
                  <c:v>0.75800000000000001</c:v>
                </c:pt>
                <c:pt idx="9506">
                  <c:v>0.74050000000000005</c:v>
                </c:pt>
                <c:pt idx="9507">
                  <c:v>0.77310000000000001</c:v>
                </c:pt>
                <c:pt idx="9508">
                  <c:v>0.80489999999999995</c:v>
                </c:pt>
                <c:pt idx="9509">
                  <c:v>0.83599999999999997</c:v>
                </c:pt>
                <c:pt idx="9510">
                  <c:v>0.86639999999999995</c:v>
                </c:pt>
                <c:pt idx="9511">
                  <c:v>0.89600000000000002</c:v>
                </c:pt>
                <c:pt idx="9512">
                  <c:v>0.92469999999999997</c:v>
                </c:pt>
                <c:pt idx="9513">
                  <c:v>0.95269999999999999</c:v>
                </c:pt>
                <c:pt idx="9514">
                  <c:v>0.98</c:v>
                </c:pt>
                <c:pt idx="9515">
                  <c:v>10.064</c:v>
                </c:pt>
                <c:pt idx="9516">
                  <c:v>10.32</c:v>
                </c:pt>
                <c:pt idx="9517">
                  <c:v>10.569000000000001</c:v>
                </c:pt>
                <c:pt idx="9518">
                  <c:v>10.808999999999999</c:v>
                </c:pt>
                <c:pt idx="9519">
                  <c:v>11.041</c:v>
                </c:pt>
                <c:pt idx="9520">
                  <c:v>11.266</c:v>
                </c:pt>
                <c:pt idx="9521">
                  <c:v>11.57</c:v>
                </c:pt>
                <c:pt idx="9522">
                  <c:v>12.292999999999999</c:v>
                </c:pt>
                <c:pt idx="9523">
                  <c:v>12.996</c:v>
                </c:pt>
                <c:pt idx="9524">
                  <c:v>13.679</c:v>
                </c:pt>
                <c:pt idx="9525">
                  <c:v>14.343</c:v>
                </c:pt>
                <c:pt idx="9526">
                  <c:v>14.984999999999999</c:v>
                </c:pt>
                <c:pt idx="9527">
                  <c:v>15.608000000000001</c:v>
                </c:pt>
                <c:pt idx="9528">
                  <c:v>16.21</c:v>
                </c:pt>
                <c:pt idx="9529">
                  <c:v>16.792999999999999</c:v>
                </c:pt>
                <c:pt idx="9530">
                  <c:v>17.353999999999999</c:v>
                </c:pt>
                <c:pt idx="9531">
                  <c:v>17.895</c:v>
                </c:pt>
                <c:pt idx="9532">
                  <c:v>18.416</c:v>
                </c:pt>
                <c:pt idx="9533">
                  <c:v>18.916</c:v>
                </c:pt>
                <c:pt idx="9534">
                  <c:v>19.395</c:v>
                </c:pt>
                <c:pt idx="9535">
                  <c:v>19.853999999999999</c:v>
                </c:pt>
                <c:pt idx="9536">
                  <c:v>20.044</c:v>
                </c:pt>
                <c:pt idx="9537">
                  <c:v>19.010000000000002</c:v>
                </c:pt>
                <c:pt idx="9538">
                  <c:v>17.998000000000001</c:v>
                </c:pt>
                <c:pt idx="9539">
                  <c:v>17.007000000000001</c:v>
                </c:pt>
                <c:pt idx="9540">
                  <c:v>16.036999999999999</c:v>
                </c:pt>
                <c:pt idx="9541">
                  <c:v>15.089</c:v>
                </c:pt>
                <c:pt idx="9542">
                  <c:v>14.162000000000001</c:v>
                </c:pt>
                <c:pt idx="9543">
                  <c:v>13.256</c:v>
                </c:pt>
                <c:pt idx="9544">
                  <c:v>12.372</c:v>
                </c:pt>
                <c:pt idx="9545">
                  <c:v>11.509</c:v>
                </c:pt>
                <c:pt idx="9546">
                  <c:v>10.667999999999999</c:v>
                </c:pt>
                <c:pt idx="9547">
                  <c:v>0.98480000000000001</c:v>
                </c:pt>
                <c:pt idx="9548">
                  <c:v>0.90510000000000002</c:v>
                </c:pt>
                <c:pt idx="9549">
                  <c:v>0.82779999999999998</c:v>
                </c:pt>
                <c:pt idx="9550">
                  <c:v>0.75270000000000004</c:v>
                </c:pt>
                <c:pt idx="9551">
                  <c:v>0.70269999999999999</c:v>
                </c:pt>
                <c:pt idx="9552">
                  <c:v>0.76600000000000001</c:v>
                </c:pt>
                <c:pt idx="9553">
                  <c:v>0.82640000000000002</c:v>
                </c:pt>
                <c:pt idx="9554">
                  <c:v>0.8841</c:v>
                </c:pt>
                <c:pt idx="9555">
                  <c:v>0.93910000000000005</c:v>
                </c:pt>
                <c:pt idx="9556">
                  <c:v>0.99129999999999996</c:v>
                </c:pt>
                <c:pt idx="9557">
                  <c:v>10.407</c:v>
                </c:pt>
                <c:pt idx="9558">
                  <c:v>10.872999999999999</c:v>
                </c:pt>
                <c:pt idx="9559">
                  <c:v>11.311999999999999</c:v>
                </c:pt>
                <c:pt idx="9560">
                  <c:v>11.723000000000001</c:v>
                </c:pt>
                <c:pt idx="9561">
                  <c:v>12.106</c:v>
                </c:pt>
                <c:pt idx="9562">
                  <c:v>12.462</c:v>
                </c:pt>
                <c:pt idx="9563">
                  <c:v>12.791</c:v>
                </c:pt>
                <c:pt idx="9564">
                  <c:v>13.092000000000001</c:v>
                </c:pt>
                <c:pt idx="9565">
                  <c:v>13.366</c:v>
                </c:pt>
                <c:pt idx="9566">
                  <c:v>13.525</c:v>
                </c:pt>
                <c:pt idx="9567">
                  <c:v>13.239000000000001</c:v>
                </c:pt>
                <c:pt idx="9568">
                  <c:v>12.952</c:v>
                </c:pt>
                <c:pt idx="9569">
                  <c:v>12.663</c:v>
                </c:pt>
                <c:pt idx="9570">
                  <c:v>12.372</c:v>
                </c:pt>
                <c:pt idx="9571">
                  <c:v>12.08</c:v>
                </c:pt>
                <c:pt idx="9572">
                  <c:v>11.786</c:v>
                </c:pt>
                <c:pt idx="9573">
                  <c:v>11.49</c:v>
                </c:pt>
                <c:pt idx="9574">
                  <c:v>11.193</c:v>
                </c:pt>
                <c:pt idx="9575">
                  <c:v>10.894</c:v>
                </c:pt>
                <c:pt idx="9576">
                  <c:v>10.593999999999999</c:v>
                </c:pt>
                <c:pt idx="9577">
                  <c:v>10.292999999999999</c:v>
                </c:pt>
                <c:pt idx="9578">
                  <c:v>0.999</c:v>
                </c:pt>
                <c:pt idx="9579">
                  <c:v>0.96860000000000002</c:v>
                </c:pt>
                <c:pt idx="9580">
                  <c:v>0.93820000000000003</c:v>
                </c:pt>
                <c:pt idx="9581">
                  <c:v>0.89959999999999996</c:v>
                </c:pt>
                <c:pt idx="9582">
                  <c:v>0.8236</c:v>
                </c:pt>
                <c:pt idx="9583">
                  <c:v>0.75090000000000001</c:v>
                </c:pt>
                <c:pt idx="9584">
                  <c:v>0.68159999999999998</c:v>
                </c:pt>
                <c:pt idx="9585">
                  <c:v>0.62280000000000002</c:v>
                </c:pt>
                <c:pt idx="9586">
                  <c:v>0.56459999999999999</c:v>
                </c:pt>
                <c:pt idx="9587">
                  <c:v>0.50900000000000001</c:v>
                </c:pt>
                <c:pt idx="9588">
                  <c:v>0.45600000000000002</c:v>
                </c:pt>
                <c:pt idx="9589">
                  <c:v>0.40570000000000001</c:v>
                </c:pt>
                <c:pt idx="9590">
                  <c:v>0.3579</c:v>
                </c:pt>
                <c:pt idx="9591">
                  <c:v>0.31280000000000002</c:v>
                </c:pt>
                <c:pt idx="9592">
                  <c:v>0.2702</c:v>
                </c:pt>
                <c:pt idx="9593">
                  <c:v>0.2303</c:v>
                </c:pt>
                <c:pt idx="9594">
                  <c:v>0.19289999999999999</c:v>
                </c:pt>
                <c:pt idx="9595">
                  <c:v>0.15820000000000001</c:v>
                </c:pt>
                <c:pt idx="9596">
                  <c:v>0.1351</c:v>
                </c:pt>
                <c:pt idx="9597">
                  <c:v>0.15629999999999999</c:v>
                </c:pt>
                <c:pt idx="9598">
                  <c:v>0.1744</c:v>
                </c:pt>
                <c:pt idx="9599">
                  <c:v>0.18940000000000001</c:v>
                </c:pt>
                <c:pt idx="9600">
                  <c:v>0.2014</c:v>
                </c:pt>
                <c:pt idx="9601">
                  <c:v>0.2104</c:v>
                </c:pt>
                <c:pt idx="9602">
                  <c:v>0.21640000000000001</c:v>
                </c:pt>
                <c:pt idx="9603">
                  <c:v>0.21940000000000001</c:v>
                </c:pt>
                <c:pt idx="9604">
                  <c:v>0.2195</c:v>
                </c:pt>
                <c:pt idx="9605">
                  <c:v>0.21679999999999999</c:v>
                </c:pt>
                <c:pt idx="9606">
                  <c:v>0.2112</c:v>
                </c:pt>
                <c:pt idx="9607">
                  <c:v>0.20280000000000001</c:v>
                </c:pt>
                <c:pt idx="9608">
                  <c:v>0.19170000000000001</c:v>
                </c:pt>
                <c:pt idx="9609">
                  <c:v>0.17810000000000001</c:v>
                </c:pt>
                <c:pt idx="9610">
                  <c:v>0.16189999999999999</c:v>
                </c:pt>
                <c:pt idx="9611">
                  <c:v>0.1421</c:v>
                </c:pt>
                <c:pt idx="9612">
                  <c:v>0.11559999999999999</c:v>
                </c:pt>
                <c:pt idx="9613">
                  <c:v>8.9800000000000005E-2</c:v>
                </c:pt>
                <c:pt idx="9614">
                  <c:v>6.4899999999999999E-2</c:v>
                </c:pt>
                <c:pt idx="9615">
                  <c:v>4.1099999999999998E-2</c:v>
                </c:pt>
                <c:pt idx="9616">
                  <c:v>1.9099999999999999E-2</c:v>
                </c:pt>
                <c:pt idx="9617">
                  <c:v>0</c:v>
                </c:pt>
                <c:pt idx="9618">
                  <c:v>0</c:v>
                </c:pt>
                <c:pt idx="9619">
                  <c:v>0</c:v>
                </c:pt>
                <c:pt idx="9620">
                  <c:v>0</c:v>
                </c:pt>
                <c:pt idx="9621">
                  <c:v>0</c:v>
                </c:pt>
                <c:pt idx="9622">
                  <c:v>0</c:v>
                </c:pt>
                <c:pt idx="9623">
                  <c:v>0</c:v>
                </c:pt>
                <c:pt idx="9624">
                  <c:v>0</c:v>
                </c:pt>
                <c:pt idx="9625">
                  <c:v>0</c:v>
                </c:pt>
                <c:pt idx="9626">
                  <c:v>0</c:v>
                </c:pt>
                <c:pt idx="9627">
                  <c:v>0</c:v>
                </c:pt>
                <c:pt idx="9628">
                  <c:v>0</c:v>
                </c:pt>
                <c:pt idx="9629">
                  <c:v>0</c:v>
                </c:pt>
                <c:pt idx="9630">
                  <c:v>0</c:v>
                </c:pt>
                <c:pt idx="9631">
                  <c:v>0</c:v>
                </c:pt>
                <c:pt idx="9632">
                  <c:v>0</c:v>
                </c:pt>
                <c:pt idx="9633">
                  <c:v>0</c:v>
                </c:pt>
                <c:pt idx="9634">
                  <c:v>0</c:v>
                </c:pt>
                <c:pt idx="9635">
                  <c:v>0</c:v>
                </c:pt>
                <c:pt idx="9636">
                  <c:v>0</c:v>
                </c:pt>
                <c:pt idx="9637">
                  <c:v>0</c:v>
                </c:pt>
                <c:pt idx="9638">
                  <c:v>0</c:v>
                </c:pt>
                <c:pt idx="9639">
                  <c:v>0</c:v>
                </c:pt>
                <c:pt idx="9640">
                  <c:v>0</c:v>
                </c:pt>
                <c:pt idx="9641">
                  <c:v>0</c:v>
                </c:pt>
                <c:pt idx="9642">
                  <c:v>0</c:v>
                </c:pt>
                <c:pt idx="9643">
                  <c:v>0</c:v>
                </c:pt>
                <c:pt idx="9644">
                  <c:v>0</c:v>
                </c:pt>
                <c:pt idx="9645">
                  <c:v>0</c:v>
                </c:pt>
                <c:pt idx="9646">
                  <c:v>0</c:v>
                </c:pt>
                <c:pt idx="9647">
                  <c:v>0</c:v>
                </c:pt>
                <c:pt idx="9648">
                  <c:v>0</c:v>
                </c:pt>
                <c:pt idx="9649">
                  <c:v>0</c:v>
                </c:pt>
                <c:pt idx="9650">
                  <c:v>0</c:v>
                </c:pt>
                <c:pt idx="9651">
                  <c:v>0</c:v>
                </c:pt>
                <c:pt idx="9652">
                  <c:v>0</c:v>
                </c:pt>
                <c:pt idx="9653">
                  <c:v>0</c:v>
                </c:pt>
                <c:pt idx="9654">
                  <c:v>0</c:v>
                </c:pt>
                <c:pt idx="9655">
                  <c:v>0</c:v>
                </c:pt>
                <c:pt idx="9656">
                  <c:v>0</c:v>
                </c:pt>
                <c:pt idx="9657">
                  <c:v>0</c:v>
                </c:pt>
                <c:pt idx="9658">
                  <c:v>0</c:v>
                </c:pt>
                <c:pt idx="9659">
                  <c:v>0</c:v>
                </c:pt>
                <c:pt idx="9660">
                  <c:v>0</c:v>
                </c:pt>
                <c:pt idx="9661">
                  <c:v>0</c:v>
                </c:pt>
                <c:pt idx="9662">
                  <c:v>0</c:v>
                </c:pt>
                <c:pt idx="9663">
                  <c:v>0</c:v>
                </c:pt>
                <c:pt idx="9664">
                  <c:v>0</c:v>
                </c:pt>
                <c:pt idx="9665">
                  <c:v>0</c:v>
                </c:pt>
                <c:pt idx="9666">
                  <c:v>0</c:v>
                </c:pt>
                <c:pt idx="9667">
                  <c:v>0</c:v>
                </c:pt>
                <c:pt idx="9668">
                  <c:v>0</c:v>
                </c:pt>
                <c:pt idx="9669">
                  <c:v>0</c:v>
                </c:pt>
                <c:pt idx="9670">
                  <c:v>0</c:v>
                </c:pt>
                <c:pt idx="9671">
                  <c:v>0</c:v>
                </c:pt>
                <c:pt idx="9672">
                  <c:v>0</c:v>
                </c:pt>
                <c:pt idx="9673">
                  <c:v>0</c:v>
                </c:pt>
                <c:pt idx="9674">
                  <c:v>0</c:v>
                </c:pt>
                <c:pt idx="9675">
                  <c:v>0</c:v>
                </c:pt>
                <c:pt idx="9676">
                  <c:v>0</c:v>
                </c:pt>
                <c:pt idx="9677">
                  <c:v>0</c:v>
                </c:pt>
                <c:pt idx="9678">
                  <c:v>0</c:v>
                </c:pt>
                <c:pt idx="9679">
                  <c:v>0</c:v>
                </c:pt>
                <c:pt idx="9680">
                  <c:v>0</c:v>
                </c:pt>
                <c:pt idx="9681">
                  <c:v>0</c:v>
                </c:pt>
                <c:pt idx="9682">
                  <c:v>0</c:v>
                </c:pt>
                <c:pt idx="9683">
                  <c:v>0</c:v>
                </c:pt>
                <c:pt idx="9684">
                  <c:v>0</c:v>
                </c:pt>
                <c:pt idx="9685">
                  <c:v>0</c:v>
                </c:pt>
                <c:pt idx="9686">
                  <c:v>0</c:v>
                </c:pt>
                <c:pt idx="9687">
                  <c:v>0</c:v>
                </c:pt>
                <c:pt idx="9688">
                  <c:v>0</c:v>
                </c:pt>
                <c:pt idx="9689">
                  <c:v>0</c:v>
                </c:pt>
                <c:pt idx="9690">
                  <c:v>0</c:v>
                </c:pt>
                <c:pt idx="9691">
                  <c:v>0</c:v>
                </c:pt>
                <c:pt idx="9692">
                  <c:v>0</c:v>
                </c:pt>
                <c:pt idx="9693">
                  <c:v>0</c:v>
                </c:pt>
                <c:pt idx="9694">
                  <c:v>0</c:v>
                </c:pt>
                <c:pt idx="9695">
                  <c:v>0</c:v>
                </c:pt>
                <c:pt idx="9696">
                  <c:v>0</c:v>
                </c:pt>
                <c:pt idx="9697">
                  <c:v>0</c:v>
                </c:pt>
                <c:pt idx="9698">
                  <c:v>0</c:v>
                </c:pt>
                <c:pt idx="9699">
                  <c:v>0</c:v>
                </c:pt>
                <c:pt idx="9700">
                  <c:v>0</c:v>
                </c:pt>
                <c:pt idx="9701">
                  <c:v>0</c:v>
                </c:pt>
                <c:pt idx="9702">
                  <c:v>0</c:v>
                </c:pt>
                <c:pt idx="9703">
                  <c:v>0</c:v>
                </c:pt>
                <c:pt idx="9704">
                  <c:v>0</c:v>
                </c:pt>
                <c:pt idx="9705">
                  <c:v>0</c:v>
                </c:pt>
                <c:pt idx="9706">
                  <c:v>0</c:v>
                </c:pt>
                <c:pt idx="9707">
                  <c:v>0</c:v>
                </c:pt>
                <c:pt idx="9708">
                  <c:v>0</c:v>
                </c:pt>
                <c:pt idx="9709">
                  <c:v>0</c:v>
                </c:pt>
                <c:pt idx="9710">
                  <c:v>0</c:v>
                </c:pt>
                <c:pt idx="9711">
                  <c:v>0</c:v>
                </c:pt>
                <c:pt idx="9712">
                  <c:v>0</c:v>
                </c:pt>
                <c:pt idx="9713">
                  <c:v>0</c:v>
                </c:pt>
                <c:pt idx="9714">
                  <c:v>0</c:v>
                </c:pt>
                <c:pt idx="9715">
                  <c:v>0</c:v>
                </c:pt>
                <c:pt idx="9716">
                  <c:v>0</c:v>
                </c:pt>
                <c:pt idx="9717">
                  <c:v>0</c:v>
                </c:pt>
                <c:pt idx="9718">
                  <c:v>0</c:v>
                </c:pt>
                <c:pt idx="9719">
                  <c:v>0</c:v>
                </c:pt>
                <c:pt idx="9720">
                  <c:v>0</c:v>
                </c:pt>
                <c:pt idx="9721">
                  <c:v>0</c:v>
                </c:pt>
                <c:pt idx="9722">
                  <c:v>0</c:v>
                </c:pt>
                <c:pt idx="9723">
                  <c:v>0</c:v>
                </c:pt>
                <c:pt idx="9724">
                  <c:v>0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0</c:v>
                </c:pt>
                <c:pt idx="9732">
                  <c:v>0</c:v>
                </c:pt>
                <c:pt idx="9733">
                  <c:v>0</c:v>
                </c:pt>
                <c:pt idx="9734">
                  <c:v>0</c:v>
                </c:pt>
                <c:pt idx="9735">
                  <c:v>0</c:v>
                </c:pt>
                <c:pt idx="9736">
                  <c:v>0</c:v>
                </c:pt>
                <c:pt idx="9737">
                  <c:v>0</c:v>
                </c:pt>
                <c:pt idx="9738">
                  <c:v>0</c:v>
                </c:pt>
                <c:pt idx="9739">
                  <c:v>0</c:v>
                </c:pt>
                <c:pt idx="9740">
                  <c:v>0</c:v>
                </c:pt>
                <c:pt idx="9741">
                  <c:v>0</c:v>
                </c:pt>
                <c:pt idx="9742">
                  <c:v>0</c:v>
                </c:pt>
                <c:pt idx="9743">
                  <c:v>0</c:v>
                </c:pt>
                <c:pt idx="9744">
                  <c:v>0</c:v>
                </c:pt>
                <c:pt idx="9745">
                  <c:v>0</c:v>
                </c:pt>
                <c:pt idx="9746">
                  <c:v>0</c:v>
                </c:pt>
                <c:pt idx="9747">
                  <c:v>0</c:v>
                </c:pt>
                <c:pt idx="9748">
                  <c:v>0</c:v>
                </c:pt>
                <c:pt idx="9749">
                  <c:v>0</c:v>
                </c:pt>
                <c:pt idx="9750">
                  <c:v>0</c:v>
                </c:pt>
                <c:pt idx="9751">
                  <c:v>0</c:v>
                </c:pt>
                <c:pt idx="9752">
                  <c:v>0</c:v>
                </c:pt>
                <c:pt idx="9753">
                  <c:v>0</c:v>
                </c:pt>
                <c:pt idx="9754">
                  <c:v>0</c:v>
                </c:pt>
                <c:pt idx="9755">
                  <c:v>0</c:v>
                </c:pt>
                <c:pt idx="9756">
                  <c:v>0</c:v>
                </c:pt>
                <c:pt idx="9757">
                  <c:v>0</c:v>
                </c:pt>
                <c:pt idx="9758">
                  <c:v>0</c:v>
                </c:pt>
                <c:pt idx="9759">
                  <c:v>0</c:v>
                </c:pt>
                <c:pt idx="9760">
                  <c:v>0</c:v>
                </c:pt>
                <c:pt idx="9761">
                  <c:v>0</c:v>
                </c:pt>
                <c:pt idx="9762">
                  <c:v>0</c:v>
                </c:pt>
                <c:pt idx="9763">
                  <c:v>0</c:v>
                </c:pt>
                <c:pt idx="9764">
                  <c:v>0</c:v>
                </c:pt>
                <c:pt idx="9765">
                  <c:v>0</c:v>
                </c:pt>
                <c:pt idx="9766">
                  <c:v>0</c:v>
                </c:pt>
                <c:pt idx="9767">
                  <c:v>0</c:v>
                </c:pt>
                <c:pt idx="9768">
                  <c:v>0</c:v>
                </c:pt>
                <c:pt idx="9769">
                  <c:v>0</c:v>
                </c:pt>
                <c:pt idx="9770">
                  <c:v>0</c:v>
                </c:pt>
                <c:pt idx="9771">
                  <c:v>0</c:v>
                </c:pt>
                <c:pt idx="9772">
                  <c:v>0</c:v>
                </c:pt>
                <c:pt idx="9773">
                  <c:v>0</c:v>
                </c:pt>
                <c:pt idx="9774">
                  <c:v>0</c:v>
                </c:pt>
                <c:pt idx="9775">
                  <c:v>0</c:v>
                </c:pt>
                <c:pt idx="9776">
                  <c:v>0</c:v>
                </c:pt>
                <c:pt idx="9777">
                  <c:v>0</c:v>
                </c:pt>
                <c:pt idx="9778">
                  <c:v>0</c:v>
                </c:pt>
                <c:pt idx="9779">
                  <c:v>0</c:v>
                </c:pt>
                <c:pt idx="9780">
                  <c:v>0</c:v>
                </c:pt>
                <c:pt idx="9781">
                  <c:v>0</c:v>
                </c:pt>
                <c:pt idx="9782">
                  <c:v>0</c:v>
                </c:pt>
                <c:pt idx="9783">
                  <c:v>0</c:v>
                </c:pt>
                <c:pt idx="9784">
                  <c:v>0</c:v>
                </c:pt>
                <c:pt idx="9785">
                  <c:v>0</c:v>
                </c:pt>
                <c:pt idx="9786">
                  <c:v>0</c:v>
                </c:pt>
                <c:pt idx="9787">
                  <c:v>0</c:v>
                </c:pt>
                <c:pt idx="9788">
                  <c:v>0</c:v>
                </c:pt>
                <c:pt idx="9789">
                  <c:v>0</c:v>
                </c:pt>
                <c:pt idx="9790">
                  <c:v>0</c:v>
                </c:pt>
                <c:pt idx="9791">
                  <c:v>0</c:v>
                </c:pt>
                <c:pt idx="9792">
                  <c:v>0</c:v>
                </c:pt>
                <c:pt idx="9793">
                  <c:v>0</c:v>
                </c:pt>
                <c:pt idx="9794">
                  <c:v>0</c:v>
                </c:pt>
                <c:pt idx="9795">
                  <c:v>0</c:v>
                </c:pt>
                <c:pt idx="9796">
                  <c:v>0</c:v>
                </c:pt>
                <c:pt idx="9797">
                  <c:v>0</c:v>
                </c:pt>
                <c:pt idx="9798">
                  <c:v>0</c:v>
                </c:pt>
                <c:pt idx="9799">
                  <c:v>0</c:v>
                </c:pt>
                <c:pt idx="9800">
                  <c:v>0</c:v>
                </c:pt>
                <c:pt idx="9801">
                  <c:v>0</c:v>
                </c:pt>
                <c:pt idx="9802">
                  <c:v>0</c:v>
                </c:pt>
                <c:pt idx="9803">
                  <c:v>0</c:v>
                </c:pt>
                <c:pt idx="9804">
                  <c:v>0</c:v>
                </c:pt>
                <c:pt idx="9805">
                  <c:v>0</c:v>
                </c:pt>
                <c:pt idx="9806">
                  <c:v>0</c:v>
                </c:pt>
                <c:pt idx="9807">
                  <c:v>0</c:v>
                </c:pt>
                <c:pt idx="9808">
                  <c:v>0</c:v>
                </c:pt>
                <c:pt idx="9809">
                  <c:v>0</c:v>
                </c:pt>
                <c:pt idx="9810">
                  <c:v>0</c:v>
                </c:pt>
                <c:pt idx="9811">
                  <c:v>0</c:v>
                </c:pt>
                <c:pt idx="9812">
                  <c:v>0</c:v>
                </c:pt>
                <c:pt idx="9813">
                  <c:v>0</c:v>
                </c:pt>
                <c:pt idx="9814">
                  <c:v>0</c:v>
                </c:pt>
                <c:pt idx="9815">
                  <c:v>0</c:v>
                </c:pt>
                <c:pt idx="9816">
                  <c:v>0</c:v>
                </c:pt>
                <c:pt idx="9817">
                  <c:v>0</c:v>
                </c:pt>
                <c:pt idx="9818">
                  <c:v>0</c:v>
                </c:pt>
                <c:pt idx="9819">
                  <c:v>0</c:v>
                </c:pt>
                <c:pt idx="9820">
                  <c:v>0</c:v>
                </c:pt>
                <c:pt idx="9821">
                  <c:v>0</c:v>
                </c:pt>
                <c:pt idx="9822">
                  <c:v>0</c:v>
                </c:pt>
                <c:pt idx="9823">
                  <c:v>0</c:v>
                </c:pt>
                <c:pt idx="9824">
                  <c:v>0</c:v>
                </c:pt>
                <c:pt idx="9825">
                  <c:v>0</c:v>
                </c:pt>
                <c:pt idx="9826">
                  <c:v>0</c:v>
                </c:pt>
                <c:pt idx="9827">
                  <c:v>0</c:v>
                </c:pt>
                <c:pt idx="9828">
                  <c:v>0</c:v>
                </c:pt>
                <c:pt idx="9829">
                  <c:v>0</c:v>
                </c:pt>
                <c:pt idx="9830">
                  <c:v>0</c:v>
                </c:pt>
                <c:pt idx="9831">
                  <c:v>0</c:v>
                </c:pt>
                <c:pt idx="9832">
                  <c:v>0</c:v>
                </c:pt>
                <c:pt idx="9833">
                  <c:v>0</c:v>
                </c:pt>
                <c:pt idx="9834">
                  <c:v>0</c:v>
                </c:pt>
                <c:pt idx="9835">
                  <c:v>0</c:v>
                </c:pt>
                <c:pt idx="9836">
                  <c:v>0</c:v>
                </c:pt>
                <c:pt idx="9837">
                  <c:v>0</c:v>
                </c:pt>
                <c:pt idx="9838">
                  <c:v>0</c:v>
                </c:pt>
                <c:pt idx="9839">
                  <c:v>0</c:v>
                </c:pt>
                <c:pt idx="9840">
                  <c:v>0</c:v>
                </c:pt>
                <c:pt idx="9841">
                  <c:v>0</c:v>
                </c:pt>
                <c:pt idx="9842">
                  <c:v>0</c:v>
                </c:pt>
                <c:pt idx="9843">
                  <c:v>0</c:v>
                </c:pt>
                <c:pt idx="9844">
                  <c:v>0</c:v>
                </c:pt>
                <c:pt idx="9845">
                  <c:v>0</c:v>
                </c:pt>
                <c:pt idx="9846">
                  <c:v>0</c:v>
                </c:pt>
                <c:pt idx="9847">
                  <c:v>0</c:v>
                </c:pt>
                <c:pt idx="9848">
                  <c:v>0</c:v>
                </c:pt>
                <c:pt idx="9849">
                  <c:v>0</c:v>
                </c:pt>
                <c:pt idx="9850">
                  <c:v>0</c:v>
                </c:pt>
                <c:pt idx="9851">
                  <c:v>0</c:v>
                </c:pt>
                <c:pt idx="9852">
                  <c:v>0</c:v>
                </c:pt>
                <c:pt idx="9853">
                  <c:v>0</c:v>
                </c:pt>
                <c:pt idx="9854">
                  <c:v>0</c:v>
                </c:pt>
                <c:pt idx="9855">
                  <c:v>0</c:v>
                </c:pt>
                <c:pt idx="9856">
                  <c:v>0</c:v>
                </c:pt>
                <c:pt idx="9857">
                  <c:v>0</c:v>
                </c:pt>
                <c:pt idx="9858">
                  <c:v>0</c:v>
                </c:pt>
                <c:pt idx="9859">
                  <c:v>0</c:v>
                </c:pt>
                <c:pt idx="9860">
                  <c:v>0</c:v>
                </c:pt>
                <c:pt idx="9861">
                  <c:v>0</c:v>
                </c:pt>
                <c:pt idx="9862">
                  <c:v>0</c:v>
                </c:pt>
                <c:pt idx="9863">
                  <c:v>0</c:v>
                </c:pt>
                <c:pt idx="9864">
                  <c:v>0</c:v>
                </c:pt>
                <c:pt idx="9865">
                  <c:v>0</c:v>
                </c:pt>
                <c:pt idx="9866">
                  <c:v>0</c:v>
                </c:pt>
                <c:pt idx="9867">
                  <c:v>0</c:v>
                </c:pt>
                <c:pt idx="9868">
                  <c:v>0</c:v>
                </c:pt>
                <c:pt idx="9869">
                  <c:v>0</c:v>
                </c:pt>
                <c:pt idx="9870">
                  <c:v>0</c:v>
                </c:pt>
                <c:pt idx="9871">
                  <c:v>0</c:v>
                </c:pt>
                <c:pt idx="9872">
                  <c:v>0</c:v>
                </c:pt>
                <c:pt idx="9873">
                  <c:v>0</c:v>
                </c:pt>
                <c:pt idx="9874">
                  <c:v>0</c:v>
                </c:pt>
                <c:pt idx="9875">
                  <c:v>0</c:v>
                </c:pt>
                <c:pt idx="9876">
                  <c:v>0</c:v>
                </c:pt>
                <c:pt idx="9877">
                  <c:v>0</c:v>
                </c:pt>
                <c:pt idx="9878">
                  <c:v>0</c:v>
                </c:pt>
                <c:pt idx="9879">
                  <c:v>0</c:v>
                </c:pt>
                <c:pt idx="9880">
                  <c:v>0</c:v>
                </c:pt>
                <c:pt idx="9881">
                  <c:v>0</c:v>
                </c:pt>
                <c:pt idx="9882">
                  <c:v>0</c:v>
                </c:pt>
                <c:pt idx="9883">
                  <c:v>0</c:v>
                </c:pt>
                <c:pt idx="9884">
                  <c:v>0</c:v>
                </c:pt>
                <c:pt idx="9885">
                  <c:v>0</c:v>
                </c:pt>
                <c:pt idx="9886">
                  <c:v>0</c:v>
                </c:pt>
                <c:pt idx="9887">
                  <c:v>0</c:v>
                </c:pt>
                <c:pt idx="9888">
                  <c:v>0</c:v>
                </c:pt>
                <c:pt idx="9889">
                  <c:v>0</c:v>
                </c:pt>
                <c:pt idx="9890">
                  <c:v>0</c:v>
                </c:pt>
                <c:pt idx="9891">
                  <c:v>0</c:v>
                </c:pt>
                <c:pt idx="9892">
                  <c:v>0</c:v>
                </c:pt>
                <c:pt idx="9893">
                  <c:v>0</c:v>
                </c:pt>
                <c:pt idx="9894">
                  <c:v>0</c:v>
                </c:pt>
                <c:pt idx="9895">
                  <c:v>0</c:v>
                </c:pt>
                <c:pt idx="9896">
                  <c:v>0</c:v>
                </c:pt>
                <c:pt idx="9897">
                  <c:v>0</c:v>
                </c:pt>
                <c:pt idx="9898">
                  <c:v>0</c:v>
                </c:pt>
                <c:pt idx="9899">
                  <c:v>0</c:v>
                </c:pt>
                <c:pt idx="9900">
                  <c:v>0</c:v>
                </c:pt>
                <c:pt idx="9901">
                  <c:v>0</c:v>
                </c:pt>
                <c:pt idx="9902">
                  <c:v>0</c:v>
                </c:pt>
                <c:pt idx="9903">
                  <c:v>0</c:v>
                </c:pt>
                <c:pt idx="9904">
                  <c:v>0</c:v>
                </c:pt>
                <c:pt idx="9905">
                  <c:v>0</c:v>
                </c:pt>
                <c:pt idx="9906">
                  <c:v>0</c:v>
                </c:pt>
                <c:pt idx="9907">
                  <c:v>0</c:v>
                </c:pt>
                <c:pt idx="9908">
                  <c:v>0</c:v>
                </c:pt>
                <c:pt idx="9909">
                  <c:v>0</c:v>
                </c:pt>
                <c:pt idx="9910">
                  <c:v>0</c:v>
                </c:pt>
                <c:pt idx="9911">
                  <c:v>0</c:v>
                </c:pt>
                <c:pt idx="9912">
                  <c:v>0</c:v>
                </c:pt>
                <c:pt idx="9913">
                  <c:v>0</c:v>
                </c:pt>
                <c:pt idx="9914">
                  <c:v>0</c:v>
                </c:pt>
                <c:pt idx="9915">
                  <c:v>0</c:v>
                </c:pt>
                <c:pt idx="9916">
                  <c:v>0</c:v>
                </c:pt>
                <c:pt idx="9917">
                  <c:v>0</c:v>
                </c:pt>
                <c:pt idx="9918">
                  <c:v>0</c:v>
                </c:pt>
                <c:pt idx="9919">
                  <c:v>0</c:v>
                </c:pt>
                <c:pt idx="9920">
                  <c:v>0</c:v>
                </c:pt>
                <c:pt idx="9921">
                  <c:v>0</c:v>
                </c:pt>
                <c:pt idx="9922">
                  <c:v>0</c:v>
                </c:pt>
                <c:pt idx="9923">
                  <c:v>0</c:v>
                </c:pt>
                <c:pt idx="9924">
                  <c:v>0</c:v>
                </c:pt>
                <c:pt idx="9925">
                  <c:v>0</c:v>
                </c:pt>
                <c:pt idx="9926">
                  <c:v>0</c:v>
                </c:pt>
                <c:pt idx="9927">
                  <c:v>0</c:v>
                </c:pt>
                <c:pt idx="9928">
                  <c:v>0</c:v>
                </c:pt>
                <c:pt idx="9929">
                  <c:v>0</c:v>
                </c:pt>
                <c:pt idx="9930">
                  <c:v>0</c:v>
                </c:pt>
                <c:pt idx="9931">
                  <c:v>0</c:v>
                </c:pt>
                <c:pt idx="9932">
                  <c:v>0</c:v>
                </c:pt>
                <c:pt idx="9933">
                  <c:v>0</c:v>
                </c:pt>
                <c:pt idx="9934">
                  <c:v>0</c:v>
                </c:pt>
                <c:pt idx="9935">
                  <c:v>0</c:v>
                </c:pt>
                <c:pt idx="9936">
                  <c:v>0</c:v>
                </c:pt>
                <c:pt idx="9937">
                  <c:v>0</c:v>
                </c:pt>
                <c:pt idx="9938">
                  <c:v>0</c:v>
                </c:pt>
                <c:pt idx="9939">
                  <c:v>0</c:v>
                </c:pt>
                <c:pt idx="9940">
                  <c:v>0</c:v>
                </c:pt>
                <c:pt idx="9941">
                  <c:v>0</c:v>
                </c:pt>
                <c:pt idx="9942">
                  <c:v>0</c:v>
                </c:pt>
                <c:pt idx="9943">
                  <c:v>0</c:v>
                </c:pt>
                <c:pt idx="9944">
                  <c:v>0</c:v>
                </c:pt>
                <c:pt idx="9945">
                  <c:v>0</c:v>
                </c:pt>
                <c:pt idx="9946">
                  <c:v>0</c:v>
                </c:pt>
                <c:pt idx="9947">
                  <c:v>0</c:v>
                </c:pt>
                <c:pt idx="9948">
                  <c:v>0</c:v>
                </c:pt>
                <c:pt idx="9949">
                  <c:v>0</c:v>
                </c:pt>
                <c:pt idx="9950">
                  <c:v>0</c:v>
                </c:pt>
                <c:pt idx="9951">
                  <c:v>0</c:v>
                </c:pt>
                <c:pt idx="9952">
                  <c:v>0</c:v>
                </c:pt>
                <c:pt idx="9953">
                  <c:v>0</c:v>
                </c:pt>
                <c:pt idx="9954">
                  <c:v>0</c:v>
                </c:pt>
                <c:pt idx="9955">
                  <c:v>0</c:v>
                </c:pt>
                <c:pt idx="9956">
                  <c:v>0</c:v>
                </c:pt>
                <c:pt idx="9957">
                  <c:v>0</c:v>
                </c:pt>
                <c:pt idx="9958">
                  <c:v>0</c:v>
                </c:pt>
                <c:pt idx="9959">
                  <c:v>0</c:v>
                </c:pt>
                <c:pt idx="9960">
                  <c:v>0</c:v>
                </c:pt>
                <c:pt idx="9961">
                  <c:v>0</c:v>
                </c:pt>
                <c:pt idx="9962">
                  <c:v>0</c:v>
                </c:pt>
                <c:pt idx="9963">
                  <c:v>0</c:v>
                </c:pt>
                <c:pt idx="9964">
                  <c:v>0</c:v>
                </c:pt>
                <c:pt idx="9965">
                  <c:v>0</c:v>
                </c:pt>
                <c:pt idx="9966">
                  <c:v>0</c:v>
                </c:pt>
                <c:pt idx="9967">
                  <c:v>0</c:v>
                </c:pt>
                <c:pt idx="9968">
                  <c:v>0</c:v>
                </c:pt>
                <c:pt idx="9969">
                  <c:v>0</c:v>
                </c:pt>
                <c:pt idx="9970">
                  <c:v>0</c:v>
                </c:pt>
                <c:pt idx="9971">
                  <c:v>0</c:v>
                </c:pt>
                <c:pt idx="9972">
                  <c:v>0</c:v>
                </c:pt>
                <c:pt idx="9973">
                  <c:v>0</c:v>
                </c:pt>
                <c:pt idx="9974">
                  <c:v>0</c:v>
                </c:pt>
                <c:pt idx="9975">
                  <c:v>0</c:v>
                </c:pt>
                <c:pt idx="9976">
                  <c:v>0</c:v>
                </c:pt>
                <c:pt idx="9977">
                  <c:v>0</c:v>
                </c:pt>
                <c:pt idx="9978">
                  <c:v>0</c:v>
                </c:pt>
                <c:pt idx="9979">
                  <c:v>0</c:v>
                </c:pt>
                <c:pt idx="9980">
                  <c:v>0</c:v>
                </c:pt>
                <c:pt idx="9981">
                  <c:v>0</c:v>
                </c:pt>
                <c:pt idx="9982">
                  <c:v>0</c:v>
                </c:pt>
                <c:pt idx="9983">
                  <c:v>0</c:v>
                </c:pt>
                <c:pt idx="9984">
                  <c:v>0</c:v>
                </c:pt>
                <c:pt idx="9985">
                  <c:v>0</c:v>
                </c:pt>
                <c:pt idx="9986">
                  <c:v>0</c:v>
                </c:pt>
                <c:pt idx="9987">
                  <c:v>0</c:v>
                </c:pt>
                <c:pt idx="9988">
                  <c:v>0</c:v>
                </c:pt>
                <c:pt idx="9989">
                  <c:v>0</c:v>
                </c:pt>
                <c:pt idx="9990">
                  <c:v>0</c:v>
                </c:pt>
                <c:pt idx="9991">
                  <c:v>0</c:v>
                </c:pt>
                <c:pt idx="9992">
                  <c:v>0</c:v>
                </c:pt>
                <c:pt idx="9993">
                  <c:v>0</c:v>
                </c:pt>
                <c:pt idx="9994">
                  <c:v>0</c:v>
                </c:pt>
                <c:pt idx="9995">
                  <c:v>0</c:v>
                </c:pt>
                <c:pt idx="9996">
                  <c:v>0</c:v>
                </c:pt>
                <c:pt idx="9997">
                  <c:v>0</c:v>
                </c:pt>
                <c:pt idx="9998">
                  <c:v>0</c:v>
                </c:pt>
                <c:pt idx="9999">
                  <c:v>0</c:v>
                </c:pt>
                <c:pt idx="10000">
                  <c:v>0</c:v>
                </c:pt>
                <c:pt idx="10001">
                  <c:v>0</c:v>
                </c:pt>
                <c:pt idx="10002">
                  <c:v>0</c:v>
                </c:pt>
                <c:pt idx="10003">
                  <c:v>0</c:v>
                </c:pt>
                <c:pt idx="10004">
                  <c:v>0</c:v>
                </c:pt>
                <c:pt idx="10005">
                  <c:v>0</c:v>
                </c:pt>
                <c:pt idx="10006">
                  <c:v>0</c:v>
                </c:pt>
                <c:pt idx="10007">
                  <c:v>0</c:v>
                </c:pt>
                <c:pt idx="10008">
                  <c:v>0</c:v>
                </c:pt>
                <c:pt idx="10009">
                  <c:v>0</c:v>
                </c:pt>
                <c:pt idx="10010">
                  <c:v>0</c:v>
                </c:pt>
                <c:pt idx="10011">
                  <c:v>0</c:v>
                </c:pt>
                <c:pt idx="10012">
                  <c:v>0</c:v>
                </c:pt>
                <c:pt idx="10013">
                  <c:v>0</c:v>
                </c:pt>
                <c:pt idx="10014">
                  <c:v>0</c:v>
                </c:pt>
                <c:pt idx="10015">
                  <c:v>0</c:v>
                </c:pt>
                <c:pt idx="10016">
                  <c:v>0</c:v>
                </c:pt>
                <c:pt idx="10017">
                  <c:v>0</c:v>
                </c:pt>
                <c:pt idx="10018">
                  <c:v>0</c:v>
                </c:pt>
                <c:pt idx="10019">
                  <c:v>0</c:v>
                </c:pt>
                <c:pt idx="10020">
                  <c:v>0</c:v>
                </c:pt>
                <c:pt idx="10021">
                  <c:v>0</c:v>
                </c:pt>
                <c:pt idx="10022">
                  <c:v>0</c:v>
                </c:pt>
                <c:pt idx="10023">
                  <c:v>0</c:v>
                </c:pt>
                <c:pt idx="10024">
                  <c:v>0</c:v>
                </c:pt>
                <c:pt idx="10025">
                  <c:v>0</c:v>
                </c:pt>
                <c:pt idx="10026">
                  <c:v>0</c:v>
                </c:pt>
                <c:pt idx="10027">
                  <c:v>0</c:v>
                </c:pt>
                <c:pt idx="10028">
                  <c:v>0</c:v>
                </c:pt>
                <c:pt idx="10029">
                  <c:v>0</c:v>
                </c:pt>
                <c:pt idx="10030">
                  <c:v>0</c:v>
                </c:pt>
                <c:pt idx="10031">
                  <c:v>0</c:v>
                </c:pt>
                <c:pt idx="10032">
                  <c:v>0</c:v>
                </c:pt>
                <c:pt idx="10033">
                  <c:v>0</c:v>
                </c:pt>
                <c:pt idx="10034">
                  <c:v>0</c:v>
                </c:pt>
                <c:pt idx="10035">
                  <c:v>0</c:v>
                </c:pt>
                <c:pt idx="10036">
                  <c:v>0</c:v>
                </c:pt>
                <c:pt idx="10037">
                  <c:v>0</c:v>
                </c:pt>
                <c:pt idx="10038">
                  <c:v>0</c:v>
                </c:pt>
                <c:pt idx="10039">
                  <c:v>0</c:v>
                </c:pt>
                <c:pt idx="10040">
                  <c:v>0</c:v>
                </c:pt>
                <c:pt idx="10041">
                  <c:v>0</c:v>
                </c:pt>
                <c:pt idx="10042">
                  <c:v>0</c:v>
                </c:pt>
                <c:pt idx="10043">
                  <c:v>0</c:v>
                </c:pt>
                <c:pt idx="10044">
                  <c:v>0</c:v>
                </c:pt>
                <c:pt idx="10045">
                  <c:v>0</c:v>
                </c:pt>
                <c:pt idx="10046">
                  <c:v>0</c:v>
                </c:pt>
                <c:pt idx="10047">
                  <c:v>0</c:v>
                </c:pt>
                <c:pt idx="10048">
                  <c:v>0</c:v>
                </c:pt>
                <c:pt idx="10049">
                  <c:v>0</c:v>
                </c:pt>
                <c:pt idx="10050">
                  <c:v>0</c:v>
                </c:pt>
                <c:pt idx="10051">
                  <c:v>0</c:v>
                </c:pt>
                <c:pt idx="10052">
                  <c:v>0</c:v>
                </c:pt>
                <c:pt idx="10053">
                  <c:v>0</c:v>
                </c:pt>
                <c:pt idx="10054">
                  <c:v>0</c:v>
                </c:pt>
                <c:pt idx="10055">
                  <c:v>0</c:v>
                </c:pt>
                <c:pt idx="10056">
                  <c:v>0</c:v>
                </c:pt>
                <c:pt idx="10057">
                  <c:v>0</c:v>
                </c:pt>
                <c:pt idx="10058">
                  <c:v>0</c:v>
                </c:pt>
                <c:pt idx="10059">
                  <c:v>0</c:v>
                </c:pt>
                <c:pt idx="10060">
                  <c:v>0</c:v>
                </c:pt>
                <c:pt idx="10061">
                  <c:v>0</c:v>
                </c:pt>
                <c:pt idx="10062">
                  <c:v>0</c:v>
                </c:pt>
                <c:pt idx="10063">
                  <c:v>0</c:v>
                </c:pt>
                <c:pt idx="10064">
                  <c:v>0</c:v>
                </c:pt>
                <c:pt idx="10065">
                  <c:v>0</c:v>
                </c:pt>
                <c:pt idx="10066">
                  <c:v>0</c:v>
                </c:pt>
                <c:pt idx="10067">
                  <c:v>0</c:v>
                </c:pt>
                <c:pt idx="10068">
                  <c:v>0</c:v>
                </c:pt>
                <c:pt idx="10069">
                  <c:v>0</c:v>
                </c:pt>
                <c:pt idx="10070">
                  <c:v>0</c:v>
                </c:pt>
                <c:pt idx="10071">
                  <c:v>0</c:v>
                </c:pt>
                <c:pt idx="10072">
                  <c:v>0</c:v>
                </c:pt>
                <c:pt idx="10073">
                  <c:v>0</c:v>
                </c:pt>
                <c:pt idx="10074">
                  <c:v>0</c:v>
                </c:pt>
                <c:pt idx="10075">
                  <c:v>0</c:v>
                </c:pt>
                <c:pt idx="10076">
                  <c:v>0</c:v>
                </c:pt>
                <c:pt idx="10077">
                  <c:v>0</c:v>
                </c:pt>
                <c:pt idx="10078">
                  <c:v>0</c:v>
                </c:pt>
                <c:pt idx="100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CE-4139-827B-7791FE1652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dk1">
                  <a:lumMod val="35000"/>
                  <a:lumOff val="65000"/>
                  <a:alpha val="33000"/>
                </a:schemeClr>
              </a:solidFill>
              <a:round/>
            </a:ln>
            <a:effectLst/>
          </c:spPr>
        </c:dropLines>
        <c:smooth val="0"/>
        <c:axId val="568430752"/>
        <c:axId val="572489376"/>
      </c:lineChart>
      <c:catAx>
        <c:axId val="568430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7</a:t>
                </a:r>
                <a:r>
                  <a:rPr lang="en-US" sz="2400" cap="non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Feb 2014, UTC</a:t>
                </a:r>
                <a:endParaRPr lang="en-US" sz="2400" cap="none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59600819342760702"/>
              <c:y val="0.901878392511781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cap="none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one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489376"/>
        <c:crosses val="autoZero"/>
        <c:auto val="0"/>
        <c:lblAlgn val="ctr"/>
        <c:lblOffset val="100"/>
        <c:tickLblSkip val="9999"/>
        <c:tickMarkSkip val="1440"/>
        <c:noMultiLvlLbl val="0"/>
      </c:catAx>
      <c:valAx>
        <c:axId val="5724893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cap="none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cap="none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Wh</a:t>
                </a:r>
                <a:r>
                  <a:rPr lang="en-US" cap="non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/m</a:t>
                </a:r>
                <a:r>
                  <a:rPr lang="en-US" cap="none" baseline="30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</a:t>
                </a:r>
                <a:endParaRPr lang="en-GB" cap="none" baseline="30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cap="none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spc="2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43075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b="0" kern="1200" spc="20" baseline="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 cmpd="sng" algn="ctr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  <a:alpha val="33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/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0.10965</cdr:x>
      <cdr:y>0.89371</cdr:y>
    </cdr:from>
    <cdr:to>
      <cdr:x>0.20532</cdr:x>
      <cdr:y>0.98848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7D968282-A17E-43E3-A7F1-8B507E93B720}"/>
            </a:ext>
          </a:extLst>
        </cdr:cNvPr>
        <cdr:cNvSpPr txBox="1"/>
      </cdr:nvSpPr>
      <cdr:spPr>
        <a:xfrm xmlns:a="http://schemas.openxmlformats.org/drawingml/2006/main">
          <a:off x="900751" y="4300753"/>
          <a:ext cx="785909" cy="4560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400" dirty="0">
              <a:solidFill>
                <a:schemeClr val="tx1">
                  <a:lumMod val="75000"/>
                  <a:lumOff val="25000"/>
                </a:schemeClr>
              </a:solidFill>
            </a:rPr>
            <a:t>1 Feb</a:t>
          </a:r>
          <a:endParaRPr lang="en-GB" sz="2400" dirty="0">
            <a:solidFill>
              <a:schemeClr val="tx1">
                <a:lumMod val="75000"/>
                <a:lumOff val="25000"/>
              </a:schemeClr>
            </a:solidFill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B6017-DDE6-412D-93FD-7DE5FA44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5C6CC8-6240-4A93-A739-1788DA668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F61F68-24E4-40BD-93E2-2C10D522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981BD2-483D-44AE-A35D-E5B03A16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C54EF3-2DF5-44FC-9F3E-EDE736A1F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12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D07C5-DEBB-4096-B6E2-778FF7B5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E14B31-2720-4B65-9682-D896831EE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71185A-8F79-4ACB-A5F5-46C89DAF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0A71E-8E25-4C7A-8276-5AD3CE6F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0D1171-DE10-4FA9-A1E3-624751F2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15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8296CB9-0BE4-4849-9587-698A31DB1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D27F58-0C3E-40DF-93F0-A5A9EDA22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77E364-88F8-4785-978C-C2039AAE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7398-A41F-4F17-88A5-9EA6D560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F2428-6F35-4685-AF2C-7BBF4DF1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26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2E97C-ED57-43CB-A59C-0676C107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CFCC6D-04F2-4EF4-8799-13B31D76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EF58A-8A66-488E-ADDE-1B742982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CB6298-9F4E-448B-BF79-15F7EF08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97D3F-D42F-47D0-BADB-9ACD861C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22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217A7-EF05-4A6F-9E41-E87B0B3D8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44588E-D1B8-4633-88AB-113464D4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928F4C-7633-42B3-8762-023FD937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FC5308-AEF4-47B6-AAA5-466F38F4B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EFB1C8-9EE9-48D8-A48E-CB7DE6F8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23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AFC60-6CA7-40CC-9AE8-3EE83E01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D091B-EF72-44B2-8CEF-A3F6B19EA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97412C-4228-4B94-905D-416CFEDB5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2928D1-80BC-4078-99F2-20C8CA499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F45B66-4DCF-4E0F-AE11-8AD7EA43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476DBA-5082-43AD-8D8F-5DC7EAC7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05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DDCD3-38E7-48AD-A715-1E0DE156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E133AD-7978-4E6C-B222-143FE36A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23B48B-A4A2-4C0D-9E7D-924CC74FC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F0A3F9-6DA1-4D9F-AC73-7997EDC66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14C929-5D69-4B1B-B36E-2B7D1A4BE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E866929-A9D8-4C81-93E6-F0EE0692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E6C14D2-D18E-47F7-AB9C-30B99CD3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4866F0-BAD3-4602-A0CD-735BD89A0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2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7193A-A0D3-4CF8-BCD7-B330F5DA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6302FB6-6FD5-4C6B-BFEE-DB02F637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5EFFAB-777D-4781-8499-538BA74DF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6E27EE-1E34-4DE2-97EF-240E50E8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648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864CAC-2EB7-4007-9012-02DFD54C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CC11A8-1B5C-4A43-B502-D9EC8B68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2A978F-6AC6-4F99-B748-36A39363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95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592A2-E22B-4EF6-BEFD-A841A30B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AC3FC-ED29-4C01-B119-66FF4367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0A9E12-D2E2-44EE-BE36-2C215E217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ADA47C-6A67-4720-A389-8B20F15C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9226F0-6443-4598-8FF6-DD7FF395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65256F-8AF5-4164-8477-DEBF1C80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92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D21B8-6466-418A-8509-8A6D7A04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D8AED2-177E-4844-A5E9-6E00F14A7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C7B84C-0E73-41E4-8BB8-DC0ACF5B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13F47-E043-47A6-A80D-F4F9E916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8C39EC-335A-4743-BD9D-2F8DDB08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194C25-9940-463D-96C8-4C94CCAF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74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C94AB4-D0AA-4893-9245-4965007B5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11244B-1A0D-4BBD-9368-E999924D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687D1-4A24-4BF5-AA04-BA4B931C0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0D59-22E1-48FE-B4C6-DBD93F1A5323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E18CB-2B37-472A-8507-FDBEF9C4D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904A9-90B0-48F1-8F49-DFEA73644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3F56-38C1-425F-984D-35D36F4AC77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01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D88C664E-499F-4996-9641-824486DBE9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0575653"/>
              </p:ext>
            </p:extLst>
          </p:nvPr>
        </p:nvGraphicFramePr>
        <p:xfrm>
          <a:off x="2830749" y="1050587"/>
          <a:ext cx="8214877" cy="4812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107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Schroedter-Homscheidt, Marion</dc:creator>
  <cp:lastModifiedBy>Luke Jones</cp:lastModifiedBy>
  <cp:revision>13</cp:revision>
  <dcterms:created xsi:type="dcterms:W3CDTF">2022-05-24T12:27:35Z</dcterms:created>
  <dcterms:modified xsi:type="dcterms:W3CDTF">2022-07-25T12:52:46Z</dcterms:modified>
</cp:coreProperties>
</file>