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96"/>
    <p:restoredTop sz="86337"/>
  </p:normalViewPr>
  <p:slideViewPr>
    <p:cSldViewPr snapToGrid="0">
      <p:cViewPr>
        <p:scale>
          <a:sx n="293" d="100"/>
          <a:sy n="293" d="100"/>
        </p:scale>
        <p:origin x="80" y="-1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1B45-1C6B-DA4B-AE36-1EA1E4E2D5A6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07F3-38A8-6743-AE83-584559C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C07F3-38A8-6743-AE83-584559C04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C07F3-38A8-6743-AE83-584559C04C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0D8E-D6F8-7E8B-9ED7-D3B31C52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DBC8-EE42-0724-732D-3B5BBBAA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B21A-652B-B8CE-6A16-633DA82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7C01-780C-9E40-3FCF-DA686B3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0DEF-6DFC-760D-7EFB-AED8DFC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894-2379-6DA7-959A-CBFDE35F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44A1-6DD5-67AE-9541-8A4ECDCE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959A-B3D4-CE0B-7737-AAABE3C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9560-C001-B1BD-BC30-CD424480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606E-6CB1-44F1-9BE2-536C0B9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0F3B-9DB8-3F4A-EC70-3FB8BD68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16C7-A43D-0410-E741-CF6A9D8D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F231-1B44-1C1B-538F-B3024F26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F03C-0B3D-F63D-9F7F-F3C97CE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8B83-B3FA-66D8-EE26-BD1C979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565-286A-8468-4028-C0F8493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9156-FF70-6B24-C94C-D624780A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F1E7-FCA1-89BA-E4D1-8AE0FCC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DB66-5ED3-F371-112B-C0B71FDF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3C23-28CA-A570-D7F9-8A79E30F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22C-909E-2642-760E-95682EFF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E08D-B50A-78DB-074E-D7C0FBEE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C7EE-BDE3-3166-C2A4-5CF93C7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F55A-6FFF-2057-C112-D352D87B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65E9-53CD-D5E6-F6D4-56E351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F89-9763-9C9B-38BA-7731AB87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678-78DF-899E-ED73-AECD01E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A539-3577-2CD9-43DB-3687A9D9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D98C-D977-C223-A82B-5D56217D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7930-5522-B9C8-4285-BDE3385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3E68-583C-C57A-2CFA-25A0F803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55C8-8677-8BE4-4291-1511BB99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D362-31D4-4B10-6BEB-20362D38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378C-B2E5-2BFC-026A-E6010BC7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368A7-50A0-AE2E-A413-57F2A167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EEB2-3638-0CD3-33E3-28A9BBCEE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7F03-F728-C148-2788-91FAE73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A06B-FEA2-AAFE-6763-A605A84D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2732B-B614-19E8-24CF-D46A11A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C46B-1E09-EB19-4192-4F15D078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37899-8DC1-0C00-185C-5FC1417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1E328-8C6C-F295-A10B-F1A9C37B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91607-96EB-4F3B-2A8F-250E1DF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9FE6-E814-1AC9-6B12-858FC14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3BBF-72CF-DE02-74C8-8416D33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4843-B659-ED4A-33A1-518888F6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5B8D-9B4A-D1BF-4D83-F2C74989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127E-AE88-62A3-2415-141B1BE1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6065-588A-848B-415B-6902FC12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4EAA-A920-C75A-3EEF-81E46A34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594F-8B67-5D1A-F5FB-509814F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8DBC-8528-8626-6D86-04E8826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DA70-FFED-2C15-C358-5717EBA2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31E9-6BAB-FCB7-7DEE-AAAD9536D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8CB5-EAC9-1B0A-51E0-837B06CE4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7E53-894A-EA5E-2F1F-2C7CBA9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F77D-5B12-DE04-6011-316AB22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472D-D55D-ED64-403A-7B0607D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ACDF-9D02-8396-9B6D-2EBB55C2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8601-587D-7065-0541-00CEB2C2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F56D-1A68-DC6B-9651-84E08933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BB17-17AA-0D45-8690-908CA8595E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9451-844C-246F-B145-52989A18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71D3-09A2-9067-68FB-5397CC990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01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0868"/>
              </p:ext>
            </p:extLst>
          </p:nvPr>
        </p:nvGraphicFramePr>
        <p:xfrm>
          <a:off x="676165" y="2831026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A45617-6690-67C8-50E8-7B61CDBB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06492"/>
              </p:ext>
            </p:extLst>
          </p:nvPr>
        </p:nvGraphicFramePr>
        <p:xfrm>
          <a:off x="6361772" y="817741"/>
          <a:ext cx="3677920" cy="361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7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9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652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674857" y="2025858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Concatenate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833617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97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74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69256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E0454F-A351-1ED3-D2A6-45058D6D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8778"/>
              </p:ext>
            </p:extLst>
          </p:nvPr>
        </p:nvGraphicFramePr>
        <p:xfrm>
          <a:off x="5998957" y="1696581"/>
          <a:ext cx="53327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3767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9DF0-7161-8D22-3E09-662FCD3E9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3646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FA75FE-5C9C-1DA7-CEBD-895C9004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20720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9F5E4-0977-37C5-A449-ED8D90BB9663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EC811F7-85E8-B1E2-CEF7-BE73E125DDC8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3617BA-47D3-5D04-1060-364CFD6E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34708"/>
              </p:ext>
            </p:extLst>
          </p:nvPr>
        </p:nvGraphicFramePr>
        <p:xfrm>
          <a:off x="5998957" y="1696581"/>
          <a:ext cx="45053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1C12E-0E54-EFC1-6B85-ED7ABADDABEE}"/>
              </a:ext>
            </a:extLst>
          </p:cNvPr>
          <p:cNvSpPr txBox="1"/>
          <p:nvPr/>
        </p:nvSpPr>
        <p:spPr>
          <a:xfrm>
            <a:off x="3842795" y="2349661"/>
            <a:ext cx="537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[ : , : , : , : 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133687-37FD-BDA3-A206-9E385676147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9691" y="1598366"/>
            <a:ext cx="958770" cy="716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3CC249-E430-3BC9-3A6C-523AA82D69ED}"/>
              </a:ext>
            </a:extLst>
          </p:cNvPr>
          <p:cNvCxnSpPr>
            <a:cxnSpLocks/>
          </p:cNvCxnSpPr>
          <p:nvPr/>
        </p:nvCxnSpPr>
        <p:spPr>
          <a:xfrm flipH="1">
            <a:off x="5974466" y="1643605"/>
            <a:ext cx="1468055" cy="67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678A7-89E8-E4B6-CE88-9DF0094646AE}"/>
              </a:ext>
            </a:extLst>
          </p:cNvPr>
          <p:cNvCxnSpPr>
            <a:cxnSpLocks/>
          </p:cNvCxnSpPr>
          <p:nvPr/>
        </p:nvCxnSpPr>
        <p:spPr>
          <a:xfrm>
            <a:off x="4363656" y="1215341"/>
            <a:ext cx="435980" cy="109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3B1E0E-B4D5-3938-7B5C-663C47C06D86}"/>
              </a:ext>
            </a:extLst>
          </p:cNvPr>
          <p:cNvCxnSpPr>
            <a:cxnSpLocks/>
          </p:cNvCxnSpPr>
          <p:nvPr/>
        </p:nvCxnSpPr>
        <p:spPr>
          <a:xfrm flipH="1">
            <a:off x="5420811" y="1203767"/>
            <a:ext cx="654572" cy="1111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9063CC-D562-15E3-C6E0-643EEF760BBB}"/>
              </a:ext>
            </a:extLst>
          </p:cNvPr>
          <p:cNvSpPr txBox="1"/>
          <p:nvPr/>
        </p:nvSpPr>
        <p:spPr>
          <a:xfrm>
            <a:off x="6528121" y="12626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point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1D6C3-DA92-CE98-167C-C3513A7878A6}"/>
              </a:ext>
            </a:extLst>
          </p:cNvPr>
          <p:cNvSpPr txBox="1"/>
          <p:nvPr/>
        </p:nvSpPr>
        <p:spPr>
          <a:xfrm>
            <a:off x="2849783" y="1229034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7BFEC-514F-2744-2A7F-CB27D75912DC}"/>
              </a:ext>
            </a:extLst>
          </p:cNvPr>
          <p:cNvSpPr txBox="1"/>
          <p:nvPr/>
        </p:nvSpPr>
        <p:spPr>
          <a:xfrm>
            <a:off x="3820851" y="834435"/>
            <a:ext cx="10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43C19-0230-9AB8-2866-C6F517B68F37}"/>
              </a:ext>
            </a:extLst>
          </p:cNvPr>
          <p:cNvSpPr txBox="1"/>
          <p:nvPr/>
        </p:nvSpPr>
        <p:spPr>
          <a:xfrm>
            <a:off x="5055484" y="834435"/>
            <a:ext cx="203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members</a:t>
            </a:r>
          </a:p>
        </p:txBody>
      </p:sp>
    </p:spTree>
    <p:extLst>
      <p:ext uri="{BB962C8B-B14F-4D97-AF65-F5344CB8AC3E}">
        <p14:creationId xmlns:p14="http://schemas.microsoft.com/office/powerpoint/2010/main" val="30662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999A09-EBB0-46AD-6B33-9AC97E36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24066"/>
              </p:ext>
            </p:extLst>
          </p:nvPr>
        </p:nvGraphicFramePr>
        <p:xfrm>
          <a:off x="3949259" y="4253654"/>
          <a:ext cx="367792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1297"/>
                  </a:ext>
                </a:extLst>
              </a:tr>
            </a:tbl>
          </a:graphicData>
        </a:graphic>
      </p:graphicFrame>
      <p:sp>
        <p:nvSpPr>
          <p:cNvPr id="4" name="Manual Operation 3">
            <a:extLst>
              <a:ext uri="{FF2B5EF4-FFF2-40B4-BE49-F238E27FC236}">
                <a16:creationId xmlns:a16="http://schemas.microsoft.com/office/drawing/2014/main" id="{20D6F927-ECF5-9735-6D84-46EED3EA6BDB}"/>
              </a:ext>
            </a:extLst>
          </p:cNvPr>
          <p:cNvSpPr/>
          <p:nvPr/>
        </p:nvSpPr>
        <p:spPr>
          <a:xfrm rot="10800000">
            <a:off x="4724280" y="1605661"/>
            <a:ext cx="2127878" cy="142567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12DBF-8144-A3B6-07E9-10912B0DCA2E}"/>
              </a:ext>
            </a:extLst>
          </p:cNvPr>
          <p:cNvSpPr txBox="1"/>
          <p:nvPr/>
        </p:nvSpPr>
        <p:spPr>
          <a:xfrm rot="3279174">
            <a:off x="4432440" y="485155"/>
            <a:ext cx="1563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1999-01-01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B0EE6-F14C-AFF1-BE63-130D31453707}"/>
              </a:ext>
            </a:extLst>
          </p:cNvPr>
          <p:cNvSpPr txBox="1"/>
          <p:nvPr/>
        </p:nvSpPr>
        <p:spPr>
          <a:xfrm rot="2739062">
            <a:off x="3809418" y="622792"/>
            <a:ext cx="160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1999-01-02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8CFE6-C98E-2635-9B13-C54F344401D2}"/>
              </a:ext>
            </a:extLst>
          </p:cNvPr>
          <p:cNvSpPr txBox="1"/>
          <p:nvPr/>
        </p:nvSpPr>
        <p:spPr>
          <a:xfrm rot="18888970">
            <a:off x="5613219" y="54491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1999-01-04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5FCF3-EDEF-2390-5FCF-74389D83AE8F}"/>
              </a:ext>
            </a:extLst>
          </p:cNvPr>
          <p:cNvSpPr/>
          <p:nvPr/>
        </p:nvSpPr>
        <p:spPr>
          <a:xfrm>
            <a:off x="5303802" y="2998402"/>
            <a:ext cx="257553" cy="25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69CB46-60D6-CADB-5A7B-9984DD483BB7}"/>
              </a:ext>
            </a:extLst>
          </p:cNvPr>
          <p:cNvSpPr/>
          <p:nvPr/>
        </p:nvSpPr>
        <p:spPr>
          <a:xfrm>
            <a:off x="5661022" y="3300223"/>
            <a:ext cx="257553" cy="25755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757096-F6AB-2BE2-6DB9-7E11F95BDEE0}"/>
              </a:ext>
            </a:extLst>
          </p:cNvPr>
          <p:cNvSpPr/>
          <p:nvPr/>
        </p:nvSpPr>
        <p:spPr>
          <a:xfrm>
            <a:off x="6015874" y="3094024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497DE5-01A9-0A24-DD18-874FEA8E2090}"/>
              </a:ext>
            </a:extLst>
          </p:cNvPr>
          <p:cNvSpPr/>
          <p:nvPr/>
        </p:nvSpPr>
        <p:spPr>
          <a:xfrm>
            <a:off x="6266066" y="3351577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D667D-9ABA-C8E4-821B-D3A82E3FA939}"/>
              </a:ext>
            </a:extLst>
          </p:cNvPr>
          <p:cNvSpPr/>
          <p:nvPr/>
        </p:nvSpPr>
        <p:spPr>
          <a:xfrm>
            <a:off x="5403469" y="4591365"/>
            <a:ext cx="257553" cy="25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A9BEC3-F215-66D0-A049-18DAD909F72D}"/>
              </a:ext>
            </a:extLst>
          </p:cNvPr>
          <p:cNvSpPr/>
          <p:nvPr/>
        </p:nvSpPr>
        <p:spPr>
          <a:xfrm>
            <a:off x="6224184" y="4591365"/>
            <a:ext cx="257553" cy="25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5ADC88-3FFA-6F16-4355-F9425CFD43C5}"/>
              </a:ext>
            </a:extLst>
          </p:cNvPr>
          <p:cNvSpPr/>
          <p:nvPr/>
        </p:nvSpPr>
        <p:spPr>
          <a:xfrm>
            <a:off x="7044899" y="4591365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B0344F-4F43-F66E-7357-923EB9050244}"/>
              </a:ext>
            </a:extLst>
          </p:cNvPr>
          <p:cNvSpPr/>
          <p:nvPr/>
        </p:nvSpPr>
        <p:spPr>
          <a:xfrm>
            <a:off x="5403469" y="4957073"/>
            <a:ext cx="257553" cy="25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BAFB77-6D05-538A-8769-366F833FF5BC}"/>
              </a:ext>
            </a:extLst>
          </p:cNvPr>
          <p:cNvSpPr/>
          <p:nvPr/>
        </p:nvSpPr>
        <p:spPr>
          <a:xfrm>
            <a:off x="6224184" y="4957073"/>
            <a:ext cx="257553" cy="25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48258-1844-2693-9B37-285B67C3ABB7}"/>
              </a:ext>
            </a:extLst>
          </p:cNvPr>
          <p:cNvSpPr/>
          <p:nvPr/>
        </p:nvSpPr>
        <p:spPr>
          <a:xfrm>
            <a:off x="7044899" y="4957073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E4C6A8-C18E-6498-6B80-8082D776EFE7}"/>
              </a:ext>
            </a:extLst>
          </p:cNvPr>
          <p:cNvSpPr/>
          <p:nvPr/>
        </p:nvSpPr>
        <p:spPr>
          <a:xfrm>
            <a:off x="5403469" y="6071233"/>
            <a:ext cx="257553" cy="25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D907A6-E148-8E98-3FEC-722C25017EA8}"/>
              </a:ext>
            </a:extLst>
          </p:cNvPr>
          <p:cNvSpPr/>
          <p:nvPr/>
        </p:nvSpPr>
        <p:spPr>
          <a:xfrm>
            <a:off x="6224184" y="6071233"/>
            <a:ext cx="257553" cy="25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A4DD64-C395-7F5F-5CC6-C4D60B858599}"/>
              </a:ext>
            </a:extLst>
          </p:cNvPr>
          <p:cNvSpPr/>
          <p:nvPr/>
        </p:nvSpPr>
        <p:spPr>
          <a:xfrm>
            <a:off x="7044899" y="6071233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92F4C816-30E8-2233-0C78-115D48891473}"/>
              </a:ext>
            </a:extLst>
          </p:cNvPr>
          <p:cNvCxnSpPr>
            <a:stCxn id="16" idx="6"/>
            <a:endCxn id="22" idx="6"/>
          </p:cNvCxnSpPr>
          <p:nvPr/>
        </p:nvCxnSpPr>
        <p:spPr>
          <a:xfrm>
            <a:off x="6523619" y="3480354"/>
            <a:ext cx="778833" cy="1605496"/>
          </a:xfrm>
          <a:prstGeom prst="curvedConnector3">
            <a:avLst>
              <a:gd name="adj1" fmla="val 2202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B8F018-E1A3-8B45-33C8-1A34377452B1}"/>
              </a:ext>
            </a:extLst>
          </p:cNvPr>
          <p:cNvSpPr txBox="1"/>
          <p:nvPr/>
        </p:nvSpPr>
        <p:spPr>
          <a:xfrm>
            <a:off x="5424887" y="1605659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F62C5-8AD2-C09A-BD6D-942E8AB647E6}"/>
              </a:ext>
            </a:extLst>
          </p:cNvPr>
          <p:cNvSpPr txBox="1"/>
          <p:nvPr/>
        </p:nvSpPr>
        <p:spPr>
          <a:xfrm>
            <a:off x="5420976" y="25870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Fields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D7723AD2-98C6-221D-50B1-B17FF2D039D5}"/>
              </a:ext>
            </a:extLst>
          </p:cNvPr>
          <p:cNvSpPr/>
          <p:nvPr/>
        </p:nvSpPr>
        <p:spPr>
          <a:xfrm>
            <a:off x="5615465" y="1927509"/>
            <a:ext cx="334297" cy="7070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356BE6-2CBC-196B-A4F7-91550FD649E6}"/>
              </a:ext>
            </a:extLst>
          </p:cNvPr>
          <p:cNvSpPr/>
          <p:nvPr/>
        </p:nvSpPr>
        <p:spPr>
          <a:xfrm>
            <a:off x="5882786" y="3626028"/>
            <a:ext cx="257553" cy="25755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6C7246-EE3B-BE45-D8E2-0E42C8AAF215}"/>
              </a:ext>
            </a:extLst>
          </p:cNvPr>
          <p:cNvSpPr/>
          <p:nvPr/>
        </p:nvSpPr>
        <p:spPr>
          <a:xfrm>
            <a:off x="6285196" y="2924752"/>
            <a:ext cx="257553" cy="25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4FDF99-5CF7-A5D7-A091-BF16960DFB02}"/>
              </a:ext>
            </a:extLst>
          </p:cNvPr>
          <p:cNvSpPr/>
          <p:nvPr/>
        </p:nvSpPr>
        <p:spPr>
          <a:xfrm>
            <a:off x="5207518" y="3354902"/>
            <a:ext cx="257553" cy="25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3F44FFD-8249-DF9D-4CBB-853DBF6EDC2E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 rot="10800000" flipH="1" flipV="1">
            <a:off x="5303801" y="3127178"/>
            <a:ext cx="99667" cy="1592963"/>
          </a:xfrm>
          <a:prstGeom prst="curvedConnector3">
            <a:avLst>
              <a:gd name="adj1" fmla="val -22936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09811-410D-BD9B-E832-41B4FC2B7E9D}"/>
              </a:ext>
            </a:extLst>
          </p:cNvPr>
          <p:cNvSpPr txBox="1"/>
          <p:nvPr/>
        </p:nvSpPr>
        <p:spPr>
          <a:xfrm>
            <a:off x="561142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0F877-12B4-3948-3CA6-9E9F9FDE44CE}"/>
              </a:ext>
            </a:extLst>
          </p:cNvPr>
          <p:cNvSpPr txBox="1"/>
          <p:nvPr/>
        </p:nvSpPr>
        <p:spPr>
          <a:xfrm>
            <a:off x="1053738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2C6A8-C09E-FCF0-9298-9511C75CA575}"/>
              </a:ext>
            </a:extLst>
          </p:cNvPr>
          <p:cNvSpPr txBox="1"/>
          <p:nvPr/>
        </p:nvSpPr>
        <p:spPr>
          <a:xfrm>
            <a:off x="1546334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</a:t>
            </a:r>
            <a:r>
              <a:rPr lang="en-US" sz="1400" baseline="-25000" dirty="0">
                <a:solidFill>
                  <a:srgbClr val="FF0000"/>
                </a:solidFill>
              </a:rPr>
              <a:t>i+3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83BCA-64B2-00A5-E4C7-9EA051D05496}"/>
              </a:ext>
            </a:extLst>
          </p:cNvPr>
          <p:cNvSpPr txBox="1"/>
          <p:nvPr/>
        </p:nvSpPr>
        <p:spPr>
          <a:xfrm>
            <a:off x="2038930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EB66E6-6446-5C47-9155-99B785EE8629}"/>
              </a:ext>
            </a:extLst>
          </p:cNvPr>
          <p:cNvSpPr txBox="1"/>
          <p:nvPr/>
        </p:nvSpPr>
        <p:spPr>
          <a:xfrm>
            <a:off x="2531526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C356B-A44D-8A48-14FE-B647D9AC67C0}"/>
              </a:ext>
            </a:extLst>
          </p:cNvPr>
          <p:cNvSpPr txBox="1"/>
          <p:nvPr/>
        </p:nvSpPr>
        <p:spPr>
          <a:xfrm>
            <a:off x="3024122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BEBD8-4444-78E4-848F-08C29687672A}"/>
              </a:ext>
            </a:extLst>
          </p:cNvPr>
          <p:cNvSpPr txBox="1"/>
          <p:nvPr/>
        </p:nvSpPr>
        <p:spPr>
          <a:xfrm>
            <a:off x="3516718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</a:t>
            </a:r>
            <a:r>
              <a:rPr lang="en-US" sz="1400" baseline="-25000" dirty="0">
                <a:solidFill>
                  <a:srgbClr val="FF0000"/>
                </a:solidFill>
              </a:rPr>
              <a:t>i+7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ED39F-0085-ABFE-A30B-C4B0FAF39011}"/>
              </a:ext>
            </a:extLst>
          </p:cNvPr>
          <p:cNvSpPr txBox="1"/>
          <p:nvPr/>
        </p:nvSpPr>
        <p:spPr>
          <a:xfrm>
            <a:off x="4009314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EA3C3-0FFD-9368-A0EF-BF3E4CFBF643}"/>
              </a:ext>
            </a:extLst>
          </p:cNvPr>
          <p:cNvSpPr txBox="1"/>
          <p:nvPr/>
        </p:nvSpPr>
        <p:spPr>
          <a:xfrm>
            <a:off x="4501910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</a:t>
            </a:r>
            <a:r>
              <a:rPr lang="en-US" sz="1400" baseline="-25000" dirty="0">
                <a:solidFill>
                  <a:srgbClr val="FF0000"/>
                </a:solidFill>
              </a:rPr>
              <a:t>i+9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28649-7200-B7A6-0837-AE14A5B01ED4}"/>
              </a:ext>
            </a:extLst>
          </p:cNvPr>
          <p:cNvSpPr txBox="1"/>
          <p:nvPr/>
        </p:nvSpPr>
        <p:spPr>
          <a:xfrm>
            <a:off x="4994506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FEF74-F4F9-4BA7-BF0E-276B4577D5D2}"/>
              </a:ext>
            </a:extLst>
          </p:cNvPr>
          <p:cNvSpPr txBox="1"/>
          <p:nvPr/>
        </p:nvSpPr>
        <p:spPr>
          <a:xfrm>
            <a:off x="5487102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C493-C4F7-85BE-60C9-6E2556FE8456}"/>
              </a:ext>
            </a:extLst>
          </p:cNvPr>
          <p:cNvSpPr txBox="1"/>
          <p:nvPr/>
        </p:nvSpPr>
        <p:spPr>
          <a:xfrm>
            <a:off x="5979698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26C4E-187F-5038-B3B4-044832FF1880}"/>
              </a:ext>
            </a:extLst>
          </p:cNvPr>
          <p:cNvSpPr txBox="1"/>
          <p:nvPr/>
        </p:nvSpPr>
        <p:spPr>
          <a:xfrm>
            <a:off x="6472294" y="1988926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</a:t>
            </a:r>
            <a:endParaRPr lang="en-US" sz="14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3D5C3-A884-0648-168A-7FCA475F2057}"/>
              </a:ext>
            </a:extLst>
          </p:cNvPr>
          <p:cNvSpPr txBox="1"/>
          <p:nvPr/>
        </p:nvSpPr>
        <p:spPr>
          <a:xfrm>
            <a:off x="68546" y="1988925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B86F3-F1C3-D735-459A-64451148332B}"/>
              </a:ext>
            </a:extLst>
          </p:cNvPr>
          <p:cNvSpPr txBox="1"/>
          <p:nvPr/>
        </p:nvSpPr>
        <p:spPr>
          <a:xfrm>
            <a:off x="561142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BCEDF-EEA9-31E2-8B19-514CEB20930E}"/>
              </a:ext>
            </a:extLst>
          </p:cNvPr>
          <p:cNvSpPr txBox="1"/>
          <p:nvPr/>
        </p:nvSpPr>
        <p:spPr>
          <a:xfrm>
            <a:off x="1053738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D312A-AE2D-E3FB-4F07-00BD23DD3814}"/>
              </a:ext>
            </a:extLst>
          </p:cNvPr>
          <p:cNvSpPr txBox="1"/>
          <p:nvPr/>
        </p:nvSpPr>
        <p:spPr>
          <a:xfrm>
            <a:off x="2038930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767BA5-F5F1-8C96-6F46-BB78888CAE05}"/>
              </a:ext>
            </a:extLst>
          </p:cNvPr>
          <p:cNvSpPr txBox="1"/>
          <p:nvPr/>
        </p:nvSpPr>
        <p:spPr>
          <a:xfrm>
            <a:off x="2531526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37AF9-4168-9559-38C9-C824F3576A6E}"/>
              </a:ext>
            </a:extLst>
          </p:cNvPr>
          <p:cNvSpPr txBox="1"/>
          <p:nvPr/>
        </p:nvSpPr>
        <p:spPr>
          <a:xfrm>
            <a:off x="2531526" y="2859782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901C7D-B859-13B6-E106-0DB18880B02D}"/>
              </a:ext>
            </a:extLst>
          </p:cNvPr>
          <p:cNvSpPr txBox="1"/>
          <p:nvPr/>
        </p:nvSpPr>
        <p:spPr>
          <a:xfrm>
            <a:off x="3024122" y="2859782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6739C-6964-4570-EF72-3EF83EB416B7}"/>
              </a:ext>
            </a:extLst>
          </p:cNvPr>
          <p:cNvSpPr txBox="1"/>
          <p:nvPr/>
        </p:nvSpPr>
        <p:spPr>
          <a:xfrm>
            <a:off x="4994506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0D0B9-0DB3-23A8-FC2E-923B5EBA28FD}"/>
              </a:ext>
            </a:extLst>
          </p:cNvPr>
          <p:cNvSpPr txBox="1"/>
          <p:nvPr/>
        </p:nvSpPr>
        <p:spPr>
          <a:xfrm>
            <a:off x="5487102" y="2424354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053702-7F3F-7C9D-36B9-13FDB265416D}"/>
              </a:ext>
            </a:extLst>
          </p:cNvPr>
          <p:cNvSpPr txBox="1"/>
          <p:nvPr/>
        </p:nvSpPr>
        <p:spPr>
          <a:xfrm>
            <a:off x="5487102" y="2859782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8DF20F-CB15-8E21-71D2-F3C51FDFF796}"/>
              </a:ext>
            </a:extLst>
          </p:cNvPr>
          <p:cNvSpPr txBox="1"/>
          <p:nvPr/>
        </p:nvSpPr>
        <p:spPr>
          <a:xfrm>
            <a:off x="5979698" y="2859782"/>
            <a:ext cx="49259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baseline="-25000" dirty="0"/>
              <a:t>i+12</a:t>
            </a:r>
          </a:p>
        </p:txBody>
      </p:sp>
    </p:spTree>
    <p:extLst>
      <p:ext uri="{BB962C8B-B14F-4D97-AF65-F5344CB8AC3E}">
        <p14:creationId xmlns:p14="http://schemas.microsoft.com/office/powerpoint/2010/main" val="413121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172</Words>
  <Application>Microsoft Macintosh PowerPoint</Application>
  <PresentationFormat>Widescreen</PresentationFormat>
  <Paragraphs>117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Baudouin Raoult</dc:creator>
  <cp:lastModifiedBy>Baudouin Raoult</cp:lastModifiedBy>
  <cp:revision>8</cp:revision>
  <dcterms:created xsi:type="dcterms:W3CDTF">2023-09-21T08:55:29Z</dcterms:created>
  <dcterms:modified xsi:type="dcterms:W3CDTF">2024-09-07T15:00:46Z</dcterms:modified>
</cp:coreProperties>
</file>