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8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41"/>
    <p:restoredTop sz="94737"/>
  </p:normalViewPr>
  <p:slideViewPr>
    <p:cSldViewPr snapToGrid="0">
      <p:cViewPr>
        <p:scale>
          <a:sx n="182" d="100"/>
          <a:sy n="182" d="100"/>
        </p:scale>
        <p:origin x="-392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B633A5-6BA7-A34C-A344-993A2A563FA1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C54D32-1205-0C48-9A6B-807AB460BE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7268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C54D32-1205-0C48-9A6B-807AB460BEA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3873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F9669-5F5B-77F6-51F7-DE69FAE73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EF6A6F-8B98-BAA7-6395-C4B31B321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8D086-8299-FE24-67FC-54E569AF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962A1-12D2-BC4A-82FC-1ABB0DD68032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A2C2D-0686-4F41-5C37-91BBC27B7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D8E97-00A3-3AFD-A2A7-CF7C44CF9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BE7DC-1CE8-CE43-A86B-6FD4FB54F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45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CCE47-E3CF-49CA-11B2-3B50FF9E1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B602F8-C6E8-B582-7AAD-CF353BB3AE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9CBEE-8C7C-87CA-07EA-B7D77A6DA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962A1-12D2-BC4A-82FC-1ABB0DD68032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19159-C00A-92CB-4AA4-1756DDF70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ED7E7-B572-21A6-7022-5F3AFCD21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BE7DC-1CE8-CE43-A86B-6FD4FB54F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34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9D1227-5C0D-30B3-9839-AFEE18AC33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2A70E8-1B20-4103-53B7-732519A3FC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AE4A1-6274-D00E-2A23-FD3496159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962A1-12D2-BC4A-82FC-1ABB0DD68032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A0979-C668-2E95-E3E2-30657C1BF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0F3EB-2834-9C70-2607-81A0A742B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BE7DC-1CE8-CE43-A86B-6FD4FB54F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9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0E99F-27B2-91CE-3680-043CCBED3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10266-0F8C-968F-6AC3-B1BA9A591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C3D0D-83E1-A5BC-1DEF-C964FCE17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962A1-12D2-BC4A-82FC-1ABB0DD68032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EC762-39F2-74CD-F61B-E79F5EF56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3F215-0C83-2EA5-4E07-00DD45470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BE7DC-1CE8-CE43-A86B-6FD4FB54F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393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310F9-B95A-27D5-2985-41D3742B4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8413D-9ADB-3F2E-9747-09735B793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29308-9110-E07D-1EBF-952B9F5A5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962A1-12D2-BC4A-82FC-1ABB0DD68032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AD394-939D-68D3-0AED-2369268D6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9FD3A-89EF-018D-9D24-971F912A8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BE7DC-1CE8-CE43-A86B-6FD4FB54F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008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6D28B-BCBD-72A4-78FC-8FE4552AC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EA7EE-3431-0DC6-69A0-BB38E672CE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778D37-AB80-B204-459F-6AB698370C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4DDC7E-F0FC-6C77-7115-E3EA4DCCB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962A1-12D2-BC4A-82FC-1ABB0DD68032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276463-181C-110D-BC22-B83455F61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164872-E8FA-FC47-614F-9BDCEFA44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BE7DC-1CE8-CE43-A86B-6FD4FB54F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953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49A26-53BB-A141-E0D8-0ED4AE478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797BA6-EE15-4655-A78E-3958F727B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C701E-0AEC-8B37-306C-B4BD84959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D4F760-D3BC-D20F-F7DA-252C3A9A9D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D639E7-31EC-4F62-C7AF-01E2EBC9E9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55BE39-2AA6-85A2-6007-D539A5CBF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962A1-12D2-BC4A-82FC-1ABB0DD68032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3559A2-87FE-BC8E-61EF-F026AE4C9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F3058F-2F17-188F-DCA9-78EF639CB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BE7DC-1CE8-CE43-A86B-6FD4FB54F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63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7848C-8307-ED37-72D5-D6C8E1884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16E51E-AC68-9001-2093-627E0D5FF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962A1-12D2-BC4A-82FC-1ABB0DD68032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6A5513-01CE-45EE-C3D9-892762E68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52A03C-7DD0-94A4-1EAC-A68EC2D08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BE7DC-1CE8-CE43-A86B-6FD4FB54F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872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D40D99-9E5C-3118-1781-09C0A0913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962A1-12D2-BC4A-82FC-1ABB0DD68032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0BB4E4-DD18-CE1D-A795-A6CD8F1C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F1CA42-5C6C-296C-FE70-8EC1B5200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BE7DC-1CE8-CE43-A86B-6FD4FB54F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16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BC835-364B-A34A-6244-B46DA4E89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A363B-686C-EBCE-BF6C-B967B0621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E6C7F0-F739-6404-6597-4D49B4CA0D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6CB93A-4595-D042-0C61-F33DAAC7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962A1-12D2-BC4A-82FC-1ABB0DD68032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CDDB9A-8521-1F33-56B4-BF6958CF3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3DDFF7-DBC3-BBD3-23A3-6381F1483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BE7DC-1CE8-CE43-A86B-6FD4FB54F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291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A2587-9014-7D1A-342D-D54B04024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CB0EF9-A907-52B9-1F73-8C199EA042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6EFEA1-CACD-6CC3-CA88-323E5BF49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7ED076-36B8-2175-FFFA-157724BEC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962A1-12D2-BC4A-82FC-1ABB0DD68032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D7353A-73AC-25CE-4CD0-2A78311AA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8D51DA-026F-8754-5584-BB69FFE12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BE7DC-1CE8-CE43-A86B-6FD4FB54F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1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401D76-7ABE-318F-58BA-D9CDB4A1A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8C9F75-C2C2-0887-E73F-3E48A84C4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DEAE5-C875-987E-55DE-4C0AA02486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962A1-12D2-BC4A-82FC-1ABB0DD68032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4C942-80EC-CF7C-8EE9-C5BCDCEED1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F8728-DA05-6C68-93E8-77A0E4FF00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BE7DC-1CE8-CE43-A86B-6FD4FB54F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8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104">
            <a:extLst>
              <a:ext uri="{FF2B5EF4-FFF2-40B4-BE49-F238E27FC236}">
                <a16:creationId xmlns:a16="http://schemas.microsoft.com/office/drawing/2014/main" id="{B9EEB707-D108-C38C-2625-CAF375B27A90}"/>
              </a:ext>
            </a:extLst>
          </p:cNvPr>
          <p:cNvGrpSpPr/>
          <p:nvPr/>
        </p:nvGrpSpPr>
        <p:grpSpPr>
          <a:xfrm>
            <a:off x="8982328" y="366948"/>
            <a:ext cx="3233025" cy="1357794"/>
            <a:chOff x="49396" y="0"/>
            <a:chExt cx="3233025" cy="1357794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16A91FC8-6A52-568A-1352-6AAE4BB1E157}"/>
                </a:ext>
              </a:extLst>
            </p:cNvPr>
            <p:cNvGrpSpPr/>
            <p:nvPr/>
          </p:nvGrpSpPr>
          <p:grpSpPr>
            <a:xfrm>
              <a:off x="88545" y="0"/>
              <a:ext cx="1936673" cy="307777"/>
              <a:chOff x="9887415" y="49729"/>
              <a:chExt cx="1936673" cy="307777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68CED88-CAEE-5407-E0D9-FFB8BCE017C9}"/>
                  </a:ext>
                </a:extLst>
              </p:cNvPr>
              <p:cNvSpPr/>
              <p:nvPr/>
            </p:nvSpPr>
            <p:spPr>
              <a:xfrm>
                <a:off x="9887415" y="129797"/>
                <a:ext cx="178419" cy="178419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A8752872-476B-9165-A43B-7EA3311DF91B}"/>
                  </a:ext>
                </a:extLst>
              </p:cNvPr>
              <p:cNvSpPr txBox="1"/>
              <p:nvPr/>
            </p:nvSpPr>
            <p:spPr>
              <a:xfrm>
                <a:off x="10036098" y="49729"/>
                <a:ext cx="17879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/>
                  <a:t>Dynamic field (e.g. </a:t>
                </a:r>
                <a:r>
                  <a:rPr lang="en-US" sz="1400" b="1"/>
                  <a:t>2t</a:t>
                </a:r>
                <a:r>
                  <a:rPr lang="en-US" sz="1400"/>
                  <a:t>)</a:t>
                </a:r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5436EC09-2E2D-3108-2FE8-B75D3E73AED7}"/>
                </a:ext>
              </a:extLst>
            </p:cNvPr>
            <p:cNvGrpSpPr/>
            <p:nvPr/>
          </p:nvGrpSpPr>
          <p:grpSpPr>
            <a:xfrm>
              <a:off x="88545" y="258487"/>
              <a:ext cx="1830875" cy="307777"/>
              <a:chOff x="9887415" y="49729"/>
              <a:chExt cx="1830875" cy="307777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19214F3D-5CBA-C7AE-E693-93EB993CB719}"/>
                  </a:ext>
                </a:extLst>
              </p:cNvPr>
              <p:cNvSpPr/>
              <p:nvPr/>
            </p:nvSpPr>
            <p:spPr>
              <a:xfrm>
                <a:off x="9887415" y="129797"/>
                <a:ext cx="178419" cy="1784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218B9D8-3DC0-3335-56DE-9F01461D7491}"/>
                  </a:ext>
                </a:extLst>
              </p:cNvPr>
              <p:cNvSpPr txBox="1"/>
              <p:nvPr/>
            </p:nvSpPr>
            <p:spPr>
              <a:xfrm>
                <a:off x="10036098" y="49729"/>
                <a:ext cx="16821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/>
                  <a:t>Output field (e.g. </a:t>
                </a:r>
                <a:r>
                  <a:rPr lang="en-US" sz="1400" b="1" err="1"/>
                  <a:t>tp</a:t>
                </a:r>
                <a:r>
                  <a:rPr lang="en-US" sz="1400"/>
                  <a:t>)</a:t>
                </a:r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2E669901-B256-F7A1-4A2E-F6B3120A2096}"/>
                </a:ext>
              </a:extLst>
            </p:cNvPr>
            <p:cNvGrpSpPr/>
            <p:nvPr/>
          </p:nvGrpSpPr>
          <p:grpSpPr>
            <a:xfrm>
              <a:off x="88545" y="516974"/>
              <a:ext cx="2563575" cy="307777"/>
              <a:chOff x="9887415" y="49729"/>
              <a:chExt cx="2563575" cy="307777"/>
            </a:xfrm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9938712F-6E48-80B8-2E1A-F5011A914D3E}"/>
                  </a:ext>
                </a:extLst>
              </p:cNvPr>
              <p:cNvSpPr/>
              <p:nvPr/>
            </p:nvSpPr>
            <p:spPr>
              <a:xfrm>
                <a:off x="9887415" y="129797"/>
                <a:ext cx="178419" cy="178419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2423B75C-C84C-A2D8-A80B-718E1306B41E}"/>
                  </a:ext>
                </a:extLst>
              </p:cNvPr>
              <p:cNvSpPr txBox="1"/>
              <p:nvPr/>
            </p:nvSpPr>
            <p:spPr>
              <a:xfrm>
                <a:off x="10036098" y="49729"/>
                <a:ext cx="241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/>
                  <a:t>Constant from MARS (e.g. </a:t>
                </a:r>
                <a:r>
                  <a:rPr lang="en-US" sz="1400" b="1" err="1"/>
                  <a:t>lsm</a:t>
                </a:r>
                <a:r>
                  <a:rPr lang="en-US" sz="1400"/>
                  <a:t>)</a:t>
                </a:r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CC6C7874-6BFC-7890-B6C4-B225DE1426E7}"/>
                </a:ext>
              </a:extLst>
            </p:cNvPr>
            <p:cNvGrpSpPr/>
            <p:nvPr/>
          </p:nvGrpSpPr>
          <p:grpSpPr>
            <a:xfrm>
              <a:off x="88545" y="783472"/>
              <a:ext cx="3193876" cy="307777"/>
              <a:chOff x="9887415" y="49729"/>
              <a:chExt cx="3193876" cy="307777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73D46E75-3A2E-A2D5-00B3-9E63EC51CF28}"/>
                  </a:ext>
                </a:extLst>
              </p:cNvPr>
              <p:cNvSpPr/>
              <p:nvPr/>
            </p:nvSpPr>
            <p:spPr>
              <a:xfrm>
                <a:off x="9887415" y="129797"/>
                <a:ext cx="178419" cy="178419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1A3DC0F-D925-F6DD-37E9-511271668CB5}"/>
                  </a:ext>
                </a:extLst>
              </p:cNvPr>
              <p:cNvSpPr txBox="1"/>
              <p:nvPr/>
            </p:nvSpPr>
            <p:spPr>
              <a:xfrm>
                <a:off x="10036098" y="49729"/>
                <a:ext cx="30451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/>
                  <a:t>Computed constant (e.g. </a:t>
                </a:r>
                <a:r>
                  <a:rPr lang="en-US" sz="1400" b="1" err="1"/>
                  <a:t>cos_latitudes</a:t>
                </a:r>
                <a:r>
                  <a:rPr lang="en-US" sz="1400"/>
                  <a:t>)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BA8B1114-3802-627E-674F-7612004C78F7}"/>
                </a:ext>
              </a:extLst>
            </p:cNvPr>
            <p:cNvGrpSpPr/>
            <p:nvPr/>
          </p:nvGrpSpPr>
          <p:grpSpPr>
            <a:xfrm>
              <a:off x="88545" y="1050017"/>
              <a:ext cx="2059784" cy="307777"/>
              <a:chOff x="9887415" y="49729"/>
              <a:chExt cx="2059784" cy="307777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CEC394D0-796A-9FDF-ACBC-86A47AABCD04}"/>
                  </a:ext>
                </a:extLst>
              </p:cNvPr>
              <p:cNvSpPr/>
              <p:nvPr/>
            </p:nvSpPr>
            <p:spPr>
              <a:xfrm>
                <a:off x="9887415" y="129797"/>
                <a:ext cx="178419" cy="178419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CA2C4070-87E4-4F36-090A-7FDE216BA0BC}"/>
                  </a:ext>
                </a:extLst>
              </p:cNvPr>
              <p:cNvSpPr txBox="1"/>
              <p:nvPr/>
            </p:nvSpPr>
            <p:spPr>
              <a:xfrm>
                <a:off x="10036098" y="49729"/>
                <a:ext cx="191110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/>
                  <a:t>Forcing (e.g. </a:t>
                </a:r>
                <a:r>
                  <a:rPr lang="en-US" sz="1400" b="1"/>
                  <a:t>insolation</a:t>
                </a:r>
                <a:r>
                  <a:rPr lang="en-US" sz="1400"/>
                  <a:t>)</a:t>
                </a:r>
              </a:p>
            </p:txBody>
          </p:sp>
        </p:grp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2ED80D1C-7113-B0E9-1C84-B4BC8356CCB2}"/>
                </a:ext>
              </a:extLst>
            </p:cNvPr>
            <p:cNvSpPr/>
            <p:nvPr/>
          </p:nvSpPr>
          <p:spPr>
            <a:xfrm>
              <a:off x="49396" y="29831"/>
              <a:ext cx="3177024" cy="13279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AB890A67-3E3E-7ED1-6788-81A278FC4CE3}"/>
              </a:ext>
            </a:extLst>
          </p:cNvPr>
          <p:cNvGrpSpPr/>
          <p:nvPr/>
        </p:nvGrpSpPr>
        <p:grpSpPr>
          <a:xfrm>
            <a:off x="2563998" y="4505051"/>
            <a:ext cx="2854704" cy="178419"/>
            <a:chOff x="3724519" y="937360"/>
            <a:chExt cx="2854704" cy="178419"/>
          </a:xfrm>
        </p:grpSpPr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44341446-9B00-C6A0-9EDC-287BDA36CA20}"/>
                </a:ext>
              </a:extLst>
            </p:cNvPr>
            <p:cNvSpPr/>
            <p:nvPr/>
          </p:nvSpPr>
          <p:spPr>
            <a:xfrm>
              <a:off x="3724519" y="937360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ectangle 330">
              <a:extLst>
                <a:ext uri="{FF2B5EF4-FFF2-40B4-BE49-F238E27FC236}">
                  <a16:creationId xmlns:a16="http://schemas.microsoft.com/office/drawing/2014/main" id="{C3B44536-F529-8FB6-FD0A-6852992EE97B}"/>
                </a:ext>
              </a:extLst>
            </p:cNvPr>
            <p:cNvSpPr/>
            <p:nvPr/>
          </p:nvSpPr>
          <p:spPr>
            <a:xfrm>
              <a:off x="3902938" y="937360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DC6A9153-EA53-D2C7-F3D0-94A71754B509}"/>
                </a:ext>
              </a:extLst>
            </p:cNvPr>
            <p:cNvSpPr/>
            <p:nvPr/>
          </p:nvSpPr>
          <p:spPr>
            <a:xfrm>
              <a:off x="4081357" y="937360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angle 332">
              <a:extLst>
                <a:ext uri="{FF2B5EF4-FFF2-40B4-BE49-F238E27FC236}">
                  <a16:creationId xmlns:a16="http://schemas.microsoft.com/office/drawing/2014/main" id="{2EE01EB5-5C56-8680-D311-E5BD89FD1BCE}"/>
                </a:ext>
              </a:extLst>
            </p:cNvPr>
            <p:cNvSpPr/>
            <p:nvPr/>
          </p:nvSpPr>
          <p:spPr>
            <a:xfrm>
              <a:off x="4259776" y="937360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Rectangle 333">
              <a:extLst>
                <a:ext uri="{FF2B5EF4-FFF2-40B4-BE49-F238E27FC236}">
                  <a16:creationId xmlns:a16="http://schemas.microsoft.com/office/drawing/2014/main" id="{6FF8C2BC-2A0B-65D1-BCF1-D0E41D456D48}"/>
                </a:ext>
              </a:extLst>
            </p:cNvPr>
            <p:cNvSpPr/>
            <p:nvPr/>
          </p:nvSpPr>
          <p:spPr>
            <a:xfrm>
              <a:off x="4438195" y="937360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12F6E142-D3F8-9300-E97E-4C624D68E6FF}"/>
                </a:ext>
              </a:extLst>
            </p:cNvPr>
            <p:cNvSpPr/>
            <p:nvPr/>
          </p:nvSpPr>
          <p:spPr>
            <a:xfrm>
              <a:off x="4616614" y="937360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55538884-9A5F-8BB3-4C43-9656EDC51BAB}"/>
                </a:ext>
              </a:extLst>
            </p:cNvPr>
            <p:cNvSpPr/>
            <p:nvPr/>
          </p:nvSpPr>
          <p:spPr>
            <a:xfrm>
              <a:off x="4795033" y="937360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C4019CBF-8A63-9B5C-459B-FC0A0BFBBB4B}"/>
                </a:ext>
              </a:extLst>
            </p:cNvPr>
            <p:cNvSpPr/>
            <p:nvPr/>
          </p:nvSpPr>
          <p:spPr>
            <a:xfrm>
              <a:off x="4973452" y="937360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4A120882-35F9-63EB-939E-D2F7DB3B34FA}"/>
                </a:ext>
              </a:extLst>
            </p:cNvPr>
            <p:cNvSpPr/>
            <p:nvPr/>
          </p:nvSpPr>
          <p:spPr>
            <a:xfrm>
              <a:off x="5151871" y="937360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0272BDDE-C664-120C-3FEB-F8F8EF5DA7F8}"/>
                </a:ext>
              </a:extLst>
            </p:cNvPr>
            <p:cNvSpPr/>
            <p:nvPr/>
          </p:nvSpPr>
          <p:spPr>
            <a:xfrm>
              <a:off x="5330290" y="937360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52FDAB1A-6366-CF50-C6D7-83216FB232CB}"/>
                </a:ext>
              </a:extLst>
            </p:cNvPr>
            <p:cNvSpPr/>
            <p:nvPr/>
          </p:nvSpPr>
          <p:spPr>
            <a:xfrm>
              <a:off x="5508709" y="937360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CB910481-3F41-985A-17E6-34685F5A4673}"/>
                </a:ext>
              </a:extLst>
            </p:cNvPr>
            <p:cNvSpPr/>
            <p:nvPr/>
          </p:nvSpPr>
          <p:spPr>
            <a:xfrm>
              <a:off x="5687128" y="937360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7743AB7A-FC52-1EEA-CDF7-D21577E46B70}"/>
                </a:ext>
              </a:extLst>
            </p:cNvPr>
            <p:cNvSpPr/>
            <p:nvPr/>
          </p:nvSpPr>
          <p:spPr>
            <a:xfrm>
              <a:off x="5865547" y="937360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Rectangle 342">
              <a:extLst>
                <a:ext uri="{FF2B5EF4-FFF2-40B4-BE49-F238E27FC236}">
                  <a16:creationId xmlns:a16="http://schemas.microsoft.com/office/drawing/2014/main" id="{FFE2431B-005F-08DB-47D0-FADAF56B5E9D}"/>
                </a:ext>
              </a:extLst>
            </p:cNvPr>
            <p:cNvSpPr/>
            <p:nvPr/>
          </p:nvSpPr>
          <p:spPr>
            <a:xfrm>
              <a:off x="6043966" y="937360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CAB96272-7002-1347-6419-F537D4709638}"/>
                </a:ext>
              </a:extLst>
            </p:cNvPr>
            <p:cNvSpPr/>
            <p:nvPr/>
          </p:nvSpPr>
          <p:spPr>
            <a:xfrm>
              <a:off x="6222385" y="937360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4C15E433-17CD-6481-FCCA-BA3DF8BA2253}"/>
                </a:ext>
              </a:extLst>
            </p:cNvPr>
            <p:cNvSpPr/>
            <p:nvPr/>
          </p:nvSpPr>
          <p:spPr>
            <a:xfrm>
              <a:off x="6400804" y="937360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8B6247BC-9E88-482B-0AB5-4AABDEABEC5B}"/>
              </a:ext>
            </a:extLst>
          </p:cNvPr>
          <p:cNvGrpSpPr/>
          <p:nvPr/>
        </p:nvGrpSpPr>
        <p:grpSpPr>
          <a:xfrm>
            <a:off x="5493043" y="4505051"/>
            <a:ext cx="4282056" cy="178419"/>
            <a:chOff x="6623828" y="937360"/>
            <a:chExt cx="4282056" cy="178419"/>
          </a:xfrm>
        </p:grpSpPr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0272EE7A-E0C5-73E7-8D53-9C7542514333}"/>
                </a:ext>
              </a:extLst>
            </p:cNvPr>
            <p:cNvSpPr/>
            <p:nvPr/>
          </p:nvSpPr>
          <p:spPr>
            <a:xfrm>
              <a:off x="6623828" y="937360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AB2FABF2-6791-FA53-318A-87540697BEAD}"/>
                </a:ext>
              </a:extLst>
            </p:cNvPr>
            <p:cNvSpPr/>
            <p:nvPr/>
          </p:nvSpPr>
          <p:spPr>
            <a:xfrm>
              <a:off x="6802247" y="937360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A2944D5B-475B-3AE5-697C-4785C198F179}"/>
                </a:ext>
              </a:extLst>
            </p:cNvPr>
            <p:cNvSpPr/>
            <p:nvPr/>
          </p:nvSpPr>
          <p:spPr>
            <a:xfrm>
              <a:off x="6980666" y="937360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A3699CF9-40C3-0FEC-1009-6E5BDB821417}"/>
                </a:ext>
              </a:extLst>
            </p:cNvPr>
            <p:cNvSpPr/>
            <p:nvPr/>
          </p:nvSpPr>
          <p:spPr>
            <a:xfrm>
              <a:off x="7159085" y="937360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2B06C6B0-799B-BBE6-E34A-1872AE33D207}"/>
                </a:ext>
              </a:extLst>
            </p:cNvPr>
            <p:cNvSpPr/>
            <p:nvPr/>
          </p:nvSpPr>
          <p:spPr>
            <a:xfrm>
              <a:off x="7337504" y="937360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5642B157-2C5B-BC77-686C-5D4C410AF1CF}"/>
                </a:ext>
              </a:extLst>
            </p:cNvPr>
            <p:cNvSpPr/>
            <p:nvPr/>
          </p:nvSpPr>
          <p:spPr>
            <a:xfrm>
              <a:off x="7515923" y="937360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5288BC2C-8807-F0FC-8DE9-23AEC920551F}"/>
                </a:ext>
              </a:extLst>
            </p:cNvPr>
            <p:cNvSpPr/>
            <p:nvPr/>
          </p:nvSpPr>
          <p:spPr>
            <a:xfrm>
              <a:off x="7694342" y="937360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id="{3ED67C16-899F-8B57-A18E-FA25584D6130}"/>
                </a:ext>
              </a:extLst>
            </p:cNvPr>
            <p:cNvSpPr/>
            <p:nvPr/>
          </p:nvSpPr>
          <p:spPr>
            <a:xfrm>
              <a:off x="7872761" y="937360"/>
              <a:ext cx="178419" cy="178419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A155BA85-CD19-D8F2-F3EE-E67E54A298CF}"/>
                </a:ext>
              </a:extLst>
            </p:cNvPr>
            <p:cNvSpPr/>
            <p:nvPr/>
          </p:nvSpPr>
          <p:spPr>
            <a:xfrm>
              <a:off x="8051180" y="937360"/>
              <a:ext cx="178419" cy="178419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Rectangle 314">
              <a:extLst>
                <a:ext uri="{FF2B5EF4-FFF2-40B4-BE49-F238E27FC236}">
                  <a16:creationId xmlns:a16="http://schemas.microsoft.com/office/drawing/2014/main" id="{59B3D254-1EC7-C03C-66C1-6A6520343AC7}"/>
                </a:ext>
              </a:extLst>
            </p:cNvPr>
            <p:cNvSpPr/>
            <p:nvPr/>
          </p:nvSpPr>
          <p:spPr>
            <a:xfrm>
              <a:off x="8229599" y="937360"/>
              <a:ext cx="178419" cy="178419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69F483FC-8F0F-FD24-2D87-4606B4A59064}"/>
                </a:ext>
              </a:extLst>
            </p:cNvPr>
            <p:cNvSpPr/>
            <p:nvPr/>
          </p:nvSpPr>
          <p:spPr>
            <a:xfrm>
              <a:off x="8408018" y="937360"/>
              <a:ext cx="178419" cy="178419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8B04A958-0ABE-B54E-6114-6DDED986BA02}"/>
                </a:ext>
              </a:extLst>
            </p:cNvPr>
            <p:cNvSpPr/>
            <p:nvPr/>
          </p:nvSpPr>
          <p:spPr>
            <a:xfrm>
              <a:off x="8586437" y="937360"/>
              <a:ext cx="178419" cy="17841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D7C76AE7-BBAD-AFA6-FD11-2C36F30F7DE5}"/>
                </a:ext>
              </a:extLst>
            </p:cNvPr>
            <p:cNvSpPr/>
            <p:nvPr/>
          </p:nvSpPr>
          <p:spPr>
            <a:xfrm>
              <a:off x="8764856" y="937360"/>
              <a:ext cx="178419" cy="17841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C9F8AC28-3D11-4F36-4BF1-A232F713303C}"/>
                </a:ext>
              </a:extLst>
            </p:cNvPr>
            <p:cNvSpPr/>
            <p:nvPr/>
          </p:nvSpPr>
          <p:spPr>
            <a:xfrm>
              <a:off x="8943275" y="937360"/>
              <a:ext cx="178419" cy="17841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67224D35-A676-D673-2C66-6007149E36B8}"/>
                </a:ext>
              </a:extLst>
            </p:cNvPr>
            <p:cNvSpPr/>
            <p:nvPr/>
          </p:nvSpPr>
          <p:spPr>
            <a:xfrm>
              <a:off x="9121694" y="937360"/>
              <a:ext cx="178419" cy="17841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Rectangle 320">
              <a:extLst>
                <a:ext uri="{FF2B5EF4-FFF2-40B4-BE49-F238E27FC236}">
                  <a16:creationId xmlns:a16="http://schemas.microsoft.com/office/drawing/2014/main" id="{9A4A71C4-AF49-79A8-A9A8-6BF752EEC7C9}"/>
                </a:ext>
              </a:extLst>
            </p:cNvPr>
            <p:cNvSpPr/>
            <p:nvPr/>
          </p:nvSpPr>
          <p:spPr>
            <a:xfrm>
              <a:off x="9300113" y="937360"/>
              <a:ext cx="178419" cy="17841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Rectangle 321">
              <a:extLst>
                <a:ext uri="{FF2B5EF4-FFF2-40B4-BE49-F238E27FC236}">
                  <a16:creationId xmlns:a16="http://schemas.microsoft.com/office/drawing/2014/main" id="{FCB7495D-6E70-0472-9E72-9F7BBD5ED1D4}"/>
                </a:ext>
              </a:extLst>
            </p:cNvPr>
            <p:cNvSpPr/>
            <p:nvPr/>
          </p:nvSpPr>
          <p:spPr>
            <a:xfrm>
              <a:off x="9478532" y="937360"/>
              <a:ext cx="178419" cy="17841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5E347882-71D1-1F87-2301-F4EA7F0BB08D}"/>
                </a:ext>
              </a:extLst>
            </p:cNvPr>
            <p:cNvSpPr/>
            <p:nvPr/>
          </p:nvSpPr>
          <p:spPr>
            <a:xfrm>
              <a:off x="9656951" y="937360"/>
              <a:ext cx="178419" cy="178419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ectangle 323">
              <a:extLst>
                <a:ext uri="{FF2B5EF4-FFF2-40B4-BE49-F238E27FC236}">
                  <a16:creationId xmlns:a16="http://schemas.microsoft.com/office/drawing/2014/main" id="{1927538D-3E44-E88E-5A5C-EEB1D61192A6}"/>
                </a:ext>
              </a:extLst>
            </p:cNvPr>
            <p:cNvSpPr/>
            <p:nvPr/>
          </p:nvSpPr>
          <p:spPr>
            <a:xfrm>
              <a:off x="9835370" y="937360"/>
              <a:ext cx="178419" cy="178419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6B68AF34-CD95-9928-539D-D0694D7FFFAF}"/>
                </a:ext>
              </a:extLst>
            </p:cNvPr>
            <p:cNvSpPr/>
            <p:nvPr/>
          </p:nvSpPr>
          <p:spPr>
            <a:xfrm>
              <a:off x="10013789" y="937360"/>
              <a:ext cx="178419" cy="178419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67318D5C-05B9-F717-7BDC-EE63CF57AD7B}"/>
                </a:ext>
              </a:extLst>
            </p:cNvPr>
            <p:cNvSpPr/>
            <p:nvPr/>
          </p:nvSpPr>
          <p:spPr>
            <a:xfrm>
              <a:off x="10192208" y="937360"/>
              <a:ext cx="178419" cy="178419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Rectangle 326">
              <a:extLst>
                <a:ext uri="{FF2B5EF4-FFF2-40B4-BE49-F238E27FC236}">
                  <a16:creationId xmlns:a16="http://schemas.microsoft.com/office/drawing/2014/main" id="{C7590D03-72C3-50D2-9274-09CB9BB514FC}"/>
                </a:ext>
              </a:extLst>
            </p:cNvPr>
            <p:cNvSpPr/>
            <p:nvPr/>
          </p:nvSpPr>
          <p:spPr>
            <a:xfrm>
              <a:off x="10370627" y="937360"/>
              <a:ext cx="178419" cy="178419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FA5FDD53-BED1-E4B6-37C0-0AB830F56F0D}"/>
                </a:ext>
              </a:extLst>
            </p:cNvPr>
            <p:cNvSpPr/>
            <p:nvPr/>
          </p:nvSpPr>
          <p:spPr>
            <a:xfrm>
              <a:off x="10549046" y="937360"/>
              <a:ext cx="178419" cy="178419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id="{CCECA7DA-6910-7EC5-6A5C-481A2799DFF4}"/>
                </a:ext>
              </a:extLst>
            </p:cNvPr>
            <p:cNvSpPr/>
            <p:nvPr/>
          </p:nvSpPr>
          <p:spPr>
            <a:xfrm>
              <a:off x="10727465" y="937360"/>
              <a:ext cx="178419" cy="178419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3" name="TextBox 302">
            <a:extLst>
              <a:ext uri="{FF2B5EF4-FFF2-40B4-BE49-F238E27FC236}">
                <a16:creationId xmlns:a16="http://schemas.microsoft.com/office/drawing/2014/main" id="{8BEEB2E5-EBB0-FA57-9828-6727854F8851}"/>
              </a:ext>
            </a:extLst>
          </p:cNvPr>
          <p:cNvSpPr txBox="1"/>
          <p:nvPr/>
        </p:nvSpPr>
        <p:spPr>
          <a:xfrm>
            <a:off x="1993463" y="4414799"/>
            <a:ext cx="77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X</a:t>
            </a:r>
            <a:r>
              <a:rPr lang="en-US" baseline="-25000" err="1"/>
              <a:t>t</a:t>
            </a:r>
            <a:r>
              <a:rPr lang="en-US"/>
              <a:t> = </a:t>
            </a:r>
          </a:p>
        </p:txBody>
      </p:sp>
      <p:sp>
        <p:nvSpPr>
          <p:cNvPr id="348" name="Left Brace 347">
            <a:extLst>
              <a:ext uri="{FF2B5EF4-FFF2-40B4-BE49-F238E27FC236}">
                <a16:creationId xmlns:a16="http://schemas.microsoft.com/office/drawing/2014/main" id="{85C0DADF-A228-99A5-976B-7CB5AE8C0397}"/>
              </a:ext>
            </a:extLst>
          </p:cNvPr>
          <p:cNvSpPr/>
          <p:nvPr/>
        </p:nvSpPr>
        <p:spPr>
          <a:xfrm rot="5400000">
            <a:off x="4756771" y="1770415"/>
            <a:ext cx="488930" cy="4908832"/>
          </a:xfrm>
          <a:prstGeom prst="leftBrace">
            <a:avLst>
              <a:gd name="adj1" fmla="val 8333"/>
              <a:gd name="adj2" fmla="val 49627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45DC1AB8-5042-CFF6-8409-62696FB02608}"/>
              </a:ext>
            </a:extLst>
          </p:cNvPr>
          <p:cNvSpPr txBox="1"/>
          <p:nvPr/>
        </p:nvSpPr>
        <p:spPr>
          <a:xfrm>
            <a:off x="4598903" y="3645199"/>
            <a:ext cx="8760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/>
              <a:t>MARS(t)</a:t>
            </a:r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FAB45785-C9E5-A655-C238-B7EDDA8B9832}"/>
              </a:ext>
            </a:extLst>
          </p:cNvPr>
          <p:cNvSpPr txBox="1"/>
          <p:nvPr/>
        </p:nvSpPr>
        <p:spPr>
          <a:xfrm>
            <a:off x="7526332" y="3645199"/>
            <a:ext cx="950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/>
              <a:t>Compute</a:t>
            </a:r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0EA18D36-E439-4DB2-FDCB-AD9DAD7775BD}"/>
              </a:ext>
            </a:extLst>
          </p:cNvPr>
          <p:cNvSpPr txBox="1"/>
          <p:nvPr/>
        </p:nvSpPr>
        <p:spPr>
          <a:xfrm>
            <a:off x="8556325" y="3645199"/>
            <a:ext cx="1144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/>
              <a:t>Compute(t)</a:t>
            </a:r>
          </a:p>
        </p:txBody>
      </p:sp>
      <p:sp>
        <p:nvSpPr>
          <p:cNvPr id="353" name="Left Brace 352">
            <a:extLst>
              <a:ext uri="{FF2B5EF4-FFF2-40B4-BE49-F238E27FC236}">
                <a16:creationId xmlns:a16="http://schemas.microsoft.com/office/drawing/2014/main" id="{7A2B8639-688E-9EFD-6EC4-83786F181B42}"/>
              </a:ext>
            </a:extLst>
          </p:cNvPr>
          <p:cNvSpPr/>
          <p:nvPr/>
        </p:nvSpPr>
        <p:spPr>
          <a:xfrm rot="5400000">
            <a:off x="7757030" y="3758200"/>
            <a:ext cx="488929" cy="933263"/>
          </a:xfrm>
          <a:prstGeom prst="leftBrace">
            <a:avLst>
              <a:gd name="adj1" fmla="val 8333"/>
              <a:gd name="adj2" fmla="val 49627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Left Brace 353">
            <a:extLst>
              <a:ext uri="{FF2B5EF4-FFF2-40B4-BE49-F238E27FC236}">
                <a16:creationId xmlns:a16="http://schemas.microsoft.com/office/drawing/2014/main" id="{9740ED15-C87D-3AB4-BC0A-FB77769F18E4}"/>
              </a:ext>
            </a:extLst>
          </p:cNvPr>
          <p:cNvSpPr/>
          <p:nvPr/>
        </p:nvSpPr>
        <p:spPr>
          <a:xfrm rot="5400000">
            <a:off x="8884004" y="3657574"/>
            <a:ext cx="488930" cy="1134514"/>
          </a:xfrm>
          <a:prstGeom prst="leftBrace">
            <a:avLst>
              <a:gd name="adj1" fmla="val 8333"/>
              <a:gd name="adj2" fmla="val 49627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A3562127-EE5C-0DB8-8817-EA9DD1187E52}"/>
              </a:ext>
            </a:extLst>
          </p:cNvPr>
          <p:cNvGrpSpPr/>
          <p:nvPr/>
        </p:nvGrpSpPr>
        <p:grpSpPr>
          <a:xfrm>
            <a:off x="2563997" y="5529208"/>
            <a:ext cx="4460475" cy="178419"/>
            <a:chOff x="2523327" y="4723122"/>
            <a:chExt cx="4460475" cy="178419"/>
          </a:xfrm>
        </p:grpSpPr>
        <p:sp>
          <p:nvSpPr>
            <p:cNvPr id="357" name="Rectangle 356">
              <a:extLst>
                <a:ext uri="{FF2B5EF4-FFF2-40B4-BE49-F238E27FC236}">
                  <a16:creationId xmlns:a16="http://schemas.microsoft.com/office/drawing/2014/main" id="{E64F7540-5D7B-3FE8-F2AE-4569E87774F6}"/>
                </a:ext>
              </a:extLst>
            </p:cNvPr>
            <p:cNvSpPr/>
            <p:nvPr/>
          </p:nvSpPr>
          <p:spPr>
            <a:xfrm>
              <a:off x="2523327" y="4723122"/>
              <a:ext cx="178419" cy="178419"/>
            </a:xfrm>
            <a:prstGeom prst="rect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Rectangle 357">
              <a:extLst>
                <a:ext uri="{FF2B5EF4-FFF2-40B4-BE49-F238E27FC236}">
                  <a16:creationId xmlns:a16="http://schemas.microsoft.com/office/drawing/2014/main" id="{FDBDBA7E-FE74-3E5B-9BB0-79045B0C4389}"/>
                </a:ext>
              </a:extLst>
            </p:cNvPr>
            <p:cNvSpPr/>
            <p:nvPr/>
          </p:nvSpPr>
          <p:spPr>
            <a:xfrm>
              <a:off x="2701746" y="4723122"/>
              <a:ext cx="178419" cy="178419"/>
            </a:xfrm>
            <a:prstGeom prst="rect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Rectangle 358">
              <a:extLst>
                <a:ext uri="{FF2B5EF4-FFF2-40B4-BE49-F238E27FC236}">
                  <a16:creationId xmlns:a16="http://schemas.microsoft.com/office/drawing/2014/main" id="{FD685796-D2C7-D795-AD13-CB23457D4D52}"/>
                </a:ext>
              </a:extLst>
            </p:cNvPr>
            <p:cNvSpPr/>
            <p:nvPr/>
          </p:nvSpPr>
          <p:spPr>
            <a:xfrm>
              <a:off x="2880165" y="4723122"/>
              <a:ext cx="178419" cy="178419"/>
            </a:xfrm>
            <a:prstGeom prst="rect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966D2DDB-D8BC-DA85-D9B0-B4657181820A}"/>
                </a:ext>
              </a:extLst>
            </p:cNvPr>
            <p:cNvSpPr/>
            <p:nvPr/>
          </p:nvSpPr>
          <p:spPr>
            <a:xfrm>
              <a:off x="3058584" y="4723122"/>
              <a:ext cx="178419" cy="178419"/>
            </a:xfrm>
            <a:prstGeom prst="rect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A06ECD74-C0E4-41F7-5FCC-70780CB7EE64}"/>
                </a:ext>
              </a:extLst>
            </p:cNvPr>
            <p:cNvSpPr/>
            <p:nvPr/>
          </p:nvSpPr>
          <p:spPr>
            <a:xfrm>
              <a:off x="3237003" y="4723122"/>
              <a:ext cx="178419" cy="178419"/>
            </a:xfrm>
            <a:prstGeom prst="rect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Rectangle 361">
              <a:extLst>
                <a:ext uri="{FF2B5EF4-FFF2-40B4-BE49-F238E27FC236}">
                  <a16:creationId xmlns:a16="http://schemas.microsoft.com/office/drawing/2014/main" id="{0123882D-E5DD-465E-AB23-63A661A4F315}"/>
                </a:ext>
              </a:extLst>
            </p:cNvPr>
            <p:cNvSpPr/>
            <p:nvPr/>
          </p:nvSpPr>
          <p:spPr>
            <a:xfrm>
              <a:off x="3415422" y="4723122"/>
              <a:ext cx="178419" cy="178419"/>
            </a:xfrm>
            <a:prstGeom prst="rect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Rectangle 362">
              <a:extLst>
                <a:ext uri="{FF2B5EF4-FFF2-40B4-BE49-F238E27FC236}">
                  <a16:creationId xmlns:a16="http://schemas.microsoft.com/office/drawing/2014/main" id="{2A8B8737-F0FE-3701-7077-47A271E004F9}"/>
                </a:ext>
              </a:extLst>
            </p:cNvPr>
            <p:cNvSpPr/>
            <p:nvPr/>
          </p:nvSpPr>
          <p:spPr>
            <a:xfrm>
              <a:off x="3593841" y="4723122"/>
              <a:ext cx="178419" cy="178419"/>
            </a:xfrm>
            <a:prstGeom prst="rect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Rectangle 363">
              <a:extLst>
                <a:ext uri="{FF2B5EF4-FFF2-40B4-BE49-F238E27FC236}">
                  <a16:creationId xmlns:a16="http://schemas.microsoft.com/office/drawing/2014/main" id="{18872F05-F953-58AC-424E-3759A8514064}"/>
                </a:ext>
              </a:extLst>
            </p:cNvPr>
            <p:cNvSpPr/>
            <p:nvPr/>
          </p:nvSpPr>
          <p:spPr>
            <a:xfrm>
              <a:off x="3772260" y="4723122"/>
              <a:ext cx="178419" cy="178419"/>
            </a:xfrm>
            <a:prstGeom prst="rect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Rectangle 364">
              <a:extLst>
                <a:ext uri="{FF2B5EF4-FFF2-40B4-BE49-F238E27FC236}">
                  <a16:creationId xmlns:a16="http://schemas.microsoft.com/office/drawing/2014/main" id="{EC4BEF59-3439-67D6-B57F-0EACA0DB340C}"/>
                </a:ext>
              </a:extLst>
            </p:cNvPr>
            <p:cNvSpPr/>
            <p:nvPr/>
          </p:nvSpPr>
          <p:spPr>
            <a:xfrm>
              <a:off x="3950679" y="4723122"/>
              <a:ext cx="178419" cy="178419"/>
            </a:xfrm>
            <a:prstGeom prst="rect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99B13E0D-287F-A30D-2444-CDC128F675C9}"/>
                </a:ext>
              </a:extLst>
            </p:cNvPr>
            <p:cNvSpPr/>
            <p:nvPr/>
          </p:nvSpPr>
          <p:spPr>
            <a:xfrm>
              <a:off x="4129098" y="4723122"/>
              <a:ext cx="178419" cy="178419"/>
            </a:xfrm>
            <a:prstGeom prst="rect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Rectangle 366">
              <a:extLst>
                <a:ext uri="{FF2B5EF4-FFF2-40B4-BE49-F238E27FC236}">
                  <a16:creationId xmlns:a16="http://schemas.microsoft.com/office/drawing/2014/main" id="{00FC5311-B7A8-4FBD-7880-4E78577E9B50}"/>
                </a:ext>
              </a:extLst>
            </p:cNvPr>
            <p:cNvSpPr/>
            <p:nvPr/>
          </p:nvSpPr>
          <p:spPr>
            <a:xfrm>
              <a:off x="4307517" y="4723122"/>
              <a:ext cx="178419" cy="178419"/>
            </a:xfrm>
            <a:prstGeom prst="rect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A1146A5F-A17A-B41A-93F7-099D0967515C}"/>
                </a:ext>
              </a:extLst>
            </p:cNvPr>
            <p:cNvSpPr/>
            <p:nvPr/>
          </p:nvSpPr>
          <p:spPr>
            <a:xfrm>
              <a:off x="4485936" y="4723122"/>
              <a:ext cx="178419" cy="178419"/>
            </a:xfrm>
            <a:prstGeom prst="rect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Rectangle 368">
              <a:extLst>
                <a:ext uri="{FF2B5EF4-FFF2-40B4-BE49-F238E27FC236}">
                  <a16:creationId xmlns:a16="http://schemas.microsoft.com/office/drawing/2014/main" id="{34596517-C988-506D-3FBA-AF00DBE0EB8C}"/>
                </a:ext>
              </a:extLst>
            </p:cNvPr>
            <p:cNvSpPr/>
            <p:nvPr/>
          </p:nvSpPr>
          <p:spPr>
            <a:xfrm>
              <a:off x="4664355" y="4723122"/>
              <a:ext cx="178419" cy="178419"/>
            </a:xfrm>
            <a:prstGeom prst="rect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1B392AE4-9EE9-4AD3-36A3-94307964FBBF}"/>
                </a:ext>
              </a:extLst>
            </p:cNvPr>
            <p:cNvSpPr/>
            <p:nvPr/>
          </p:nvSpPr>
          <p:spPr>
            <a:xfrm>
              <a:off x="4842774" y="4723122"/>
              <a:ext cx="178419" cy="178419"/>
            </a:xfrm>
            <a:prstGeom prst="rect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F34A1F24-27F6-2616-7F04-F72A81E186AA}"/>
                </a:ext>
              </a:extLst>
            </p:cNvPr>
            <p:cNvSpPr/>
            <p:nvPr/>
          </p:nvSpPr>
          <p:spPr>
            <a:xfrm>
              <a:off x="5021193" y="4723122"/>
              <a:ext cx="178419" cy="178419"/>
            </a:xfrm>
            <a:prstGeom prst="rect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Rectangle 371">
              <a:extLst>
                <a:ext uri="{FF2B5EF4-FFF2-40B4-BE49-F238E27FC236}">
                  <a16:creationId xmlns:a16="http://schemas.microsoft.com/office/drawing/2014/main" id="{616EB627-F72D-5344-B7A1-DB8430CDD6E5}"/>
                </a:ext>
              </a:extLst>
            </p:cNvPr>
            <p:cNvSpPr/>
            <p:nvPr/>
          </p:nvSpPr>
          <p:spPr>
            <a:xfrm>
              <a:off x="5199612" y="4723122"/>
              <a:ext cx="178419" cy="178419"/>
            </a:xfrm>
            <a:prstGeom prst="rect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Rectangle 372">
              <a:extLst>
                <a:ext uri="{FF2B5EF4-FFF2-40B4-BE49-F238E27FC236}">
                  <a16:creationId xmlns:a16="http://schemas.microsoft.com/office/drawing/2014/main" id="{EC22CE3E-9181-D278-9E8A-B231B4BD9431}"/>
                </a:ext>
              </a:extLst>
            </p:cNvPr>
            <p:cNvSpPr/>
            <p:nvPr/>
          </p:nvSpPr>
          <p:spPr>
            <a:xfrm>
              <a:off x="5378031" y="4723122"/>
              <a:ext cx="178419" cy="178419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Rectangle 373">
              <a:extLst>
                <a:ext uri="{FF2B5EF4-FFF2-40B4-BE49-F238E27FC236}">
                  <a16:creationId xmlns:a16="http://schemas.microsoft.com/office/drawing/2014/main" id="{3E5AD8D1-58EC-F69F-D182-C7CF87180FA3}"/>
                </a:ext>
              </a:extLst>
            </p:cNvPr>
            <p:cNvSpPr/>
            <p:nvPr/>
          </p:nvSpPr>
          <p:spPr>
            <a:xfrm>
              <a:off x="5556450" y="4723122"/>
              <a:ext cx="178419" cy="178419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Rectangle 374">
              <a:extLst>
                <a:ext uri="{FF2B5EF4-FFF2-40B4-BE49-F238E27FC236}">
                  <a16:creationId xmlns:a16="http://schemas.microsoft.com/office/drawing/2014/main" id="{180CE97C-5567-23EF-008D-7C6D0B7D2A83}"/>
                </a:ext>
              </a:extLst>
            </p:cNvPr>
            <p:cNvSpPr/>
            <p:nvPr/>
          </p:nvSpPr>
          <p:spPr>
            <a:xfrm>
              <a:off x="5734869" y="4723122"/>
              <a:ext cx="178419" cy="178419"/>
            </a:xfrm>
            <a:prstGeom prst="rect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Rectangle 375">
              <a:extLst>
                <a:ext uri="{FF2B5EF4-FFF2-40B4-BE49-F238E27FC236}">
                  <a16:creationId xmlns:a16="http://schemas.microsoft.com/office/drawing/2014/main" id="{59A3C2B8-B954-7E23-FF95-97A12B400DCC}"/>
                </a:ext>
              </a:extLst>
            </p:cNvPr>
            <p:cNvSpPr/>
            <p:nvPr/>
          </p:nvSpPr>
          <p:spPr>
            <a:xfrm>
              <a:off x="5913288" y="4723122"/>
              <a:ext cx="178419" cy="178419"/>
            </a:xfrm>
            <a:prstGeom prst="rect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Rectangle 376">
              <a:extLst>
                <a:ext uri="{FF2B5EF4-FFF2-40B4-BE49-F238E27FC236}">
                  <a16:creationId xmlns:a16="http://schemas.microsoft.com/office/drawing/2014/main" id="{5C5F01A3-5E26-0B15-2875-0F52DCF4F47E}"/>
                </a:ext>
              </a:extLst>
            </p:cNvPr>
            <p:cNvSpPr/>
            <p:nvPr/>
          </p:nvSpPr>
          <p:spPr>
            <a:xfrm>
              <a:off x="6091707" y="4723122"/>
              <a:ext cx="178419" cy="178419"/>
            </a:xfrm>
            <a:prstGeom prst="rect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Rectangle 377">
              <a:extLst>
                <a:ext uri="{FF2B5EF4-FFF2-40B4-BE49-F238E27FC236}">
                  <a16:creationId xmlns:a16="http://schemas.microsoft.com/office/drawing/2014/main" id="{85F5C94F-2FDF-7ADB-0570-62F1972BEAE5}"/>
                </a:ext>
              </a:extLst>
            </p:cNvPr>
            <p:cNvSpPr/>
            <p:nvPr/>
          </p:nvSpPr>
          <p:spPr>
            <a:xfrm>
              <a:off x="6270126" y="4723122"/>
              <a:ext cx="178419" cy="178419"/>
            </a:xfrm>
            <a:prstGeom prst="rect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Rectangle 378">
              <a:extLst>
                <a:ext uri="{FF2B5EF4-FFF2-40B4-BE49-F238E27FC236}">
                  <a16:creationId xmlns:a16="http://schemas.microsoft.com/office/drawing/2014/main" id="{8234581F-EDBF-1113-AE77-E3BFB562AC69}"/>
                </a:ext>
              </a:extLst>
            </p:cNvPr>
            <p:cNvSpPr/>
            <p:nvPr/>
          </p:nvSpPr>
          <p:spPr>
            <a:xfrm>
              <a:off x="6448545" y="4723122"/>
              <a:ext cx="178419" cy="178419"/>
            </a:xfrm>
            <a:prstGeom prst="rect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Rectangle 379">
              <a:extLst>
                <a:ext uri="{FF2B5EF4-FFF2-40B4-BE49-F238E27FC236}">
                  <a16:creationId xmlns:a16="http://schemas.microsoft.com/office/drawing/2014/main" id="{E4A01F4E-6045-7E95-C928-C58E2330DA78}"/>
                </a:ext>
              </a:extLst>
            </p:cNvPr>
            <p:cNvSpPr/>
            <p:nvPr/>
          </p:nvSpPr>
          <p:spPr>
            <a:xfrm>
              <a:off x="6626964" y="4723122"/>
              <a:ext cx="178419" cy="178419"/>
            </a:xfrm>
            <a:prstGeom prst="rect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88ACFEFA-5377-8291-56DB-D4532C8418AB}"/>
                </a:ext>
              </a:extLst>
            </p:cNvPr>
            <p:cNvSpPr/>
            <p:nvPr/>
          </p:nvSpPr>
          <p:spPr>
            <a:xfrm>
              <a:off x="6805383" y="4723122"/>
              <a:ext cx="178419" cy="178419"/>
            </a:xfrm>
            <a:prstGeom prst="rect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2" name="TextBox 381">
            <a:extLst>
              <a:ext uri="{FF2B5EF4-FFF2-40B4-BE49-F238E27FC236}">
                <a16:creationId xmlns:a16="http://schemas.microsoft.com/office/drawing/2014/main" id="{54D56881-11D2-00AA-CA5A-70B11D29FCE5}"/>
              </a:ext>
            </a:extLst>
          </p:cNvPr>
          <p:cNvSpPr txBox="1"/>
          <p:nvPr/>
        </p:nvSpPr>
        <p:spPr>
          <a:xfrm>
            <a:off x="2014772" y="5417250"/>
            <a:ext cx="706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i="0" u="none" strike="noStrike" err="1">
                <a:solidFill>
                  <a:srgbClr val="000000"/>
                </a:solidFill>
                <a:effectLst/>
                <a:latin typeface="Linux Libertine"/>
              </a:rPr>
              <a:t>Ŷ</a:t>
            </a:r>
            <a:r>
              <a:rPr lang="en-GB" b="0" i="0" u="none" strike="noStrike" baseline="-25000" err="1">
                <a:solidFill>
                  <a:srgbClr val="000000"/>
                </a:solidFill>
                <a:effectLst/>
                <a:latin typeface="Linux Libertine"/>
              </a:rPr>
              <a:t>t</a:t>
            </a:r>
            <a:r>
              <a:rPr lang="en-US"/>
              <a:t> = </a:t>
            </a:r>
          </a:p>
        </p:txBody>
      </p:sp>
      <p:cxnSp>
        <p:nvCxnSpPr>
          <p:cNvPr id="383" name="Straight Arrow Connector 382">
            <a:extLst>
              <a:ext uri="{FF2B5EF4-FFF2-40B4-BE49-F238E27FC236}">
                <a16:creationId xmlns:a16="http://schemas.microsoft.com/office/drawing/2014/main" id="{B310B6FA-659C-5489-4B93-27A9BB17E5EF}"/>
              </a:ext>
            </a:extLst>
          </p:cNvPr>
          <p:cNvCxnSpPr>
            <a:cxnSpLocks/>
          </p:cNvCxnSpPr>
          <p:nvPr/>
        </p:nvCxnSpPr>
        <p:spPr>
          <a:xfrm>
            <a:off x="5076667" y="4840747"/>
            <a:ext cx="0" cy="55638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TextBox 383">
            <a:extLst>
              <a:ext uri="{FF2B5EF4-FFF2-40B4-BE49-F238E27FC236}">
                <a16:creationId xmlns:a16="http://schemas.microsoft.com/office/drawing/2014/main" id="{55983D6E-0042-2D3A-3E48-3129C151D109}"/>
              </a:ext>
            </a:extLst>
          </p:cNvPr>
          <p:cNvSpPr txBox="1"/>
          <p:nvPr/>
        </p:nvSpPr>
        <p:spPr>
          <a:xfrm>
            <a:off x="5143860" y="4891406"/>
            <a:ext cx="845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Predict</a:t>
            </a:r>
          </a:p>
        </p:txBody>
      </p:sp>
      <p:cxnSp>
        <p:nvCxnSpPr>
          <p:cNvPr id="385" name="Straight Arrow Connector 384">
            <a:extLst>
              <a:ext uri="{FF2B5EF4-FFF2-40B4-BE49-F238E27FC236}">
                <a16:creationId xmlns:a16="http://schemas.microsoft.com/office/drawing/2014/main" id="{E65FDFE1-B021-D2F6-AB8E-97D54FF894B6}"/>
              </a:ext>
            </a:extLst>
          </p:cNvPr>
          <p:cNvCxnSpPr>
            <a:cxnSpLocks/>
          </p:cNvCxnSpPr>
          <p:nvPr/>
        </p:nvCxnSpPr>
        <p:spPr>
          <a:xfrm flipH="1">
            <a:off x="1327096" y="5601916"/>
            <a:ext cx="66636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TextBox 386">
            <a:extLst>
              <a:ext uri="{FF2B5EF4-FFF2-40B4-BE49-F238E27FC236}">
                <a16:creationId xmlns:a16="http://schemas.microsoft.com/office/drawing/2014/main" id="{EF7C90A1-6A9D-27AE-71DF-D4277DED2C6B}"/>
              </a:ext>
            </a:extLst>
          </p:cNvPr>
          <p:cNvSpPr txBox="1"/>
          <p:nvPr/>
        </p:nvSpPr>
        <p:spPr>
          <a:xfrm>
            <a:off x="415484" y="537847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Output</a:t>
            </a:r>
          </a:p>
        </p:txBody>
      </p:sp>
      <p:grpSp>
        <p:nvGrpSpPr>
          <p:cNvPr id="482" name="Group 481">
            <a:extLst>
              <a:ext uri="{FF2B5EF4-FFF2-40B4-BE49-F238E27FC236}">
                <a16:creationId xmlns:a16="http://schemas.microsoft.com/office/drawing/2014/main" id="{CDFDDD8C-FEFE-279A-6E38-0988A79707BB}"/>
              </a:ext>
            </a:extLst>
          </p:cNvPr>
          <p:cNvGrpSpPr/>
          <p:nvPr/>
        </p:nvGrpSpPr>
        <p:grpSpPr>
          <a:xfrm>
            <a:off x="2563996" y="6528839"/>
            <a:ext cx="2854704" cy="178419"/>
            <a:chOff x="2578465" y="5723844"/>
            <a:chExt cx="2854704" cy="178419"/>
          </a:xfrm>
        </p:grpSpPr>
        <p:sp>
          <p:nvSpPr>
            <p:cNvPr id="417" name="Rectangle 416">
              <a:extLst>
                <a:ext uri="{FF2B5EF4-FFF2-40B4-BE49-F238E27FC236}">
                  <a16:creationId xmlns:a16="http://schemas.microsoft.com/office/drawing/2014/main" id="{04ECD41B-B400-4F9E-2E24-CC11BE144159}"/>
                </a:ext>
              </a:extLst>
            </p:cNvPr>
            <p:cNvSpPr/>
            <p:nvPr/>
          </p:nvSpPr>
          <p:spPr>
            <a:xfrm>
              <a:off x="2578465" y="5723844"/>
              <a:ext cx="178419" cy="178419"/>
            </a:xfrm>
            <a:prstGeom prst="rect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Rectangle 417">
              <a:extLst>
                <a:ext uri="{FF2B5EF4-FFF2-40B4-BE49-F238E27FC236}">
                  <a16:creationId xmlns:a16="http://schemas.microsoft.com/office/drawing/2014/main" id="{6BEFB520-4893-08FC-A26F-095BD6E0EF71}"/>
                </a:ext>
              </a:extLst>
            </p:cNvPr>
            <p:cNvSpPr/>
            <p:nvPr/>
          </p:nvSpPr>
          <p:spPr>
            <a:xfrm>
              <a:off x="2756884" y="5723844"/>
              <a:ext cx="178419" cy="178419"/>
            </a:xfrm>
            <a:prstGeom prst="rect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Rectangle 418">
              <a:extLst>
                <a:ext uri="{FF2B5EF4-FFF2-40B4-BE49-F238E27FC236}">
                  <a16:creationId xmlns:a16="http://schemas.microsoft.com/office/drawing/2014/main" id="{3BF20901-BFD2-A0A1-99C2-5B7801C740F0}"/>
                </a:ext>
              </a:extLst>
            </p:cNvPr>
            <p:cNvSpPr/>
            <p:nvPr/>
          </p:nvSpPr>
          <p:spPr>
            <a:xfrm>
              <a:off x="2935303" y="5723844"/>
              <a:ext cx="178419" cy="178419"/>
            </a:xfrm>
            <a:prstGeom prst="rect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Rectangle 419">
              <a:extLst>
                <a:ext uri="{FF2B5EF4-FFF2-40B4-BE49-F238E27FC236}">
                  <a16:creationId xmlns:a16="http://schemas.microsoft.com/office/drawing/2014/main" id="{9E22A8EE-8C10-751F-1B84-52507DEF7209}"/>
                </a:ext>
              </a:extLst>
            </p:cNvPr>
            <p:cNvSpPr/>
            <p:nvPr/>
          </p:nvSpPr>
          <p:spPr>
            <a:xfrm>
              <a:off x="3113722" y="5723844"/>
              <a:ext cx="178419" cy="178419"/>
            </a:xfrm>
            <a:prstGeom prst="rect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Rectangle 420">
              <a:extLst>
                <a:ext uri="{FF2B5EF4-FFF2-40B4-BE49-F238E27FC236}">
                  <a16:creationId xmlns:a16="http://schemas.microsoft.com/office/drawing/2014/main" id="{F1F02368-CDDA-6897-5376-95681CF22EEC}"/>
                </a:ext>
              </a:extLst>
            </p:cNvPr>
            <p:cNvSpPr/>
            <p:nvPr/>
          </p:nvSpPr>
          <p:spPr>
            <a:xfrm>
              <a:off x="3292141" y="5723844"/>
              <a:ext cx="178419" cy="178419"/>
            </a:xfrm>
            <a:prstGeom prst="rect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Rectangle 421">
              <a:extLst>
                <a:ext uri="{FF2B5EF4-FFF2-40B4-BE49-F238E27FC236}">
                  <a16:creationId xmlns:a16="http://schemas.microsoft.com/office/drawing/2014/main" id="{771AB18D-0234-B687-6DDF-1FF407BCCD46}"/>
                </a:ext>
              </a:extLst>
            </p:cNvPr>
            <p:cNvSpPr/>
            <p:nvPr/>
          </p:nvSpPr>
          <p:spPr>
            <a:xfrm>
              <a:off x="3470560" y="5723844"/>
              <a:ext cx="178419" cy="178419"/>
            </a:xfrm>
            <a:prstGeom prst="rect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Rectangle 422">
              <a:extLst>
                <a:ext uri="{FF2B5EF4-FFF2-40B4-BE49-F238E27FC236}">
                  <a16:creationId xmlns:a16="http://schemas.microsoft.com/office/drawing/2014/main" id="{0B58C297-CB21-251C-EA84-37FBA768EA49}"/>
                </a:ext>
              </a:extLst>
            </p:cNvPr>
            <p:cNvSpPr/>
            <p:nvPr/>
          </p:nvSpPr>
          <p:spPr>
            <a:xfrm>
              <a:off x="3648979" y="5723844"/>
              <a:ext cx="178419" cy="178419"/>
            </a:xfrm>
            <a:prstGeom prst="rect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Rectangle 423">
              <a:extLst>
                <a:ext uri="{FF2B5EF4-FFF2-40B4-BE49-F238E27FC236}">
                  <a16:creationId xmlns:a16="http://schemas.microsoft.com/office/drawing/2014/main" id="{D01DCE7D-24E2-9194-2042-4155445DD628}"/>
                </a:ext>
              </a:extLst>
            </p:cNvPr>
            <p:cNvSpPr/>
            <p:nvPr/>
          </p:nvSpPr>
          <p:spPr>
            <a:xfrm>
              <a:off x="3827398" y="5723844"/>
              <a:ext cx="178419" cy="178419"/>
            </a:xfrm>
            <a:prstGeom prst="rect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Rectangle 424">
              <a:extLst>
                <a:ext uri="{FF2B5EF4-FFF2-40B4-BE49-F238E27FC236}">
                  <a16:creationId xmlns:a16="http://schemas.microsoft.com/office/drawing/2014/main" id="{EE1BBD0D-89A9-409E-02EE-58AFA2C84756}"/>
                </a:ext>
              </a:extLst>
            </p:cNvPr>
            <p:cNvSpPr/>
            <p:nvPr/>
          </p:nvSpPr>
          <p:spPr>
            <a:xfrm>
              <a:off x="4005817" y="5723844"/>
              <a:ext cx="178419" cy="178419"/>
            </a:xfrm>
            <a:prstGeom prst="rect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Rectangle 425">
              <a:extLst>
                <a:ext uri="{FF2B5EF4-FFF2-40B4-BE49-F238E27FC236}">
                  <a16:creationId xmlns:a16="http://schemas.microsoft.com/office/drawing/2014/main" id="{0D3554E3-C422-5E52-5101-13CC676517E6}"/>
                </a:ext>
              </a:extLst>
            </p:cNvPr>
            <p:cNvSpPr/>
            <p:nvPr/>
          </p:nvSpPr>
          <p:spPr>
            <a:xfrm>
              <a:off x="4184236" y="5723844"/>
              <a:ext cx="178419" cy="178419"/>
            </a:xfrm>
            <a:prstGeom prst="rect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Rectangle 426">
              <a:extLst>
                <a:ext uri="{FF2B5EF4-FFF2-40B4-BE49-F238E27FC236}">
                  <a16:creationId xmlns:a16="http://schemas.microsoft.com/office/drawing/2014/main" id="{257B1AE1-5A61-7219-A978-810DFFD1C3B0}"/>
                </a:ext>
              </a:extLst>
            </p:cNvPr>
            <p:cNvSpPr/>
            <p:nvPr/>
          </p:nvSpPr>
          <p:spPr>
            <a:xfrm>
              <a:off x="4362655" y="5723844"/>
              <a:ext cx="178419" cy="178419"/>
            </a:xfrm>
            <a:prstGeom prst="rect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Rectangle 427">
              <a:extLst>
                <a:ext uri="{FF2B5EF4-FFF2-40B4-BE49-F238E27FC236}">
                  <a16:creationId xmlns:a16="http://schemas.microsoft.com/office/drawing/2014/main" id="{9D7F9DE1-B50D-A337-CE99-AE487390F46E}"/>
                </a:ext>
              </a:extLst>
            </p:cNvPr>
            <p:cNvSpPr/>
            <p:nvPr/>
          </p:nvSpPr>
          <p:spPr>
            <a:xfrm>
              <a:off x="4541074" y="5723844"/>
              <a:ext cx="178419" cy="178419"/>
            </a:xfrm>
            <a:prstGeom prst="rect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Rectangle 428">
              <a:extLst>
                <a:ext uri="{FF2B5EF4-FFF2-40B4-BE49-F238E27FC236}">
                  <a16:creationId xmlns:a16="http://schemas.microsoft.com/office/drawing/2014/main" id="{E88DDFB1-CC0D-264B-B127-73F7990CC51E}"/>
                </a:ext>
              </a:extLst>
            </p:cNvPr>
            <p:cNvSpPr/>
            <p:nvPr/>
          </p:nvSpPr>
          <p:spPr>
            <a:xfrm>
              <a:off x="4719493" y="5723844"/>
              <a:ext cx="178419" cy="178419"/>
            </a:xfrm>
            <a:prstGeom prst="rect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Rectangle 429">
              <a:extLst>
                <a:ext uri="{FF2B5EF4-FFF2-40B4-BE49-F238E27FC236}">
                  <a16:creationId xmlns:a16="http://schemas.microsoft.com/office/drawing/2014/main" id="{EB5EB8AC-7018-690A-93B8-57506B70314E}"/>
                </a:ext>
              </a:extLst>
            </p:cNvPr>
            <p:cNvSpPr/>
            <p:nvPr/>
          </p:nvSpPr>
          <p:spPr>
            <a:xfrm>
              <a:off x="4897912" y="5723844"/>
              <a:ext cx="178419" cy="178419"/>
            </a:xfrm>
            <a:prstGeom prst="rect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Rectangle 430">
              <a:extLst>
                <a:ext uri="{FF2B5EF4-FFF2-40B4-BE49-F238E27FC236}">
                  <a16:creationId xmlns:a16="http://schemas.microsoft.com/office/drawing/2014/main" id="{8CB21CB2-6933-D708-66C0-5FF7F3592C88}"/>
                </a:ext>
              </a:extLst>
            </p:cNvPr>
            <p:cNvSpPr/>
            <p:nvPr/>
          </p:nvSpPr>
          <p:spPr>
            <a:xfrm>
              <a:off x="5076331" y="5723844"/>
              <a:ext cx="178419" cy="178419"/>
            </a:xfrm>
            <a:prstGeom prst="rect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Rectangle 431">
              <a:extLst>
                <a:ext uri="{FF2B5EF4-FFF2-40B4-BE49-F238E27FC236}">
                  <a16:creationId xmlns:a16="http://schemas.microsoft.com/office/drawing/2014/main" id="{4DA94B98-0891-10CB-BF73-EBD108EAB475}"/>
                </a:ext>
              </a:extLst>
            </p:cNvPr>
            <p:cNvSpPr/>
            <p:nvPr/>
          </p:nvSpPr>
          <p:spPr>
            <a:xfrm>
              <a:off x="5254750" y="5723844"/>
              <a:ext cx="178419" cy="178419"/>
            </a:xfrm>
            <a:prstGeom prst="rect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2" name="TextBox 441">
            <a:extLst>
              <a:ext uri="{FF2B5EF4-FFF2-40B4-BE49-F238E27FC236}">
                <a16:creationId xmlns:a16="http://schemas.microsoft.com/office/drawing/2014/main" id="{ADB71B8F-418B-B9A0-4377-AE4B6081A064}"/>
              </a:ext>
            </a:extLst>
          </p:cNvPr>
          <p:cNvSpPr txBox="1"/>
          <p:nvPr/>
        </p:nvSpPr>
        <p:spPr>
          <a:xfrm>
            <a:off x="1904951" y="6429135"/>
            <a:ext cx="77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X</a:t>
            </a:r>
            <a:r>
              <a:rPr lang="en-US" baseline="-25000"/>
              <a:t>t+1</a:t>
            </a:r>
            <a:r>
              <a:rPr lang="en-US"/>
              <a:t> = </a:t>
            </a:r>
          </a:p>
        </p:txBody>
      </p:sp>
      <p:grpSp>
        <p:nvGrpSpPr>
          <p:cNvPr id="443" name="Group 442">
            <a:extLst>
              <a:ext uri="{FF2B5EF4-FFF2-40B4-BE49-F238E27FC236}">
                <a16:creationId xmlns:a16="http://schemas.microsoft.com/office/drawing/2014/main" id="{F9E2E338-C357-5879-088C-46B4E2B5C8E6}"/>
              </a:ext>
            </a:extLst>
          </p:cNvPr>
          <p:cNvGrpSpPr/>
          <p:nvPr/>
        </p:nvGrpSpPr>
        <p:grpSpPr>
          <a:xfrm>
            <a:off x="5493043" y="6530453"/>
            <a:ext cx="4282056" cy="178419"/>
            <a:chOff x="6623828" y="937360"/>
            <a:chExt cx="4282056" cy="178419"/>
          </a:xfrm>
        </p:grpSpPr>
        <p:sp>
          <p:nvSpPr>
            <p:cNvPr id="444" name="Rectangle 443">
              <a:extLst>
                <a:ext uri="{FF2B5EF4-FFF2-40B4-BE49-F238E27FC236}">
                  <a16:creationId xmlns:a16="http://schemas.microsoft.com/office/drawing/2014/main" id="{DBB7FC2F-C3AC-E1E1-A36B-D515B7098D90}"/>
                </a:ext>
              </a:extLst>
            </p:cNvPr>
            <p:cNvSpPr/>
            <p:nvPr/>
          </p:nvSpPr>
          <p:spPr>
            <a:xfrm>
              <a:off x="6623828" y="937360"/>
              <a:ext cx="178419" cy="178419"/>
            </a:xfrm>
            <a:prstGeom prst="rect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Rectangle 444">
              <a:extLst>
                <a:ext uri="{FF2B5EF4-FFF2-40B4-BE49-F238E27FC236}">
                  <a16:creationId xmlns:a16="http://schemas.microsoft.com/office/drawing/2014/main" id="{052AC222-00C9-7266-C459-AE34031190D3}"/>
                </a:ext>
              </a:extLst>
            </p:cNvPr>
            <p:cNvSpPr/>
            <p:nvPr/>
          </p:nvSpPr>
          <p:spPr>
            <a:xfrm>
              <a:off x="6802247" y="937360"/>
              <a:ext cx="178419" cy="178419"/>
            </a:xfrm>
            <a:prstGeom prst="rect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Rectangle 445">
              <a:extLst>
                <a:ext uri="{FF2B5EF4-FFF2-40B4-BE49-F238E27FC236}">
                  <a16:creationId xmlns:a16="http://schemas.microsoft.com/office/drawing/2014/main" id="{E1FAFCC8-492C-3DCA-6BF3-49CC06C1DDD8}"/>
                </a:ext>
              </a:extLst>
            </p:cNvPr>
            <p:cNvSpPr/>
            <p:nvPr/>
          </p:nvSpPr>
          <p:spPr>
            <a:xfrm>
              <a:off x="6980666" y="937360"/>
              <a:ext cx="178419" cy="178419"/>
            </a:xfrm>
            <a:prstGeom prst="rect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7" name="Rectangle 446">
              <a:extLst>
                <a:ext uri="{FF2B5EF4-FFF2-40B4-BE49-F238E27FC236}">
                  <a16:creationId xmlns:a16="http://schemas.microsoft.com/office/drawing/2014/main" id="{E51ECB0E-712F-91B1-42D8-A25E1E8890BF}"/>
                </a:ext>
              </a:extLst>
            </p:cNvPr>
            <p:cNvSpPr/>
            <p:nvPr/>
          </p:nvSpPr>
          <p:spPr>
            <a:xfrm>
              <a:off x="7159085" y="937360"/>
              <a:ext cx="178419" cy="178419"/>
            </a:xfrm>
            <a:prstGeom prst="rect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8" name="Rectangle 447">
              <a:extLst>
                <a:ext uri="{FF2B5EF4-FFF2-40B4-BE49-F238E27FC236}">
                  <a16:creationId xmlns:a16="http://schemas.microsoft.com/office/drawing/2014/main" id="{A7BEDF33-BCFA-6121-442C-648B9227BD16}"/>
                </a:ext>
              </a:extLst>
            </p:cNvPr>
            <p:cNvSpPr/>
            <p:nvPr/>
          </p:nvSpPr>
          <p:spPr>
            <a:xfrm>
              <a:off x="7337504" y="937360"/>
              <a:ext cx="178419" cy="178419"/>
            </a:xfrm>
            <a:prstGeom prst="rect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Rectangle 448">
              <a:extLst>
                <a:ext uri="{FF2B5EF4-FFF2-40B4-BE49-F238E27FC236}">
                  <a16:creationId xmlns:a16="http://schemas.microsoft.com/office/drawing/2014/main" id="{E4B28955-F4AA-A9F6-E907-2C69F86BFB79}"/>
                </a:ext>
              </a:extLst>
            </p:cNvPr>
            <p:cNvSpPr/>
            <p:nvPr/>
          </p:nvSpPr>
          <p:spPr>
            <a:xfrm>
              <a:off x="7515923" y="937360"/>
              <a:ext cx="178419" cy="178419"/>
            </a:xfrm>
            <a:prstGeom prst="rect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" name="Rectangle 449">
              <a:extLst>
                <a:ext uri="{FF2B5EF4-FFF2-40B4-BE49-F238E27FC236}">
                  <a16:creationId xmlns:a16="http://schemas.microsoft.com/office/drawing/2014/main" id="{CDBE777C-35E3-BE7E-E9B8-D97D0D4C2B64}"/>
                </a:ext>
              </a:extLst>
            </p:cNvPr>
            <p:cNvSpPr/>
            <p:nvPr/>
          </p:nvSpPr>
          <p:spPr>
            <a:xfrm>
              <a:off x="7694342" y="937360"/>
              <a:ext cx="178419" cy="178419"/>
            </a:xfrm>
            <a:prstGeom prst="rect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Rectangle 450">
              <a:extLst>
                <a:ext uri="{FF2B5EF4-FFF2-40B4-BE49-F238E27FC236}">
                  <a16:creationId xmlns:a16="http://schemas.microsoft.com/office/drawing/2014/main" id="{EAE84578-EA81-62B2-1711-81774C06340B}"/>
                </a:ext>
              </a:extLst>
            </p:cNvPr>
            <p:cNvSpPr/>
            <p:nvPr/>
          </p:nvSpPr>
          <p:spPr>
            <a:xfrm>
              <a:off x="7872761" y="937360"/>
              <a:ext cx="178419" cy="178419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2" name="Rectangle 451">
              <a:extLst>
                <a:ext uri="{FF2B5EF4-FFF2-40B4-BE49-F238E27FC236}">
                  <a16:creationId xmlns:a16="http://schemas.microsoft.com/office/drawing/2014/main" id="{B15C24F4-D368-09A9-CC54-6EC7751EEDCE}"/>
                </a:ext>
              </a:extLst>
            </p:cNvPr>
            <p:cNvSpPr/>
            <p:nvPr/>
          </p:nvSpPr>
          <p:spPr>
            <a:xfrm>
              <a:off x="8051180" y="937360"/>
              <a:ext cx="178419" cy="178419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Rectangle 452">
              <a:extLst>
                <a:ext uri="{FF2B5EF4-FFF2-40B4-BE49-F238E27FC236}">
                  <a16:creationId xmlns:a16="http://schemas.microsoft.com/office/drawing/2014/main" id="{06BC02E3-70A8-64DC-7E5C-C53ADA9C9883}"/>
                </a:ext>
              </a:extLst>
            </p:cNvPr>
            <p:cNvSpPr/>
            <p:nvPr/>
          </p:nvSpPr>
          <p:spPr>
            <a:xfrm>
              <a:off x="8229599" y="937360"/>
              <a:ext cx="178419" cy="178419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Rectangle 453">
              <a:extLst>
                <a:ext uri="{FF2B5EF4-FFF2-40B4-BE49-F238E27FC236}">
                  <a16:creationId xmlns:a16="http://schemas.microsoft.com/office/drawing/2014/main" id="{86147BC5-1FEE-2585-CAFC-A2860FE4529A}"/>
                </a:ext>
              </a:extLst>
            </p:cNvPr>
            <p:cNvSpPr/>
            <p:nvPr/>
          </p:nvSpPr>
          <p:spPr>
            <a:xfrm>
              <a:off x="8408018" y="937360"/>
              <a:ext cx="178419" cy="178419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Rectangle 454">
              <a:extLst>
                <a:ext uri="{FF2B5EF4-FFF2-40B4-BE49-F238E27FC236}">
                  <a16:creationId xmlns:a16="http://schemas.microsoft.com/office/drawing/2014/main" id="{DB28B69E-843B-44CB-698E-4C09BB695947}"/>
                </a:ext>
              </a:extLst>
            </p:cNvPr>
            <p:cNvSpPr/>
            <p:nvPr/>
          </p:nvSpPr>
          <p:spPr>
            <a:xfrm>
              <a:off x="8586437" y="937360"/>
              <a:ext cx="178419" cy="17841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6" name="Rectangle 455">
              <a:extLst>
                <a:ext uri="{FF2B5EF4-FFF2-40B4-BE49-F238E27FC236}">
                  <a16:creationId xmlns:a16="http://schemas.microsoft.com/office/drawing/2014/main" id="{1232FE60-6622-5D74-E2BB-1E7BE6EBDD08}"/>
                </a:ext>
              </a:extLst>
            </p:cNvPr>
            <p:cNvSpPr/>
            <p:nvPr/>
          </p:nvSpPr>
          <p:spPr>
            <a:xfrm>
              <a:off x="8764856" y="937360"/>
              <a:ext cx="178419" cy="17841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7" name="Rectangle 456">
              <a:extLst>
                <a:ext uri="{FF2B5EF4-FFF2-40B4-BE49-F238E27FC236}">
                  <a16:creationId xmlns:a16="http://schemas.microsoft.com/office/drawing/2014/main" id="{47C688B4-7C3C-FFE6-60D8-5675C0D5A5E4}"/>
                </a:ext>
              </a:extLst>
            </p:cNvPr>
            <p:cNvSpPr/>
            <p:nvPr/>
          </p:nvSpPr>
          <p:spPr>
            <a:xfrm>
              <a:off x="8943275" y="937360"/>
              <a:ext cx="178419" cy="17841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Rectangle 457">
              <a:extLst>
                <a:ext uri="{FF2B5EF4-FFF2-40B4-BE49-F238E27FC236}">
                  <a16:creationId xmlns:a16="http://schemas.microsoft.com/office/drawing/2014/main" id="{A43DE190-3BFB-4AA0-EC9E-332A2C07FD48}"/>
                </a:ext>
              </a:extLst>
            </p:cNvPr>
            <p:cNvSpPr/>
            <p:nvPr/>
          </p:nvSpPr>
          <p:spPr>
            <a:xfrm>
              <a:off x="9121694" y="937360"/>
              <a:ext cx="178419" cy="17841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Rectangle 458">
              <a:extLst>
                <a:ext uri="{FF2B5EF4-FFF2-40B4-BE49-F238E27FC236}">
                  <a16:creationId xmlns:a16="http://schemas.microsoft.com/office/drawing/2014/main" id="{39FBD44F-6142-B6B0-8D55-11896429BB56}"/>
                </a:ext>
              </a:extLst>
            </p:cNvPr>
            <p:cNvSpPr/>
            <p:nvPr/>
          </p:nvSpPr>
          <p:spPr>
            <a:xfrm>
              <a:off x="9300113" y="937360"/>
              <a:ext cx="178419" cy="17841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Rectangle 459">
              <a:extLst>
                <a:ext uri="{FF2B5EF4-FFF2-40B4-BE49-F238E27FC236}">
                  <a16:creationId xmlns:a16="http://schemas.microsoft.com/office/drawing/2014/main" id="{F1B5BDC2-3B42-8CDA-42E2-E39F728A4904}"/>
                </a:ext>
              </a:extLst>
            </p:cNvPr>
            <p:cNvSpPr/>
            <p:nvPr/>
          </p:nvSpPr>
          <p:spPr>
            <a:xfrm>
              <a:off x="9478532" y="937360"/>
              <a:ext cx="178419" cy="17841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1" name="Rectangle 460">
              <a:extLst>
                <a:ext uri="{FF2B5EF4-FFF2-40B4-BE49-F238E27FC236}">
                  <a16:creationId xmlns:a16="http://schemas.microsoft.com/office/drawing/2014/main" id="{1B09A87B-7513-68BC-4800-B3BF57863F25}"/>
                </a:ext>
              </a:extLst>
            </p:cNvPr>
            <p:cNvSpPr/>
            <p:nvPr/>
          </p:nvSpPr>
          <p:spPr>
            <a:xfrm>
              <a:off x="9656951" y="937360"/>
              <a:ext cx="178419" cy="178419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2" name="Rectangle 461">
              <a:extLst>
                <a:ext uri="{FF2B5EF4-FFF2-40B4-BE49-F238E27FC236}">
                  <a16:creationId xmlns:a16="http://schemas.microsoft.com/office/drawing/2014/main" id="{5469FAC2-B36D-5A6C-DA47-CF269F6E377C}"/>
                </a:ext>
              </a:extLst>
            </p:cNvPr>
            <p:cNvSpPr/>
            <p:nvPr/>
          </p:nvSpPr>
          <p:spPr>
            <a:xfrm>
              <a:off x="9835370" y="937360"/>
              <a:ext cx="178419" cy="178419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Rectangle 462">
              <a:extLst>
                <a:ext uri="{FF2B5EF4-FFF2-40B4-BE49-F238E27FC236}">
                  <a16:creationId xmlns:a16="http://schemas.microsoft.com/office/drawing/2014/main" id="{498A8E96-4BE8-A769-4AC0-E03430BF03F0}"/>
                </a:ext>
              </a:extLst>
            </p:cNvPr>
            <p:cNvSpPr/>
            <p:nvPr/>
          </p:nvSpPr>
          <p:spPr>
            <a:xfrm>
              <a:off x="10013789" y="937360"/>
              <a:ext cx="178419" cy="178419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4" name="Rectangle 463">
              <a:extLst>
                <a:ext uri="{FF2B5EF4-FFF2-40B4-BE49-F238E27FC236}">
                  <a16:creationId xmlns:a16="http://schemas.microsoft.com/office/drawing/2014/main" id="{B8239F66-2D63-2EAB-AF7E-BCC118188AA7}"/>
                </a:ext>
              </a:extLst>
            </p:cNvPr>
            <p:cNvSpPr/>
            <p:nvPr/>
          </p:nvSpPr>
          <p:spPr>
            <a:xfrm>
              <a:off x="10192208" y="937360"/>
              <a:ext cx="178419" cy="178419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Rectangle 464">
              <a:extLst>
                <a:ext uri="{FF2B5EF4-FFF2-40B4-BE49-F238E27FC236}">
                  <a16:creationId xmlns:a16="http://schemas.microsoft.com/office/drawing/2014/main" id="{17AC3C5A-6C18-22BD-8CE0-B01E9756A8D9}"/>
                </a:ext>
              </a:extLst>
            </p:cNvPr>
            <p:cNvSpPr/>
            <p:nvPr/>
          </p:nvSpPr>
          <p:spPr>
            <a:xfrm>
              <a:off x="10370627" y="937360"/>
              <a:ext cx="178419" cy="178419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Rectangle 465">
              <a:extLst>
                <a:ext uri="{FF2B5EF4-FFF2-40B4-BE49-F238E27FC236}">
                  <a16:creationId xmlns:a16="http://schemas.microsoft.com/office/drawing/2014/main" id="{57AB43FD-20EB-513D-3705-3BF45A742719}"/>
                </a:ext>
              </a:extLst>
            </p:cNvPr>
            <p:cNvSpPr/>
            <p:nvPr/>
          </p:nvSpPr>
          <p:spPr>
            <a:xfrm>
              <a:off x="10549046" y="937360"/>
              <a:ext cx="178419" cy="178419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Rectangle 466">
              <a:extLst>
                <a:ext uri="{FF2B5EF4-FFF2-40B4-BE49-F238E27FC236}">
                  <a16:creationId xmlns:a16="http://schemas.microsoft.com/office/drawing/2014/main" id="{5F3974A6-CF90-697E-8ECE-054F18813BD9}"/>
                </a:ext>
              </a:extLst>
            </p:cNvPr>
            <p:cNvSpPr/>
            <p:nvPr/>
          </p:nvSpPr>
          <p:spPr>
            <a:xfrm>
              <a:off x="10727465" y="937360"/>
              <a:ext cx="178419" cy="178419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71" name="Straight Arrow Connector 470">
            <a:extLst>
              <a:ext uri="{FF2B5EF4-FFF2-40B4-BE49-F238E27FC236}">
                <a16:creationId xmlns:a16="http://schemas.microsoft.com/office/drawing/2014/main" id="{10CC60F9-8AA0-7483-DCF8-A5698823AEAB}"/>
              </a:ext>
            </a:extLst>
          </p:cNvPr>
          <p:cNvCxnSpPr>
            <a:cxnSpLocks/>
          </p:cNvCxnSpPr>
          <p:nvPr/>
        </p:nvCxnSpPr>
        <p:spPr>
          <a:xfrm>
            <a:off x="7117912" y="4784131"/>
            <a:ext cx="15970" cy="1709910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Arrow Connector 472">
            <a:extLst>
              <a:ext uri="{FF2B5EF4-FFF2-40B4-BE49-F238E27FC236}">
                <a16:creationId xmlns:a16="http://schemas.microsoft.com/office/drawing/2014/main" id="{2C54E562-A81B-7A0D-3051-6F1E2FA8D3F2}"/>
              </a:ext>
            </a:extLst>
          </p:cNvPr>
          <p:cNvCxnSpPr>
            <a:cxnSpLocks/>
          </p:cNvCxnSpPr>
          <p:nvPr/>
        </p:nvCxnSpPr>
        <p:spPr>
          <a:xfrm>
            <a:off x="7997407" y="4763462"/>
            <a:ext cx="15970" cy="1709910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5" name="Circular Arrow 474">
            <a:extLst>
              <a:ext uri="{FF2B5EF4-FFF2-40B4-BE49-F238E27FC236}">
                <a16:creationId xmlns:a16="http://schemas.microsoft.com/office/drawing/2014/main" id="{1E33CD84-1F2C-DF5C-4434-9F1864E7AFB5}"/>
              </a:ext>
            </a:extLst>
          </p:cNvPr>
          <p:cNvSpPr/>
          <p:nvPr/>
        </p:nvSpPr>
        <p:spPr>
          <a:xfrm rot="5400000" flipH="1">
            <a:off x="9443355" y="5554796"/>
            <a:ext cx="1128643" cy="1111589"/>
          </a:xfrm>
          <a:prstGeom prst="circularArrow">
            <a:avLst>
              <a:gd name="adj1" fmla="val 3088"/>
              <a:gd name="adj2" fmla="val 1142319"/>
              <a:gd name="adj3" fmla="val 20617117"/>
              <a:gd name="adj4" fmla="val 10851983"/>
              <a:gd name="adj5" fmla="val 7316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77" name="Straight Arrow Connector 476">
            <a:extLst>
              <a:ext uri="{FF2B5EF4-FFF2-40B4-BE49-F238E27FC236}">
                <a16:creationId xmlns:a16="http://schemas.microsoft.com/office/drawing/2014/main" id="{C238FC66-C257-2CF4-F1EF-F1C5CB95B1CE}"/>
              </a:ext>
            </a:extLst>
          </p:cNvPr>
          <p:cNvCxnSpPr>
            <a:cxnSpLocks/>
          </p:cNvCxnSpPr>
          <p:nvPr/>
        </p:nvCxnSpPr>
        <p:spPr>
          <a:xfrm>
            <a:off x="3901035" y="5747810"/>
            <a:ext cx="8674" cy="725562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Straight Arrow Connector 478">
            <a:extLst>
              <a:ext uri="{FF2B5EF4-FFF2-40B4-BE49-F238E27FC236}">
                <a16:creationId xmlns:a16="http://schemas.microsoft.com/office/drawing/2014/main" id="{32B2D04B-0B1E-CD47-1B02-FBFCCAD0E205}"/>
              </a:ext>
            </a:extLst>
          </p:cNvPr>
          <p:cNvCxnSpPr>
            <a:cxnSpLocks/>
          </p:cNvCxnSpPr>
          <p:nvPr/>
        </p:nvCxnSpPr>
        <p:spPr>
          <a:xfrm>
            <a:off x="6243707" y="5747810"/>
            <a:ext cx="8674" cy="725562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0" name="TextBox 479">
            <a:extLst>
              <a:ext uri="{FF2B5EF4-FFF2-40B4-BE49-F238E27FC236}">
                <a16:creationId xmlns:a16="http://schemas.microsoft.com/office/drawing/2014/main" id="{5F8A9F1F-3D0F-ABB3-08EC-8EDD78B13CC8}"/>
              </a:ext>
            </a:extLst>
          </p:cNvPr>
          <p:cNvSpPr txBox="1"/>
          <p:nvPr/>
        </p:nvSpPr>
        <p:spPr>
          <a:xfrm>
            <a:off x="8452932" y="5669656"/>
            <a:ext cx="1351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/>
              <a:t>Compute(t+1)</a:t>
            </a:r>
          </a:p>
        </p:txBody>
      </p:sp>
      <p:sp>
        <p:nvSpPr>
          <p:cNvPr id="481" name="Left Brace 480">
            <a:extLst>
              <a:ext uri="{FF2B5EF4-FFF2-40B4-BE49-F238E27FC236}">
                <a16:creationId xmlns:a16="http://schemas.microsoft.com/office/drawing/2014/main" id="{A9786B88-D878-E255-9510-FE85025193F1}"/>
              </a:ext>
            </a:extLst>
          </p:cNvPr>
          <p:cNvSpPr/>
          <p:nvPr/>
        </p:nvSpPr>
        <p:spPr>
          <a:xfrm rot="5400000">
            <a:off x="8884004" y="5682031"/>
            <a:ext cx="488930" cy="1134514"/>
          </a:xfrm>
          <a:prstGeom prst="leftBrace">
            <a:avLst>
              <a:gd name="adj1" fmla="val 8333"/>
              <a:gd name="adj2" fmla="val 49627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4" name="Rectangle 483">
            <a:extLst>
              <a:ext uri="{FF2B5EF4-FFF2-40B4-BE49-F238E27FC236}">
                <a16:creationId xmlns:a16="http://schemas.microsoft.com/office/drawing/2014/main" id="{FF127436-BB90-50BB-282F-C669788B49BB}"/>
              </a:ext>
            </a:extLst>
          </p:cNvPr>
          <p:cNvSpPr/>
          <p:nvPr/>
        </p:nvSpPr>
        <p:spPr>
          <a:xfrm>
            <a:off x="237334" y="3476735"/>
            <a:ext cx="10337085" cy="33217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5" name="TextBox 484">
            <a:extLst>
              <a:ext uri="{FF2B5EF4-FFF2-40B4-BE49-F238E27FC236}">
                <a16:creationId xmlns:a16="http://schemas.microsoft.com/office/drawing/2014/main" id="{F50AE79E-912A-0610-DA71-6004D11B6757}"/>
              </a:ext>
            </a:extLst>
          </p:cNvPr>
          <p:cNvSpPr txBox="1"/>
          <p:nvPr/>
        </p:nvSpPr>
        <p:spPr>
          <a:xfrm>
            <a:off x="198336" y="3145509"/>
            <a:ext cx="108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/>
              <a:t>Inference</a:t>
            </a:r>
          </a:p>
        </p:txBody>
      </p:sp>
      <p:grpSp>
        <p:nvGrpSpPr>
          <p:cNvPr id="491" name="Group 490">
            <a:extLst>
              <a:ext uri="{FF2B5EF4-FFF2-40B4-BE49-F238E27FC236}">
                <a16:creationId xmlns:a16="http://schemas.microsoft.com/office/drawing/2014/main" id="{5A219F0C-7188-3B78-D199-35DADFD6C03C}"/>
              </a:ext>
            </a:extLst>
          </p:cNvPr>
          <p:cNvGrpSpPr/>
          <p:nvPr/>
        </p:nvGrpSpPr>
        <p:grpSpPr>
          <a:xfrm>
            <a:off x="199521" y="62234"/>
            <a:ext cx="8758769" cy="2903737"/>
            <a:chOff x="21102" y="84107"/>
            <a:chExt cx="8758769" cy="2903737"/>
          </a:xfrm>
        </p:grpSpPr>
        <p:grpSp>
          <p:nvGrpSpPr>
            <p:cNvPr id="489" name="Group 488">
              <a:extLst>
                <a:ext uri="{FF2B5EF4-FFF2-40B4-BE49-F238E27FC236}">
                  <a16:creationId xmlns:a16="http://schemas.microsoft.com/office/drawing/2014/main" id="{A3D52B75-8C9A-EF28-3E0B-9CDF11120483}"/>
                </a:ext>
              </a:extLst>
            </p:cNvPr>
            <p:cNvGrpSpPr/>
            <p:nvPr/>
          </p:nvGrpSpPr>
          <p:grpSpPr>
            <a:xfrm>
              <a:off x="113575" y="403336"/>
              <a:ext cx="8666296" cy="2584508"/>
              <a:chOff x="186882" y="145066"/>
              <a:chExt cx="8666296" cy="2584508"/>
            </a:xfrm>
          </p:grpSpPr>
          <p:grpSp>
            <p:nvGrpSpPr>
              <p:cNvPr id="470" name="Group 469">
                <a:extLst>
                  <a:ext uri="{FF2B5EF4-FFF2-40B4-BE49-F238E27FC236}">
                    <a16:creationId xmlns:a16="http://schemas.microsoft.com/office/drawing/2014/main" id="{9C03AD99-0C22-91F0-D7A8-0FBDEA7175D9}"/>
                  </a:ext>
                </a:extLst>
              </p:cNvPr>
              <p:cNvGrpSpPr/>
              <p:nvPr/>
            </p:nvGrpSpPr>
            <p:grpSpPr>
              <a:xfrm>
                <a:off x="289712" y="305411"/>
                <a:ext cx="8466759" cy="2263397"/>
                <a:chOff x="3582169" y="58167"/>
                <a:chExt cx="8466759" cy="2263397"/>
              </a:xfrm>
            </p:grpSpPr>
            <p:sp>
              <p:nvSpPr>
                <p:cNvPr id="255" name="TextBox 254">
                  <a:extLst>
                    <a:ext uri="{FF2B5EF4-FFF2-40B4-BE49-F238E27FC236}">
                      <a16:creationId xmlns:a16="http://schemas.microsoft.com/office/drawing/2014/main" id="{2D7A8D89-D4B4-099F-C40C-0E19C2EE74B1}"/>
                    </a:ext>
                  </a:extLst>
                </p:cNvPr>
                <p:cNvSpPr txBox="1"/>
                <p:nvPr/>
              </p:nvSpPr>
              <p:spPr>
                <a:xfrm>
                  <a:off x="11519616" y="619832"/>
                  <a:ext cx="5293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/>
                    <a:t>T+6</a:t>
                  </a:r>
                </a:p>
              </p:txBody>
            </p:sp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58734B49-FB8C-0A80-C3ED-77846FCA7A07}"/>
                    </a:ext>
                  </a:extLst>
                </p:cNvPr>
                <p:cNvGrpSpPr/>
                <p:nvPr/>
              </p:nvGrpSpPr>
              <p:grpSpPr>
                <a:xfrm>
                  <a:off x="4027118" y="466405"/>
                  <a:ext cx="7493598" cy="178419"/>
                  <a:chOff x="1717288" y="468351"/>
                  <a:chExt cx="7493598" cy="178419"/>
                </a:xfrm>
              </p:grpSpPr>
              <p:sp>
                <p:nvSpPr>
                  <p:cNvPr id="3" name="Rectangle 2">
                    <a:extLst>
                      <a:ext uri="{FF2B5EF4-FFF2-40B4-BE49-F238E27FC236}">
                        <a16:creationId xmlns:a16="http://schemas.microsoft.com/office/drawing/2014/main" id="{6892F564-94E5-642D-9C50-A8213AC1C150}"/>
                      </a:ext>
                    </a:extLst>
                  </p:cNvPr>
                  <p:cNvSpPr/>
                  <p:nvPr/>
                </p:nvSpPr>
                <p:spPr>
                  <a:xfrm>
                    <a:off x="1717288" y="468351"/>
                    <a:ext cx="178419" cy="178419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6368BDF2-12F6-7E68-E186-84B41C4DD21F}"/>
                      </a:ext>
                    </a:extLst>
                  </p:cNvPr>
                  <p:cNvSpPr/>
                  <p:nvPr/>
                </p:nvSpPr>
                <p:spPr>
                  <a:xfrm>
                    <a:off x="1895707" y="468351"/>
                    <a:ext cx="178419" cy="178419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7F13CD2C-20BD-EC4F-D3A5-40D986E3CACD}"/>
                      </a:ext>
                    </a:extLst>
                  </p:cNvPr>
                  <p:cNvSpPr/>
                  <p:nvPr/>
                </p:nvSpPr>
                <p:spPr>
                  <a:xfrm>
                    <a:off x="2074126" y="468351"/>
                    <a:ext cx="178419" cy="178419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64C47914-55BD-C7BD-3760-FA119BC26916}"/>
                      </a:ext>
                    </a:extLst>
                  </p:cNvPr>
                  <p:cNvSpPr/>
                  <p:nvPr/>
                </p:nvSpPr>
                <p:spPr>
                  <a:xfrm>
                    <a:off x="2252545" y="468351"/>
                    <a:ext cx="178419" cy="178419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E155255A-707E-FA09-CA1B-3976748D7172}"/>
                      </a:ext>
                    </a:extLst>
                  </p:cNvPr>
                  <p:cNvSpPr/>
                  <p:nvPr/>
                </p:nvSpPr>
                <p:spPr>
                  <a:xfrm>
                    <a:off x="2430964" y="468351"/>
                    <a:ext cx="178419" cy="178419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4AB3EFF3-A41B-97FD-FAA6-3045C55E719C}"/>
                      </a:ext>
                    </a:extLst>
                  </p:cNvPr>
                  <p:cNvSpPr/>
                  <p:nvPr/>
                </p:nvSpPr>
                <p:spPr>
                  <a:xfrm>
                    <a:off x="2609383" y="468351"/>
                    <a:ext cx="178419" cy="178419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0EA5F42C-A47F-8D58-44B0-7FC18F8B7353}"/>
                      </a:ext>
                    </a:extLst>
                  </p:cNvPr>
                  <p:cNvSpPr/>
                  <p:nvPr/>
                </p:nvSpPr>
                <p:spPr>
                  <a:xfrm>
                    <a:off x="2787802" y="468351"/>
                    <a:ext cx="178419" cy="178419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9969108E-067D-C540-3400-475768593D10}"/>
                      </a:ext>
                    </a:extLst>
                  </p:cNvPr>
                  <p:cNvSpPr/>
                  <p:nvPr/>
                </p:nvSpPr>
                <p:spPr>
                  <a:xfrm>
                    <a:off x="2966221" y="468351"/>
                    <a:ext cx="178419" cy="178419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9F122D5D-3FD3-54D0-32AD-86ABA5EC9E22}"/>
                      </a:ext>
                    </a:extLst>
                  </p:cNvPr>
                  <p:cNvSpPr/>
                  <p:nvPr/>
                </p:nvSpPr>
                <p:spPr>
                  <a:xfrm>
                    <a:off x="3144640" y="468351"/>
                    <a:ext cx="178419" cy="178419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3B429FDE-87CD-680A-9DF1-2CC00AFD3CC9}"/>
                      </a:ext>
                    </a:extLst>
                  </p:cNvPr>
                  <p:cNvSpPr/>
                  <p:nvPr/>
                </p:nvSpPr>
                <p:spPr>
                  <a:xfrm>
                    <a:off x="3323059" y="468351"/>
                    <a:ext cx="178419" cy="178419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8335C8A3-BD93-52C4-2BB5-D12E2927526A}"/>
                      </a:ext>
                    </a:extLst>
                  </p:cNvPr>
                  <p:cNvSpPr/>
                  <p:nvPr/>
                </p:nvSpPr>
                <p:spPr>
                  <a:xfrm>
                    <a:off x="3501478" y="468351"/>
                    <a:ext cx="178419" cy="178419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AF903FFF-A2FB-B57B-1A61-BD78F55DF178}"/>
                      </a:ext>
                    </a:extLst>
                  </p:cNvPr>
                  <p:cNvSpPr/>
                  <p:nvPr/>
                </p:nvSpPr>
                <p:spPr>
                  <a:xfrm>
                    <a:off x="3679897" y="468351"/>
                    <a:ext cx="178419" cy="178419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531F3471-0A1B-7F68-5C2C-7A8CA6FF31CC}"/>
                      </a:ext>
                    </a:extLst>
                  </p:cNvPr>
                  <p:cNvSpPr/>
                  <p:nvPr/>
                </p:nvSpPr>
                <p:spPr>
                  <a:xfrm>
                    <a:off x="3858316" y="468351"/>
                    <a:ext cx="178419" cy="178419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AEB49A36-5CAC-CAAB-114E-E45B222EEB60}"/>
                      </a:ext>
                    </a:extLst>
                  </p:cNvPr>
                  <p:cNvSpPr/>
                  <p:nvPr/>
                </p:nvSpPr>
                <p:spPr>
                  <a:xfrm>
                    <a:off x="4036735" y="468351"/>
                    <a:ext cx="178419" cy="178419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D66F6C6B-0E1A-6EFE-890B-C5B78F41EAD4}"/>
                      </a:ext>
                    </a:extLst>
                  </p:cNvPr>
                  <p:cNvSpPr/>
                  <p:nvPr/>
                </p:nvSpPr>
                <p:spPr>
                  <a:xfrm>
                    <a:off x="4215154" y="468351"/>
                    <a:ext cx="178419" cy="178419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82F0591C-8F32-2A7F-0974-E822EF6BBBB8}"/>
                      </a:ext>
                    </a:extLst>
                  </p:cNvPr>
                  <p:cNvSpPr/>
                  <p:nvPr/>
                </p:nvSpPr>
                <p:spPr>
                  <a:xfrm>
                    <a:off x="4393573" y="468351"/>
                    <a:ext cx="178419" cy="178419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7EB9071C-5562-F26C-78B9-5686BCC4692B}"/>
                      </a:ext>
                    </a:extLst>
                  </p:cNvPr>
                  <p:cNvSpPr/>
                  <p:nvPr/>
                </p:nvSpPr>
                <p:spPr>
                  <a:xfrm>
                    <a:off x="4571992" y="468351"/>
                    <a:ext cx="178419" cy="178419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1DE5BA45-406D-C084-F38B-203F84B81A7E}"/>
                      </a:ext>
                    </a:extLst>
                  </p:cNvPr>
                  <p:cNvSpPr/>
                  <p:nvPr/>
                </p:nvSpPr>
                <p:spPr>
                  <a:xfrm>
                    <a:off x="4750411" y="468351"/>
                    <a:ext cx="178419" cy="178419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1585AEC3-FE20-DE7E-CF9A-4F7DA26A3B8A}"/>
                      </a:ext>
                    </a:extLst>
                  </p:cNvPr>
                  <p:cNvSpPr/>
                  <p:nvPr/>
                </p:nvSpPr>
                <p:spPr>
                  <a:xfrm>
                    <a:off x="4928830" y="468351"/>
                    <a:ext cx="178419" cy="178419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501BC17C-6BE9-2FE7-71AC-FB2ECDC461AA}"/>
                      </a:ext>
                    </a:extLst>
                  </p:cNvPr>
                  <p:cNvSpPr/>
                  <p:nvPr/>
                </p:nvSpPr>
                <p:spPr>
                  <a:xfrm>
                    <a:off x="5107249" y="468351"/>
                    <a:ext cx="178419" cy="178419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C4934C37-10A6-C91A-02DE-86AD5967A155}"/>
                      </a:ext>
                    </a:extLst>
                  </p:cNvPr>
                  <p:cNvSpPr/>
                  <p:nvPr/>
                </p:nvSpPr>
                <p:spPr>
                  <a:xfrm>
                    <a:off x="5285668" y="468351"/>
                    <a:ext cx="178419" cy="178419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6CC6EAD3-5C0C-E249-7156-C4105ED13617}"/>
                      </a:ext>
                    </a:extLst>
                  </p:cNvPr>
                  <p:cNvSpPr/>
                  <p:nvPr/>
                </p:nvSpPr>
                <p:spPr>
                  <a:xfrm>
                    <a:off x="5464087" y="468351"/>
                    <a:ext cx="178419" cy="178419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72AEDC35-F29A-751B-E204-8102E78974AA}"/>
                      </a:ext>
                    </a:extLst>
                  </p:cNvPr>
                  <p:cNvSpPr/>
                  <p:nvPr/>
                </p:nvSpPr>
                <p:spPr>
                  <a:xfrm>
                    <a:off x="5642506" y="468351"/>
                    <a:ext cx="178419" cy="178419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7EF23CD5-8D51-AE28-1A7A-D1457B11B611}"/>
                      </a:ext>
                    </a:extLst>
                  </p:cNvPr>
                  <p:cNvSpPr/>
                  <p:nvPr/>
                </p:nvSpPr>
                <p:spPr>
                  <a:xfrm>
                    <a:off x="5820925" y="468351"/>
                    <a:ext cx="178419" cy="178419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F8D7BFB4-1EEC-8663-F55E-ECAA2C7F9A54}"/>
                      </a:ext>
                    </a:extLst>
                  </p:cNvPr>
                  <p:cNvSpPr/>
                  <p:nvPr/>
                </p:nvSpPr>
                <p:spPr>
                  <a:xfrm>
                    <a:off x="5999344" y="468351"/>
                    <a:ext cx="178419" cy="178419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7008D9FB-4F2E-290B-197E-22B6D07D6781}"/>
                      </a:ext>
                    </a:extLst>
                  </p:cNvPr>
                  <p:cNvSpPr/>
                  <p:nvPr/>
                </p:nvSpPr>
                <p:spPr>
                  <a:xfrm>
                    <a:off x="6177763" y="468351"/>
                    <a:ext cx="178419" cy="178419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09A9A26F-D0B7-AB08-D7D5-167EBA6FBE70}"/>
                      </a:ext>
                    </a:extLst>
                  </p:cNvPr>
                  <p:cNvSpPr/>
                  <p:nvPr/>
                </p:nvSpPr>
                <p:spPr>
                  <a:xfrm>
                    <a:off x="6356182" y="468351"/>
                    <a:ext cx="178419" cy="178419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CA602269-6CDA-9750-8F41-9A4AB4B4B2CC}"/>
                      </a:ext>
                    </a:extLst>
                  </p:cNvPr>
                  <p:cNvSpPr/>
                  <p:nvPr/>
                </p:nvSpPr>
                <p:spPr>
                  <a:xfrm>
                    <a:off x="6534601" y="468351"/>
                    <a:ext cx="178419" cy="178419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0F3D55EF-20B5-D699-D06E-5D3C91D2FFDB}"/>
                      </a:ext>
                    </a:extLst>
                  </p:cNvPr>
                  <p:cNvSpPr/>
                  <p:nvPr/>
                </p:nvSpPr>
                <p:spPr>
                  <a:xfrm>
                    <a:off x="6713020" y="468351"/>
                    <a:ext cx="178419" cy="178419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385954EB-84F1-68AD-5562-7223CF9E9E3C}"/>
                      </a:ext>
                    </a:extLst>
                  </p:cNvPr>
                  <p:cNvSpPr/>
                  <p:nvPr/>
                </p:nvSpPr>
                <p:spPr>
                  <a:xfrm>
                    <a:off x="6891439" y="468351"/>
                    <a:ext cx="178419" cy="178419"/>
                  </a:xfrm>
                  <a:prstGeom prst="rect">
                    <a:avLst/>
                  </a:prstGeom>
                  <a:solidFill>
                    <a:srgbClr val="7030A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03F00AFA-7837-6B77-F07F-A0C472E5A2C9}"/>
                      </a:ext>
                    </a:extLst>
                  </p:cNvPr>
                  <p:cNvSpPr/>
                  <p:nvPr/>
                </p:nvSpPr>
                <p:spPr>
                  <a:xfrm>
                    <a:off x="7069858" y="468351"/>
                    <a:ext cx="178419" cy="178419"/>
                  </a:xfrm>
                  <a:prstGeom prst="rect">
                    <a:avLst/>
                  </a:prstGeom>
                  <a:solidFill>
                    <a:srgbClr val="7030A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C9101C0F-6283-7D77-525D-C4D081FB8B37}"/>
                      </a:ext>
                    </a:extLst>
                  </p:cNvPr>
                  <p:cNvSpPr/>
                  <p:nvPr/>
                </p:nvSpPr>
                <p:spPr>
                  <a:xfrm>
                    <a:off x="7248277" y="468351"/>
                    <a:ext cx="178419" cy="178419"/>
                  </a:xfrm>
                  <a:prstGeom prst="rect">
                    <a:avLst/>
                  </a:prstGeom>
                  <a:solidFill>
                    <a:srgbClr val="7030A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39ECD84B-F23E-044D-9FDE-6AD639F0C314}"/>
                      </a:ext>
                    </a:extLst>
                  </p:cNvPr>
                  <p:cNvSpPr/>
                  <p:nvPr/>
                </p:nvSpPr>
                <p:spPr>
                  <a:xfrm>
                    <a:off x="7426696" y="468351"/>
                    <a:ext cx="178419" cy="178419"/>
                  </a:xfrm>
                  <a:prstGeom prst="rect">
                    <a:avLst/>
                  </a:prstGeom>
                  <a:solidFill>
                    <a:srgbClr val="7030A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50C5B34C-A5AF-192A-09AE-60B3C332F44D}"/>
                      </a:ext>
                    </a:extLst>
                  </p:cNvPr>
                  <p:cNvSpPr/>
                  <p:nvPr/>
                </p:nvSpPr>
                <p:spPr>
                  <a:xfrm>
                    <a:off x="7605115" y="468351"/>
                    <a:ext cx="178419" cy="178419"/>
                  </a:xfrm>
                  <a:prstGeom prst="rect">
                    <a:avLst/>
                  </a:prstGeom>
                  <a:solidFill>
                    <a:srgbClr val="7030A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D40EC685-1ED3-9AB3-F8A8-CAF44104259F}"/>
                      </a:ext>
                    </a:extLst>
                  </p:cNvPr>
                  <p:cNvSpPr/>
                  <p:nvPr/>
                </p:nvSpPr>
                <p:spPr>
                  <a:xfrm>
                    <a:off x="7783534" y="468351"/>
                    <a:ext cx="178419" cy="178419"/>
                  </a:xfrm>
                  <a:prstGeom prst="rect">
                    <a:avLst/>
                  </a:prstGeom>
                  <a:solidFill>
                    <a:srgbClr val="7030A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A5435A32-71F7-6930-DA43-F9649C0D5EBC}"/>
                      </a:ext>
                    </a:extLst>
                  </p:cNvPr>
                  <p:cNvSpPr/>
                  <p:nvPr/>
                </p:nvSpPr>
                <p:spPr>
                  <a:xfrm>
                    <a:off x="7961953" y="468351"/>
                    <a:ext cx="178419" cy="178419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96A56E79-1B02-9F64-7DF9-A92856651A01}"/>
                      </a:ext>
                    </a:extLst>
                  </p:cNvPr>
                  <p:cNvSpPr/>
                  <p:nvPr/>
                </p:nvSpPr>
                <p:spPr>
                  <a:xfrm>
                    <a:off x="8140372" y="468351"/>
                    <a:ext cx="178419" cy="178419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C472A44F-E05F-CD6F-975D-36B2CBBC800B}"/>
                      </a:ext>
                    </a:extLst>
                  </p:cNvPr>
                  <p:cNvSpPr/>
                  <p:nvPr/>
                </p:nvSpPr>
                <p:spPr>
                  <a:xfrm>
                    <a:off x="8318791" y="468351"/>
                    <a:ext cx="178419" cy="178419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138E09EC-B61F-8808-3820-F7A02A578535}"/>
                      </a:ext>
                    </a:extLst>
                  </p:cNvPr>
                  <p:cNvSpPr/>
                  <p:nvPr/>
                </p:nvSpPr>
                <p:spPr>
                  <a:xfrm>
                    <a:off x="8497210" y="468351"/>
                    <a:ext cx="178419" cy="178419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B52BF302-0DBF-955F-5031-59C5798A6B4E}"/>
                      </a:ext>
                    </a:extLst>
                  </p:cNvPr>
                  <p:cNvSpPr/>
                  <p:nvPr/>
                </p:nvSpPr>
                <p:spPr>
                  <a:xfrm>
                    <a:off x="8675629" y="468351"/>
                    <a:ext cx="178419" cy="178419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1644A00A-136D-F08F-26FE-AFDA3842601E}"/>
                      </a:ext>
                    </a:extLst>
                  </p:cNvPr>
                  <p:cNvSpPr/>
                  <p:nvPr/>
                </p:nvSpPr>
                <p:spPr>
                  <a:xfrm>
                    <a:off x="8854048" y="468351"/>
                    <a:ext cx="178419" cy="178419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EF7059A4-285E-4537-A829-00C65F0EAB61}"/>
                      </a:ext>
                    </a:extLst>
                  </p:cNvPr>
                  <p:cNvSpPr/>
                  <p:nvPr/>
                </p:nvSpPr>
                <p:spPr>
                  <a:xfrm>
                    <a:off x="9032467" y="468351"/>
                    <a:ext cx="178419" cy="178419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08EA499B-C944-3548-FF81-AEB14323E06A}"/>
                    </a:ext>
                  </a:extLst>
                </p:cNvPr>
                <p:cNvSpPr txBox="1"/>
                <p:nvPr/>
              </p:nvSpPr>
              <p:spPr>
                <a:xfrm>
                  <a:off x="3902332" y="58167"/>
                  <a:ext cx="67730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/>
                    <a:t>ZARR:</a:t>
                  </a:r>
                </a:p>
              </p:txBody>
            </p:sp>
            <p:grpSp>
              <p:nvGrpSpPr>
                <p:cNvPr id="198" name="Group 197">
                  <a:extLst>
                    <a:ext uri="{FF2B5EF4-FFF2-40B4-BE49-F238E27FC236}">
                      <a16:creationId xmlns:a16="http://schemas.microsoft.com/office/drawing/2014/main" id="{89BEAE80-29F3-A547-BC7E-02B6C4262F45}"/>
                    </a:ext>
                  </a:extLst>
                </p:cNvPr>
                <p:cNvGrpSpPr/>
                <p:nvPr/>
              </p:nvGrpSpPr>
              <p:grpSpPr>
                <a:xfrm>
                  <a:off x="3582169" y="1561336"/>
                  <a:ext cx="7669819" cy="369332"/>
                  <a:chOff x="3583269" y="1122746"/>
                  <a:chExt cx="7669819" cy="369332"/>
                </a:xfrm>
              </p:grpSpPr>
              <p:grpSp>
                <p:nvGrpSpPr>
                  <p:cNvPr id="195" name="Group 194">
                    <a:extLst>
                      <a:ext uri="{FF2B5EF4-FFF2-40B4-BE49-F238E27FC236}">
                        <a16:creationId xmlns:a16="http://schemas.microsoft.com/office/drawing/2014/main" id="{766D4848-3D76-456A-9123-BE2C4DDF8CBB}"/>
                      </a:ext>
                    </a:extLst>
                  </p:cNvPr>
                  <p:cNvGrpSpPr/>
                  <p:nvPr/>
                </p:nvGrpSpPr>
                <p:grpSpPr>
                  <a:xfrm>
                    <a:off x="4041987" y="1219294"/>
                    <a:ext cx="7211101" cy="178419"/>
                    <a:chOff x="4041987" y="1219294"/>
                    <a:chExt cx="7211101" cy="178419"/>
                  </a:xfrm>
                </p:grpSpPr>
                <p:grpSp>
                  <p:nvGrpSpPr>
                    <p:cNvPr id="193" name="Group 192">
                      <a:extLst>
                        <a:ext uri="{FF2B5EF4-FFF2-40B4-BE49-F238E27FC236}">
                          <a16:creationId xmlns:a16="http://schemas.microsoft.com/office/drawing/2014/main" id="{5C71A9D7-4043-1807-1A3E-CAF525D1AA6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41987" y="1219294"/>
                      <a:ext cx="2854704" cy="178419"/>
                      <a:chOff x="3724519" y="937360"/>
                      <a:chExt cx="2854704" cy="178419"/>
                    </a:xfrm>
                  </p:grpSpPr>
                  <p:sp>
                    <p:nvSpPr>
                      <p:cNvPr id="107" name="Rectangle 106">
                        <a:extLst>
                          <a:ext uri="{FF2B5EF4-FFF2-40B4-BE49-F238E27FC236}">
                            <a16:creationId xmlns:a16="http://schemas.microsoft.com/office/drawing/2014/main" id="{8ADA214B-86CD-F67A-5DB9-17739D59DE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24519" y="937360"/>
                        <a:ext cx="178419" cy="178419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08" name="Rectangle 107">
                        <a:extLst>
                          <a:ext uri="{FF2B5EF4-FFF2-40B4-BE49-F238E27FC236}">
                            <a16:creationId xmlns:a16="http://schemas.microsoft.com/office/drawing/2014/main" id="{DC59A717-914C-49E3-C1A5-24F8776B0C4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02938" y="937360"/>
                        <a:ext cx="178419" cy="178419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09" name="Rectangle 108">
                        <a:extLst>
                          <a:ext uri="{FF2B5EF4-FFF2-40B4-BE49-F238E27FC236}">
                            <a16:creationId xmlns:a16="http://schemas.microsoft.com/office/drawing/2014/main" id="{14A5621C-AD82-E64F-E4C6-8D027AEAAD4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81357" y="937360"/>
                        <a:ext cx="178419" cy="178419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10" name="Rectangle 109">
                        <a:extLst>
                          <a:ext uri="{FF2B5EF4-FFF2-40B4-BE49-F238E27FC236}">
                            <a16:creationId xmlns:a16="http://schemas.microsoft.com/office/drawing/2014/main" id="{9F8C4B1F-558A-44C0-B83E-23F2656559B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59776" y="937360"/>
                        <a:ext cx="178419" cy="178419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11" name="Rectangle 110">
                        <a:extLst>
                          <a:ext uri="{FF2B5EF4-FFF2-40B4-BE49-F238E27FC236}">
                            <a16:creationId xmlns:a16="http://schemas.microsoft.com/office/drawing/2014/main" id="{54B47CBE-F55C-63BA-0088-2C8E488CC1C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38195" y="937360"/>
                        <a:ext cx="178419" cy="178419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12" name="Rectangle 111">
                        <a:extLst>
                          <a:ext uri="{FF2B5EF4-FFF2-40B4-BE49-F238E27FC236}">
                            <a16:creationId xmlns:a16="http://schemas.microsoft.com/office/drawing/2014/main" id="{83595E99-4AA4-FBAB-4D4D-0F3159F4D5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16614" y="937360"/>
                        <a:ext cx="178419" cy="178419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13" name="Rectangle 112">
                        <a:extLst>
                          <a:ext uri="{FF2B5EF4-FFF2-40B4-BE49-F238E27FC236}">
                            <a16:creationId xmlns:a16="http://schemas.microsoft.com/office/drawing/2014/main" id="{DBA9366D-A1E3-69AB-5597-E65590812B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95033" y="937360"/>
                        <a:ext cx="178419" cy="178419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14" name="Rectangle 113">
                        <a:extLst>
                          <a:ext uri="{FF2B5EF4-FFF2-40B4-BE49-F238E27FC236}">
                            <a16:creationId xmlns:a16="http://schemas.microsoft.com/office/drawing/2014/main" id="{E712E2E2-3A8F-50F4-9ECD-C628CFB5BD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73452" y="937360"/>
                        <a:ext cx="178419" cy="178419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15" name="Rectangle 114">
                        <a:extLst>
                          <a:ext uri="{FF2B5EF4-FFF2-40B4-BE49-F238E27FC236}">
                            <a16:creationId xmlns:a16="http://schemas.microsoft.com/office/drawing/2014/main" id="{A63B12CE-D20E-E646-73D6-92D22D2B741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51871" y="937360"/>
                        <a:ext cx="178419" cy="178419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16" name="Rectangle 115">
                        <a:extLst>
                          <a:ext uri="{FF2B5EF4-FFF2-40B4-BE49-F238E27FC236}">
                            <a16:creationId xmlns:a16="http://schemas.microsoft.com/office/drawing/2014/main" id="{74218AAF-8AD9-F450-DEF9-340E723C0BE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30290" y="937360"/>
                        <a:ext cx="178419" cy="178419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17" name="Rectangle 116">
                        <a:extLst>
                          <a:ext uri="{FF2B5EF4-FFF2-40B4-BE49-F238E27FC236}">
                            <a16:creationId xmlns:a16="http://schemas.microsoft.com/office/drawing/2014/main" id="{8726AAFC-69A6-2EAC-B1EE-EA58E2ACFC9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08709" y="937360"/>
                        <a:ext cx="178419" cy="178419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18" name="Rectangle 117">
                        <a:extLst>
                          <a:ext uri="{FF2B5EF4-FFF2-40B4-BE49-F238E27FC236}">
                            <a16:creationId xmlns:a16="http://schemas.microsoft.com/office/drawing/2014/main" id="{8027BE52-3753-BCB0-11C6-280DF8F6E4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87128" y="937360"/>
                        <a:ext cx="178419" cy="178419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19" name="Rectangle 118">
                        <a:extLst>
                          <a:ext uri="{FF2B5EF4-FFF2-40B4-BE49-F238E27FC236}">
                            <a16:creationId xmlns:a16="http://schemas.microsoft.com/office/drawing/2014/main" id="{1616B240-2F8A-EF51-6E2D-4FA319226C2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65547" y="937360"/>
                        <a:ext cx="178419" cy="178419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20" name="Rectangle 119">
                        <a:extLst>
                          <a:ext uri="{FF2B5EF4-FFF2-40B4-BE49-F238E27FC236}">
                            <a16:creationId xmlns:a16="http://schemas.microsoft.com/office/drawing/2014/main" id="{345069DB-9173-2D65-0BFB-FBBDD236BCE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43966" y="937360"/>
                        <a:ext cx="178419" cy="178419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21" name="Rectangle 120">
                        <a:extLst>
                          <a:ext uri="{FF2B5EF4-FFF2-40B4-BE49-F238E27FC236}">
                            <a16:creationId xmlns:a16="http://schemas.microsoft.com/office/drawing/2014/main" id="{58585AE7-FC2A-03D9-1EC2-1DA3CDC181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22385" y="937360"/>
                        <a:ext cx="178419" cy="178419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22" name="Rectangle 121">
                        <a:extLst>
                          <a:ext uri="{FF2B5EF4-FFF2-40B4-BE49-F238E27FC236}">
                            <a16:creationId xmlns:a16="http://schemas.microsoft.com/office/drawing/2014/main" id="{E1BAA683-9F6C-DC40-0179-478D97DDF9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00804" y="937360"/>
                        <a:ext cx="178419" cy="178419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92" name="Group 191">
                      <a:extLst>
                        <a:ext uri="{FF2B5EF4-FFF2-40B4-BE49-F238E27FC236}">
                          <a16:creationId xmlns:a16="http://schemas.microsoft.com/office/drawing/2014/main" id="{9E656979-0F94-CD78-D9D1-5B1E819EF13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971032" y="1219294"/>
                      <a:ext cx="4282056" cy="178419"/>
                      <a:chOff x="6623828" y="937360"/>
                      <a:chExt cx="4282056" cy="178419"/>
                    </a:xfrm>
                  </p:grpSpPr>
                  <p:sp>
                    <p:nvSpPr>
                      <p:cNvPr id="125" name="Rectangle 124">
                        <a:extLst>
                          <a:ext uri="{FF2B5EF4-FFF2-40B4-BE49-F238E27FC236}">
                            <a16:creationId xmlns:a16="http://schemas.microsoft.com/office/drawing/2014/main" id="{262BDC6F-6460-05BF-43D5-CCFB9E10A9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23828" y="937360"/>
                        <a:ext cx="178419" cy="178419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26" name="Rectangle 125">
                        <a:extLst>
                          <a:ext uri="{FF2B5EF4-FFF2-40B4-BE49-F238E27FC236}">
                            <a16:creationId xmlns:a16="http://schemas.microsoft.com/office/drawing/2014/main" id="{897BAED6-1F51-F54C-ECB3-972CA40E95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802247" y="937360"/>
                        <a:ext cx="178419" cy="178419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27" name="Rectangle 126">
                        <a:extLst>
                          <a:ext uri="{FF2B5EF4-FFF2-40B4-BE49-F238E27FC236}">
                            <a16:creationId xmlns:a16="http://schemas.microsoft.com/office/drawing/2014/main" id="{57EB7D34-5E62-6318-4B8B-BC415EFB92A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980666" y="937360"/>
                        <a:ext cx="178419" cy="178419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28" name="Rectangle 127">
                        <a:extLst>
                          <a:ext uri="{FF2B5EF4-FFF2-40B4-BE49-F238E27FC236}">
                            <a16:creationId xmlns:a16="http://schemas.microsoft.com/office/drawing/2014/main" id="{45DFA25F-5F43-4C94-8FC3-56E0A68FB73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59085" y="937360"/>
                        <a:ext cx="178419" cy="178419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29" name="Rectangle 128">
                        <a:extLst>
                          <a:ext uri="{FF2B5EF4-FFF2-40B4-BE49-F238E27FC236}">
                            <a16:creationId xmlns:a16="http://schemas.microsoft.com/office/drawing/2014/main" id="{50E0DAE1-20AF-9EB3-F3B5-B26D802B175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37504" y="937360"/>
                        <a:ext cx="178419" cy="178419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0" name="Rectangle 129">
                        <a:extLst>
                          <a:ext uri="{FF2B5EF4-FFF2-40B4-BE49-F238E27FC236}">
                            <a16:creationId xmlns:a16="http://schemas.microsoft.com/office/drawing/2014/main" id="{2B4FCEE9-92C4-3624-A2D7-BF656391566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515923" y="937360"/>
                        <a:ext cx="178419" cy="178419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1" name="Rectangle 130">
                        <a:extLst>
                          <a:ext uri="{FF2B5EF4-FFF2-40B4-BE49-F238E27FC236}">
                            <a16:creationId xmlns:a16="http://schemas.microsoft.com/office/drawing/2014/main" id="{CF607F8B-941D-A841-ACB7-BC6D4C4A28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94342" y="937360"/>
                        <a:ext cx="178419" cy="178419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2" name="Rectangle 131">
                        <a:extLst>
                          <a:ext uri="{FF2B5EF4-FFF2-40B4-BE49-F238E27FC236}">
                            <a16:creationId xmlns:a16="http://schemas.microsoft.com/office/drawing/2014/main" id="{2FF6A16F-176E-CEB7-0EB8-14A49835A9B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72761" y="937360"/>
                        <a:ext cx="178419" cy="178419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3" name="Rectangle 132">
                        <a:extLst>
                          <a:ext uri="{FF2B5EF4-FFF2-40B4-BE49-F238E27FC236}">
                            <a16:creationId xmlns:a16="http://schemas.microsoft.com/office/drawing/2014/main" id="{3B107419-9A34-FB1C-A3E3-E56A9C7765A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051180" y="937360"/>
                        <a:ext cx="178419" cy="178419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4" name="Rectangle 133">
                        <a:extLst>
                          <a:ext uri="{FF2B5EF4-FFF2-40B4-BE49-F238E27FC236}">
                            <a16:creationId xmlns:a16="http://schemas.microsoft.com/office/drawing/2014/main" id="{6076930D-9932-B006-57D1-0CF68C9EB53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229599" y="937360"/>
                        <a:ext cx="178419" cy="178419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5" name="Rectangle 134">
                        <a:extLst>
                          <a:ext uri="{FF2B5EF4-FFF2-40B4-BE49-F238E27FC236}">
                            <a16:creationId xmlns:a16="http://schemas.microsoft.com/office/drawing/2014/main" id="{1C25B0B6-1E42-D9F5-3680-5D65EAFC36B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08018" y="937360"/>
                        <a:ext cx="178419" cy="178419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6" name="Rectangle 135">
                        <a:extLst>
                          <a:ext uri="{FF2B5EF4-FFF2-40B4-BE49-F238E27FC236}">
                            <a16:creationId xmlns:a16="http://schemas.microsoft.com/office/drawing/2014/main" id="{9B59ED2B-B1D8-F75E-3C89-7B0381EDA2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586437" y="937360"/>
                        <a:ext cx="178419" cy="178419"/>
                      </a:xfrm>
                      <a:prstGeom prst="rect">
                        <a:avLst/>
                      </a:prstGeom>
                      <a:solidFill>
                        <a:srgbClr val="7030A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7" name="Rectangle 136">
                        <a:extLst>
                          <a:ext uri="{FF2B5EF4-FFF2-40B4-BE49-F238E27FC236}">
                            <a16:creationId xmlns:a16="http://schemas.microsoft.com/office/drawing/2014/main" id="{F85F7442-40BA-0F60-2FD8-876D199968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764856" y="937360"/>
                        <a:ext cx="178419" cy="178419"/>
                      </a:xfrm>
                      <a:prstGeom prst="rect">
                        <a:avLst/>
                      </a:prstGeom>
                      <a:solidFill>
                        <a:srgbClr val="7030A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8" name="Rectangle 137">
                        <a:extLst>
                          <a:ext uri="{FF2B5EF4-FFF2-40B4-BE49-F238E27FC236}">
                            <a16:creationId xmlns:a16="http://schemas.microsoft.com/office/drawing/2014/main" id="{9F398A8F-A97A-9B97-F7F1-92F0082F9EC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943275" y="937360"/>
                        <a:ext cx="178419" cy="178419"/>
                      </a:xfrm>
                      <a:prstGeom prst="rect">
                        <a:avLst/>
                      </a:prstGeom>
                      <a:solidFill>
                        <a:srgbClr val="7030A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9" name="Rectangle 138">
                        <a:extLst>
                          <a:ext uri="{FF2B5EF4-FFF2-40B4-BE49-F238E27FC236}">
                            <a16:creationId xmlns:a16="http://schemas.microsoft.com/office/drawing/2014/main" id="{87A9989F-BE91-DB56-FA01-05CBE37D36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121694" y="937360"/>
                        <a:ext cx="178419" cy="178419"/>
                      </a:xfrm>
                      <a:prstGeom prst="rect">
                        <a:avLst/>
                      </a:prstGeom>
                      <a:solidFill>
                        <a:srgbClr val="7030A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0" name="Rectangle 139">
                        <a:extLst>
                          <a:ext uri="{FF2B5EF4-FFF2-40B4-BE49-F238E27FC236}">
                            <a16:creationId xmlns:a16="http://schemas.microsoft.com/office/drawing/2014/main" id="{2A8F666C-292D-87F1-B812-174C797C0BF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300113" y="937360"/>
                        <a:ext cx="178419" cy="178419"/>
                      </a:xfrm>
                      <a:prstGeom prst="rect">
                        <a:avLst/>
                      </a:prstGeom>
                      <a:solidFill>
                        <a:srgbClr val="7030A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1" name="Rectangle 140">
                        <a:extLst>
                          <a:ext uri="{FF2B5EF4-FFF2-40B4-BE49-F238E27FC236}">
                            <a16:creationId xmlns:a16="http://schemas.microsoft.com/office/drawing/2014/main" id="{63CFD27F-9955-4A1B-9CCC-E51E7EDFDF5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78532" y="937360"/>
                        <a:ext cx="178419" cy="178419"/>
                      </a:xfrm>
                      <a:prstGeom prst="rect">
                        <a:avLst/>
                      </a:prstGeom>
                      <a:solidFill>
                        <a:srgbClr val="7030A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2" name="Rectangle 141">
                        <a:extLst>
                          <a:ext uri="{FF2B5EF4-FFF2-40B4-BE49-F238E27FC236}">
                            <a16:creationId xmlns:a16="http://schemas.microsoft.com/office/drawing/2014/main" id="{7541910C-2D18-7A07-0E58-0D8957D064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656951" y="937360"/>
                        <a:ext cx="178419" cy="178419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3" name="Rectangle 142">
                        <a:extLst>
                          <a:ext uri="{FF2B5EF4-FFF2-40B4-BE49-F238E27FC236}">
                            <a16:creationId xmlns:a16="http://schemas.microsoft.com/office/drawing/2014/main" id="{224CB3B6-46E4-12E4-C247-038831011A3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835370" y="937360"/>
                        <a:ext cx="178419" cy="178419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4" name="Rectangle 143">
                        <a:extLst>
                          <a:ext uri="{FF2B5EF4-FFF2-40B4-BE49-F238E27FC236}">
                            <a16:creationId xmlns:a16="http://schemas.microsoft.com/office/drawing/2014/main" id="{AD0247BA-1DC3-8A4B-5AA1-0796286AAF3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013789" y="937360"/>
                        <a:ext cx="178419" cy="178419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5" name="Rectangle 144">
                        <a:extLst>
                          <a:ext uri="{FF2B5EF4-FFF2-40B4-BE49-F238E27FC236}">
                            <a16:creationId xmlns:a16="http://schemas.microsoft.com/office/drawing/2014/main" id="{6DAB569F-5D95-3A15-7EC4-40B467AD3FE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192208" y="937360"/>
                        <a:ext cx="178419" cy="178419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6" name="Rectangle 145">
                        <a:extLst>
                          <a:ext uri="{FF2B5EF4-FFF2-40B4-BE49-F238E27FC236}">
                            <a16:creationId xmlns:a16="http://schemas.microsoft.com/office/drawing/2014/main" id="{64CC72DB-EF52-4C37-B0EF-EDB445623FC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70627" y="937360"/>
                        <a:ext cx="178419" cy="178419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7" name="Rectangle 146">
                        <a:extLst>
                          <a:ext uri="{FF2B5EF4-FFF2-40B4-BE49-F238E27FC236}">
                            <a16:creationId xmlns:a16="http://schemas.microsoft.com/office/drawing/2014/main" id="{B416166F-73FA-E335-7F2C-C0C4B8E19E6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549046" y="937360"/>
                        <a:ext cx="178419" cy="178419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8" name="Rectangle 147">
                        <a:extLst>
                          <a:ext uri="{FF2B5EF4-FFF2-40B4-BE49-F238E27FC236}">
                            <a16:creationId xmlns:a16="http://schemas.microsoft.com/office/drawing/2014/main" id="{2F58F10A-AF43-3043-0F28-5486487AEC3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727465" y="937360"/>
                        <a:ext cx="178419" cy="178419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sp>
                <p:nvSpPr>
                  <p:cNvPr id="196" name="TextBox 195">
                    <a:extLst>
                      <a:ext uri="{FF2B5EF4-FFF2-40B4-BE49-F238E27FC236}">
                        <a16:creationId xmlns:a16="http://schemas.microsoft.com/office/drawing/2014/main" id="{AFB9758A-F1D2-AEEA-6B21-7EE8C9F65029}"/>
                      </a:ext>
                    </a:extLst>
                  </p:cNvPr>
                  <p:cNvSpPr txBox="1"/>
                  <p:nvPr/>
                </p:nvSpPr>
                <p:spPr>
                  <a:xfrm>
                    <a:off x="3583269" y="1122746"/>
                    <a:ext cx="49698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/>
                      <a:t>X = </a:t>
                    </a:r>
                  </a:p>
                </p:txBody>
              </p:sp>
            </p:grpSp>
            <p:grpSp>
              <p:nvGrpSpPr>
                <p:cNvPr id="355" name="Group 354">
                  <a:extLst>
                    <a:ext uri="{FF2B5EF4-FFF2-40B4-BE49-F238E27FC236}">
                      <a16:creationId xmlns:a16="http://schemas.microsoft.com/office/drawing/2014/main" id="{B9FAD13D-A256-2C3C-108D-F5B4C0C5FF65}"/>
                    </a:ext>
                  </a:extLst>
                </p:cNvPr>
                <p:cNvGrpSpPr/>
                <p:nvPr/>
              </p:nvGrpSpPr>
              <p:grpSpPr>
                <a:xfrm>
                  <a:off x="3583269" y="1952232"/>
                  <a:ext cx="4919193" cy="369332"/>
                  <a:chOff x="3583269" y="1952232"/>
                  <a:chExt cx="4919193" cy="369332"/>
                </a:xfrm>
              </p:grpSpPr>
              <p:sp>
                <p:nvSpPr>
                  <p:cNvPr id="150" name="Rectangle 149">
                    <a:extLst>
                      <a:ext uri="{FF2B5EF4-FFF2-40B4-BE49-F238E27FC236}">
                        <a16:creationId xmlns:a16="http://schemas.microsoft.com/office/drawing/2014/main" id="{11DB008F-41DD-B04B-B180-27C68426DCD5}"/>
                      </a:ext>
                    </a:extLst>
                  </p:cNvPr>
                  <p:cNvSpPr/>
                  <p:nvPr/>
                </p:nvSpPr>
                <p:spPr>
                  <a:xfrm>
                    <a:off x="4041987" y="2046597"/>
                    <a:ext cx="178419" cy="178419"/>
                  </a:xfrm>
                  <a:prstGeom prst="rect">
                    <a:avLst/>
                  </a:prstGeom>
                  <a:solidFill>
                    <a:srgbClr val="00B050">
                      <a:alpha val="50000"/>
                    </a:srgb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1" name="Rectangle 150">
                    <a:extLst>
                      <a:ext uri="{FF2B5EF4-FFF2-40B4-BE49-F238E27FC236}">
                        <a16:creationId xmlns:a16="http://schemas.microsoft.com/office/drawing/2014/main" id="{05E77B76-22FE-52BD-D46F-BB99FFA0EB80}"/>
                      </a:ext>
                    </a:extLst>
                  </p:cNvPr>
                  <p:cNvSpPr/>
                  <p:nvPr/>
                </p:nvSpPr>
                <p:spPr>
                  <a:xfrm>
                    <a:off x="4220406" y="2046597"/>
                    <a:ext cx="178419" cy="178419"/>
                  </a:xfrm>
                  <a:prstGeom prst="rect">
                    <a:avLst/>
                  </a:prstGeom>
                  <a:solidFill>
                    <a:srgbClr val="00B050">
                      <a:alpha val="50000"/>
                    </a:srgb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2" name="Rectangle 151">
                    <a:extLst>
                      <a:ext uri="{FF2B5EF4-FFF2-40B4-BE49-F238E27FC236}">
                        <a16:creationId xmlns:a16="http://schemas.microsoft.com/office/drawing/2014/main" id="{70309BE4-AA62-FFA4-E837-267F61F39AF5}"/>
                      </a:ext>
                    </a:extLst>
                  </p:cNvPr>
                  <p:cNvSpPr/>
                  <p:nvPr/>
                </p:nvSpPr>
                <p:spPr>
                  <a:xfrm>
                    <a:off x="4398825" y="2046597"/>
                    <a:ext cx="178419" cy="178419"/>
                  </a:xfrm>
                  <a:prstGeom prst="rect">
                    <a:avLst/>
                  </a:prstGeom>
                  <a:solidFill>
                    <a:srgbClr val="00B050">
                      <a:alpha val="50000"/>
                    </a:srgb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3" name="Rectangle 152">
                    <a:extLst>
                      <a:ext uri="{FF2B5EF4-FFF2-40B4-BE49-F238E27FC236}">
                        <a16:creationId xmlns:a16="http://schemas.microsoft.com/office/drawing/2014/main" id="{CC85BD84-B4C1-B4B9-2AB4-B251376A4B77}"/>
                      </a:ext>
                    </a:extLst>
                  </p:cNvPr>
                  <p:cNvSpPr/>
                  <p:nvPr/>
                </p:nvSpPr>
                <p:spPr>
                  <a:xfrm>
                    <a:off x="4577244" y="2046597"/>
                    <a:ext cx="178419" cy="178419"/>
                  </a:xfrm>
                  <a:prstGeom prst="rect">
                    <a:avLst/>
                  </a:prstGeom>
                  <a:solidFill>
                    <a:srgbClr val="00B050">
                      <a:alpha val="50000"/>
                    </a:srgb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4" name="Rectangle 153">
                    <a:extLst>
                      <a:ext uri="{FF2B5EF4-FFF2-40B4-BE49-F238E27FC236}">
                        <a16:creationId xmlns:a16="http://schemas.microsoft.com/office/drawing/2014/main" id="{3E595916-99A0-829C-DEA0-6A201A5EABAD}"/>
                      </a:ext>
                    </a:extLst>
                  </p:cNvPr>
                  <p:cNvSpPr/>
                  <p:nvPr/>
                </p:nvSpPr>
                <p:spPr>
                  <a:xfrm>
                    <a:off x="4755663" y="2046597"/>
                    <a:ext cx="178419" cy="178419"/>
                  </a:xfrm>
                  <a:prstGeom prst="rect">
                    <a:avLst/>
                  </a:prstGeom>
                  <a:solidFill>
                    <a:srgbClr val="00B050">
                      <a:alpha val="50000"/>
                    </a:srgb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5" name="Rectangle 154">
                    <a:extLst>
                      <a:ext uri="{FF2B5EF4-FFF2-40B4-BE49-F238E27FC236}">
                        <a16:creationId xmlns:a16="http://schemas.microsoft.com/office/drawing/2014/main" id="{91A4C254-07AA-4D0D-2BC5-13FC8D265C1C}"/>
                      </a:ext>
                    </a:extLst>
                  </p:cNvPr>
                  <p:cNvSpPr/>
                  <p:nvPr/>
                </p:nvSpPr>
                <p:spPr>
                  <a:xfrm>
                    <a:off x="4934082" y="2046597"/>
                    <a:ext cx="178419" cy="178419"/>
                  </a:xfrm>
                  <a:prstGeom prst="rect">
                    <a:avLst/>
                  </a:prstGeom>
                  <a:solidFill>
                    <a:srgbClr val="00B050">
                      <a:alpha val="50000"/>
                    </a:srgb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6" name="Rectangle 155">
                    <a:extLst>
                      <a:ext uri="{FF2B5EF4-FFF2-40B4-BE49-F238E27FC236}">
                        <a16:creationId xmlns:a16="http://schemas.microsoft.com/office/drawing/2014/main" id="{2C4BAF0B-9476-1E44-0050-CDE2CAC7E6F2}"/>
                      </a:ext>
                    </a:extLst>
                  </p:cNvPr>
                  <p:cNvSpPr/>
                  <p:nvPr/>
                </p:nvSpPr>
                <p:spPr>
                  <a:xfrm>
                    <a:off x="5112501" y="2046597"/>
                    <a:ext cx="178419" cy="178419"/>
                  </a:xfrm>
                  <a:prstGeom prst="rect">
                    <a:avLst/>
                  </a:prstGeom>
                  <a:solidFill>
                    <a:srgbClr val="00B050">
                      <a:alpha val="50000"/>
                    </a:srgb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7" name="Rectangle 156">
                    <a:extLst>
                      <a:ext uri="{FF2B5EF4-FFF2-40B4-BE49-F238E27FC236}">
                        <a16:creationId xmlns:a16="http://schemas.microsoft.com/office/drawing/2014/main" id="{53811CA2-2089-3A81-D02B-901A74EEB880}"/>
                      </a:ext>
                    </a:extLst>
                  </p:cNvPr>
                  <p:cNvSpPr/>
                  <p:nvPr/>
                </p:nvSpPr>
                <p:spPr>
                  <a:xfrm>
                    <a:off x="5290920" y="2046597"/>
                    <a:ext cx="178419" cy="178419"/>
                  </a:xfrm>
                  <a:prstGeom prst="rect">
                    <a:avLst/>
                  </a:prstGeom>
                  <a:solidFill>
                    <a:srgbClr val="00B050">
                      <a:alpha val="50000"/>
                    </a:srgb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8" name="Rectangle 157">
                    <a:extLst>
                      <a:ext uri="{FF2B5EF4-FFF2-40B4-BE49-F238E27FC236}">
                        <a16:creationId xmlns:a16="http://schemas.microsoft.com/office/drawing/2014/main" id="{AC65884E-45B4-069A-CA18-5A6F68ADCE1A}"/>
                      </a:ext>
                    </a:extLst>
                  </p:cNvPr>
                  <p:cNvSpPr/>
                  <p:nvPr/>
                </p:nvSpPr>
                <p:spPr>
                  <a:xfrm>
                    <a:off x="5469339" y="2046597"/>
                    <a:ext cx="178419" cy="178419"/>
                  </a:xfrm>
                  <a:prstGeom prst="rect">
                    <a:avLst/>
                  </a:prstGeom>
                  <a:solidFill>
                    <a:srgbClr val="00B050">
                      <a:alpha val="50000"/>
                    </a:srgb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9" name="Rectangle 158">
                    <a:extLst>
                      <a:ext uri="{FF2B5EF4-FFF2-40B4-BE49-F238E27FC236}">
                        <a16:creationId xmlns:a16="http://schemas.microsoft.com/office/drawing/2014/main" id="{CD1B5C08-2406-7610-8B7A-B0351CDE38B2}"/>
                      </a:ext>
                    </a:extLst>
                  </p:cNvPr>
                  <p:cNvSpPr/>
                  <p:nvPr/>
                </p:nvSpPr>
                <p:spPr>
                  <a:xfrm>
                    <a:off x="5647758" y="2046597"/>
                    <a:ext cx="178419" cy="178419"/>
                  </a:xfrm>
                  <a:prstGeom prst="rect">
                    <a:avLst/>
                  </a:prstGeom>
                  <a:solidFill>
                    <a:srgbClr val="00B050">
                      <a:alpha val="50000"/>
                    </a:srgb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0" name="Rectangle 159">
                    <a:extLst>
                      <a:ext uri="{FF2B5EF4-FFF2-40B4-BE49-F238E27FC236}">
                        <a16:creationId xmlns:a16="http://schemas.microsoft.com/office/drawing/2014/main" id="{5C87C673-971A-A73E-43D3-1F7469D7EEA4}"/>
                      </a:ext>
                    </a:extLst>
                  </p:cNvPr>
                  <p:cNvSpPr/>
                  <p:nvPr/>
                </p:nvSpPr>
                <p:spPr>
                  <a:xfrm>
                    <a:off x="5826177" y="2046597"/>
                    <a:ext cx="178419" cy="178419"/>
                  </a:xfrm>
                  <a:prstGeom prst="rect">
                    <a:avLst/>
                  </a:prstGeom>
                  <a:solidFill>
                    <a:srgbClr val="00B050">
                      <a:alpha val="50000"/>
                    </a:srgb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1" name="Rectangle 160">
                    <a:extLst>
                      <a:ext uri="{FF2B5EF4-FFF2-40B4-BE49-F238E27FC236}">
                        <a16:creationId xmlns:a16="http://schemas.microsoft.com/office/drawing/2014/main" id="{ADC6F28A-A1A8-BF9C-BCB2-D8CBB8A61115}"/>
                      </a:ext>
                    </a:extLst>
                  </p:cNvPr>
                  <p:cNvSpPr/>
                  <p:nvPr/>
                </p:nvSpPr>
                <p:spPr>
                  <a:xfrm>
                    <a:off x="6004596" y="2046597"/>
                    <a:ext cx="178419" cy="178419"/>
                  </a:xfrm>
                  <a:prstGeom prst="rect">
                    <a:avLst/>
                  </a:prstGeom>
                  <a:solidFill>
                    <a:srgbClr val="00B050">
                      <a:alpha val="50000"/>
                    </a:srgb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2" name="Rectangle 161">
                    <a:extLst>
                      <a:ext uri="{FF2B5EF4-FFF2-40B4-BE49-F238E27FC236}">
                        <a16:creationId xmlns:a16="http://schemas.microsoft.com/office/drawing/2014/main" id="{BB1C1078-3433-7D24-52FA-F5815A5075D0}"/>
                      </a:ext>
                    </a:extLst>
                  </p:cNvPr>
                  <p:cNvSpPr/>
                  <p:nvPr/>
                </p:nvSpPr>
                <p:spPr>
                  <a:xfrm>
                    <a:off x="6183015" y="2046597"/>
                    <a:ext cx="178419" cy="178419"/>
                  </a:xfrm>
                  <a:prstGeom prst="rect">
                    <a:avLst/>
                  </a:prstGeom>
                  <a:solidFill>
                    <a:srgbClr val="00B050">
                      <a:alpha val="50000"/>
                    </a:srgb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3" name="Rectangle 162">
                    <a:extLst>
                      <a:ext uri="{FF2B5EF4-FFF2-40B4-BE49-F238E27FC236}">
                        <a16:creationId xmlns:a16="http://schemas.microsoft.com/office/drawing/2014/main" id="{BB55DE36-221D-F598-2EE3-298963EB79F3}"/>
                      </a:ext>
                    </a:extLst>
                  </p:cNvPr>
                  <p:cNvSpPr/>
                  <p:nvPr/>
                </p:nvSpPr>
                <p:spPr>
                  <a:xfrm>
                    <a:off x="6361434" y="2046597"/>
                    <a:ext cx="178419" cy="178419"/>
                  </a:xfrm>
                  <a:prstGeom prst="rect">
                    <a:avLst/>
                  </a:prstGeom>
                  <a:solidFill>
                    <a:srgbClr val="00B050">
                      <a:alpha val="50000"/>
                    </a:srgb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4" name="Rectangle 163">
                    <a:extLst>
                      <a:ext uri="{FF2B5EF4-FFF2-40B4-BE49-F238E27FC236}">
                        <a16:creationId xmlns:a16="http://schemas.microsoft.com/office/drawing/2014/main" id="{4EA8FBCB-7185-116D-AC21-0F8CF0E1BEAC}"/>
                      </a:ext>
                    </a:extLst>
                  </p:cNvPr>
                  <p:cNvSpPr/>
                  <p:nvPr/>
                </p:nvSpPr>
                <p:spPr>
                  <a:xfrm>
                    <a:off x="6539853" y="2046597"/>
                    <a:ext cx="178419" cy="178419"/>
                  </a:xfrm>
                  <a:prstGeom prst="rect">
                    <a:avLst/>
                  </a:prstGeom>
                  <a:solidFill>
                    <a:srgbClr val="00B050">
                      <a:alpha val="50000"/>
                    </a:srgb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5" name="Rectangle 164">
                    <a:extLst>
                      <a:ext uri="{FF2B5EF4-FFF2-40B4-BE49-F238E27FC236}">
                        <a16:creationId xmlns:a16="http://schemas.microsoft.com/office/drawing/2014/main" id="{A88725B4-74DB-BF20-9F70-47B0B17B835D}"/>
                      </a:ext>
                    </a:extLst>
                  </p:cNvPr>
                  <p:cNvSpPr/>
                  <p:nvPr/>
                </p:nvSpPr>
                <p:spPr>
                  <a:xfrm>
                    <a:off x="6718272" y="2046597"/>
                    <a:ext cx="178419" cy="178419"/>
                  </a:xfrm>
                  <a:prstGeom prst="rect">
                    <a:avLst/>
                  </a:prstGeom>
                  <a:solidFill>
                    <a:srgbClr val="00B050">
                      <a:alpha val="50000"/>
                    </a:srgb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6" name="Rectangle 165">
                    <a:extLst>
                      <a:ext uri="{FF2B5EF4-FFF2-40B4-BE49-F238E27FC236}">
                        <a16:creationId xmlns:a16="http://schemas.microsoft.com/office/drawing/2014/main" id="{FA121CF4-9F9B-CAE2-4071-DF12E32D4458}"/>
                      </a:ext>
                    </a:extLst>
                  </p:cNvPr>
                  <p:cNvSpPr/>
                  <p:nvPr/>
                </p:nvSpPr>
                <p:spPr>
                  <a:xfrm>
                    <a:off x="6896691" y="2046597"/>
                    <a:ext cx="178419" cy="178419"/>
                  </a:xfrm>
                  <a:prstGeom prst="rect">
                    <a:avLst/>
                  </a:prstGeom>
                  <a:solidFill>
                    <a:srgbClr val="FFC000">
                      <a:alpha val="50000"/>
                    </a:srgb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7" name="Rectangle 166">
                    <a:extLst>
                      <a:ext uri="{FF2B5EF4-FFF2-40B4-BE49-F238E27FC236}">
                        <a16:creationId xmlns:a16="http://schemas.microsoft.com/office/drawing/2014/main" id="{7049CE95-2BF2-EC04-F2A1-F2E93EF9F709}"/>
                      </a:ext>
                    </a:extLst>
                  </p:cNvPr>
                  <p:cNvSpPr/>
                  <p:nvPr/>
                </p:nvSpPr>
                <p:spPr>
                  <a:xfrm>
                    <a:off x="7075110" y="2046597"/>
                    <a:ext cx="178419" cy="178419"/>
                  </a:xfrm>
                  <a:prstGeom prst="rect">
                    <a:avLst/>
                  </a:prstGeom>
                  <a:solidFill>
                    <a:srgbClr val="FFC000">
                      <a:alpha val="50000"/>
                    </a:srgb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8" name="Rectangle 167">
                    <a:extLst>
                      <a:ext uri="{FF2B5EF4-FFF2-40B4-BE49-F238E27FC236}">
                        <a16:creationId xmlns:a16="http://schemas.microsoft.com/office/drawing/2014/main" id="{0E4E20A3-7010-6FA0-3D78-20CE88FF4510}"/>
                      </a:ext>
                    </a:extLst>
                  </p:cNvPr>
                  <p:cNvSpPr/>
                  <p:nvPr/>
                </p:nvSpPr>
                <p:spPr>
                  <a:xfrm>
                    <a:off x="7253529" y="2046597"/>
                    <a:ext cx="178419" cy="178419"/>
                  </a:xfrm>
                  <a:prstGeom prst="rect">
                    <a:avLst/>
                  </a:prstGeom>
                  <a:solidFill>
                    <a:srgbClr val="00B050">
                      <a:alpha val="50000"/>
                    </a:srgb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9" name="Rectangle 168">
                    <a:extLst>
                      <a:ext uri="{FF2B5EF4-FFF2-40B4-BE49-F238E27FC236}">
                        <a16:creationId xmlns:a16="http://schemas.microsoft.com/office/drawing/2014/main" id="{C38EC71D-6C80-F035-46BC-7167A633BE3A}"/>
                      </a:ext>
                    </a:extLst>
                  </p:cNvPr>
                  <p:cNvSpPr/>
                  <p:nvPr/>
                </p:nvSpPr>
                <p:spPr>
                  <a:xfrm>
                    <a:off x="7431948" y="2046597"/>
                    <a:ext cx="178419" cy="178419"/>
                  </a:xfrm>
                  <a:prstGeom prst="rect">
                    <a:avLst/>
                  </a:prstGeom>
                  <a:solidFill>
                    <a:srgbClr val="00B050">
                      <a:alpha val="50000"/>
                    </a:srgb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0" name="Rectangle 169">
                    <a:extLst>
                      <a:ext uri="{FF2B5EF4-FFF2-40B4-BE49-F238E27FC236}">
                        <a16:creationId xmlns:a16="http://schemas.microsoft.com/office/drawing/2014/main" id="{6CE39D2A-74CC-3E5E-7173-A6B680498DA7}"/>
                      </a:ext>
                    </a:extLst>
                  </p:cNvPr>
                  <p:cNvSpPr/>
                  <p:nvPr/>
                </p:nvSpPr>
                <p:spPr>
                  <a:xfrm>
                    <a:off x="7610367" y="2046597"/>
                    <a:ext cx="178419" cy="178419"/>
                  </a:xfrm>
                  <a:prstGeom prst="rect">
                    <a:avLst/>
                  </a:prstGeom>
                  <a:solidFill>
                    <a:srgbClr val="00B050">
                      <a:alpha val="50000"/>
                    </a:srgb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1" name="Rectangle 170">
                    <a:extLst>
                      <a:ext uri="{FF2B5EF4-FFF2-40B4-BE49-F238E27FC236}">
                        <a16:creationId xmlns:a16="http://schemas.microsoft.com/office/drawing/2014/main" id="{D84A9812-9EA1-346F-4B97-75B2B9206027}"/>
                      </a:ext>
                    </a:extLst>
                  </p:cNvPr>
                  <p:cNvSpPr/>
                  <p:nvPr/>
                </p:nvSpPr>
                <p:spPr>
                  <a:xfrm>
                    <a:off x="7788786" y="2046597"/>
                    <a:ext cx="178419" cy="178419"/>
                  </a:xfrm>
                  <a:prstGeom prst="rect">
                    <a:avLst/>
                  </a:prstGeom>
                  <a:solidFill>
                    <a:srgbClr val="00B050">
                      <a:alpha val="50000"/>
                    </a:srgb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2" name="Rectangle 171">
                    <a:extLst>
                      <a:ext uri="{FF2B5EF4-FFF2-40B4-BE49-F238E27FC236}">
                        <a16:creationId xmlns:a16="http://schemas.microsoft.com/office/drawing/2014/main" id="{2A40B70E-C217-CE3C-10BF-012AE5D9E77B}"/>
                      </a:ext>
                    </a:extLst>
                  </p:cNvPr>
                  <p:cNvSpPr/>
                  <p:nvPr/>
                </p:nvSpPr>
                <p:spPr>
                  <a:xfrm>
                    <a:off x="7967205" y="2046597"/>
                    <a:ext cx="178419" cy="178419"/>
                  </a:xfrm>
                  <a:prstGeom prst="rect">
                    <a:avLst/>
                  </a:prstGeom>
                  <a:solidFill>
                    <a:srgbClr val="00B050">
                      <a:alpha val="50000"/>
                    </a:srgb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3" name="Rectangle 172">
                    <a:extLst>
                      <a:ext uri="{FF2B5EF4-FFF2-40B4-BE49-F238E27FC236}">
                        <a16:creationId xmlns:a16="http://schemas.microsoft.com/office/drawing/2014/main" id="{A44A6A8F-F1CF-D93A-6C44-D61A36186A92}"/>
                      </a:ext>
                    </a:extLst>
                  </p:cNvPr>
                  <p:cNvSpPr/>
                  <p:nvPr/>
                </p:nvSpPr>
                <p:spPr>
                  <a:xfrm>
                    <a:off x="8145624" y="2046597"/>
                    <a:ext cx="178419" cy="178419"/>
                  </a:xfrm>
                  <a:prstGeom prst="rect">
                    <a:avLst/>
                  </a:prstGeom>
                  <a:solidFill>
                    <a:srgbClr val="00B050">
                      <a:alpha val="50000"/>
                    </a:srgb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4" name="Rectangle 173">
                    <a:extLst>
                      <a:ext uri="{FF2B5EF4-FFF2-40B4-BE49-F238E27FC236}">
                        <a16:creationId xmlns:a16="http://schemas.microsoft.com/office/drawing/2014/main" id="{D27D83C5-B932-8EB4-3B11-65FBBF0643A3}"/>
                      </a:ext>
                    </a:extLst>
                  </p:cNvPr>
                  <p:cNvSpPr/>
                  <p:nvPr/>
                </p:nvSpPr>
                <p:spPr>
                  <a:xfrm>
                    <a:off x="8324043" y="2046597"/>
                    <a:ext cx="178419" cy="178419"/>
                  </a:xfrm>
                  <a:prstGeom prst="rect">
                    <a:avLst/>
                  </a:prstGeom>
                  <a:solidFill>
                    <a:srgbClr val="00B050">
                      <a:alpha val="50000"/>
                    </a:srgb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7" name="TextBox 196">
                    <a:extLst>
                      <a:ext uri="{FF2B5EF4-FFF2-40B4-BE49-F238E27FC236}">
                        <a16:creationId xmlns:a16="http://schemas.microsoft.com/office/drawing/2014/main" id="{85786258-327E-8589-526E-DDA37BBEE77B}"/>
                      </a:ext>
                    </a:extLst>
                  </p:cNvPr>
                  <p:cNvSpPr txBox="1"/>
                  <p:nvPr/>
                </p:nvSpPr>
                <p:spPr>
                  <a:xfrm>
                    <a:off x="3583269" y="1952232"/>
                    <a:ext cx="52610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/>
                      <a:t>Y = </a:t>
                    </a:r>
                  </a:p>
                </p:txBody>
              </p:sp>
            </p:grpSp>
            <p:cxnSp>
              <p:nvCxnSpPr>
                <p:cNvPr id="201" name="Straight Arrow Connector 200">
                  <a:extLst>
                    <a:ext uri="{FF2B5EF4-FFF2-40B4-BE49-F238E27FC236}">
                      <a16:creationId xmlns:a16="http://schemas.microsoft.com/office/drawing/2014/main" id="{43C83140-F72C-1E27-CCBC-90A78E21FB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64319" y="1004953"/>
                  <a:ext cx="0" cy="556383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02F08CD5-82EB-0140-156D-13923A507F64}"/>
                    </a:ext>
                  </a:extLst>
                </p:cNvPr>
                <p:cNvSpPr/>
                <p:nvPr/>
              </p:nvSpPr>
              <p:spPr>
                <a:xfrm>
                  <a:off x="4026018" y="715289"/>
                  <a:ext cx="178419" cy="178419"/>
                </a:xfrm>
                <a:prstGeom prst="rect">
                  <a:avLst/>
                </a:prstGeom>
                <a:solidFill>
                  <a:srgbClr val="00B050">
                    <a:alpha val="5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76CDFA81-89D9-8690-E965-596DAE3B949F}"/>
                    </a:ext>
                  </a:extLst>
                </p:cNvPr>
                <p:cNvSpPr/>
                <p:nvPr/>
              </p:nvSpPr>
              <p:spPr>
                <a:xfrm>
                  <a:off x="4204437" y="715289"/>
                  <a:ext cx="178419" cy="178419"/>
                </a:xfrm>
                <a:prstGeom prst="rect">
                  <a:avLst/>
                </a:prstGeom>
                <a:solidFill>
                  <a:srgbClr val="00B050">
                    <a:alpha val="5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1E26F203-A287-2F91-80B9-D1BF96B4EEC0}"/>
                    </a:ext>
                  </a:extLst>
                </p:cNvPr>
                <p:cNvSpPr/>
                <p:nvPr/>
              </p:nvSpPr>
              <p:spPr>
                <a:xfrm>
                  <a:off x="4382856" y="715289"/>
                  <a:ext cx="178419" cy="178419"/>
                </a:xfrm>
                <a:prstGeom prst="rect">
                  <a:avLst/>
                </a:prstGeom>
                <a:solidFill>
                  <a:srgbClr val="00B050">
                    <a:alpha val="5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Rectangle 214">
                  <a:extLst>
                    <a:ext uri="{FF2B5EF4-FFF2-40B4-BE49-F238E27FC236}">
                      <a16:creationId xmlns:a16="http://schemas.microsoft.com/office/drawing/2014/main" id="{20F7212C-C447-4EBE-A173-CD88CC395AE0}"/>
                    </a:ext>
                  </a:extLst>
                </p:cNvPr>
                <p:cNvSpPr/>
                <p:nvPr/>
              </p:nvSpPr>
              <p:spPr>
                <a:xfrm>
                  <a:off x="4561275" y="715289"/>
                  <a:ext cx="178419" cy="178419"/>
                </a:xfrm>
                <a:prstGeom prst="rect">
                  <a:avLst/>
                </a:prstGeom>
                <a:solidFill>
                  <a:srgbClr val="00B050">
                    <a:alpha val="5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6" name="Rectangle 215">
                  <a:extLst>
                    <a:ext uri="{FF2B5EF4-FFF2-40B4-BE49-F238E27FC236}">
                      <a16:creationId xmlns:a16="http://schemas.microsoft.com/office/drawing/2014/main" id="{4B59F431-6D7F-F062-DE60-329A05A4ECF4}"/>
                    </a:ext>
                  </a:extLst>
                </p:cNvPr>
                <p:cNvSpPr/>
                <p:nvPr/>
              </p:nvSpPr>
              <p:spPr>
                <a:xfrm>
                  <a:off x="4739694" y="715289"/>
                  <a:ext cx="178419" cy="178419"/>
                </a:xfrm>
                <a:prstGeom prst="rect">
                  <a:avLst/>
                </a:prstGeom>
                <a:solidFill>
                  <a:srgbClr val="00B050">
                    <a:alpha val="5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CAD558E4-BA4C-36A4-9822-AE11AB8142E9}"/>
                    </a:ext>
                  </a:extLst>
                </p:cNvPr>
                <p:cNvSpPr/>
                <p:nvPr/>
              </p:nvSpPr>
              <p:spPr>
                <a:xfrm>
                  <a:off x="4918113" y="715289"/>
                  <a:ext cx="178419" cy="178419"/>
                </a:xfrm>
                <a:prstGeom prst="rect">
                  <a:avLst/>
                </a:prstGeom>
                <a:solidFill>
                  <a:srgbClr val="00B050">
                    <a:alpha val="5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7C58D26A-7017-CBF1-2546-08EBD587435A}"/>
                    </a:ext>
                  </a:extLst>
                </p:cNvPr>
                <p:cNvSpPr/>
                <p:nvPr/>
              </p:nvSpPr>
              <p:spPr>
                <a:xfrm>
                  <a:off x="5096532" y="715289"/>
                  <a:ext cx="178419" cy="178419"/>
                </a:xfrm>
                <a:prstGeom prst="rect">
                  <a:avLst/>
                </a:prstGeom>
                <a:solidFill>
                  <a:srgbClr val="00B050">
                    <a:alpha val="5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" name="Rectangle 218">
                  <a:extLst>
                    <a:ext uri="{FF2B5EF4-FFF2-40B4-BE49-F238E27FC236}">
                      <a16:creationId xmlns:a16="http://schemas.microsoft.com/office/drawing/2014/main" id="{91F3529F-4358-6782-134D-8695A0671759}"/>
                    </a:ext>
                  </a:extLst>
                </p:cNvPr>
                <p:cNvSpPr/>
                <p:nvPr/>
              </p:nvSpPr>
              <p:spPr>
                <a:xfrm>
                  <a:off x="5274951" y="715289"/>
                  <a:ext cx="178419" cy="178419"/>
                </a:xfrm>
                <a:prstGeom prst="rect">
                  <a:avLst/>
                </a:prstGeom>
                <a:solidFill>
                  <a:srgbClr val="00B050">
                    <a:alpha val="5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Rectangle 219">
                  <a:extLst>
                    <a:ext uri="{FF2B5EF4-FFF2-40B4-BE49-F238E27FC236}">
                      <a16:creationId xmlns:a16="http://schemas.microsoft.com/office/drawing/2014/main" id="{26322DFE-D082-0A43-44B1-77A23D9E3571}"/>
                    </a:ext>
                  </a:extLst>
                </p:cNvPr>
                <p:cNvSpPr/>
                <p:nvPr/>
              </p:nvSpPr>
              <p:spPr>
                <a:xfrm>
                  <a:off x="5453370" y="715289"/>
                  <a:ext cx="178419" cy="178419"/>
                </a:xfrm>
                <a:prstGeom prst="rect">
                  <a:avLst/>
                </a:prstGeom>
                <a:solidFill>
                  <a:srgbClr val="00B050">
                    <a:alpha val="5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Rectangle 220">
                  <a:extLst>
                    <a:ext uri="{FF2B5EF4-FFF2-40B4-BE49-F238E27FC236}">
                      <a16:creationId xmlns:a16="http://schemas.microsoft.com/office/drawing/2014/main" id="{C26731EB-8A08-6FAA-85CD-D917BCC065CC}"/>
                    </a:ext>
                  </a:extLst>
                </p:cNvPr>
                <p:cNvSpPr/>
                <p:nvPr/>
              </p:nvSpPr>
              <p:spPr>
                <a:xfrm>
                  <a:off x="5631789" y="715289"/>
                  <a:ext cx="178419" cy="178419"/>
                </a:xfrm>
                <a:prstGeom prst="rect">
                  <a:avLst/>
                </a:prstGeom>
                <a:solidFill>
                  <a:srgbClr val="00B050">
                    <a:alpha val="5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Rectangle 221">
                  <a:extLst>
                    <a:ext uri="{FF2B5EF4-FFF2-40B4-BE49-F238E27FC236}">
                      <a16:creationId xmlns:a16="http://schemas.microsoft.com/office/drawing/2014/main" id="{D8D1616B-67B1-C66E-C268-5916F02653DD}"/>
                    </a:ext>
                  </a:extLst>
                </p:cNvPr>
                <p:cNvSpPr/>
                <p:nvPr/>
              </p:nvSpPr>
              <p:spPr>
                <a:xfrm>
                  <a:off x="5810208" y="715289"/>
                  <a:ext cx="178419" cy="178419"/>
                </a:xfrm>
                <a:prstGeom prst="rect">
                  <a:avLst/>
                </a:prstGeom>
                <a:solidFill>
                  <a:srgbClr val="00B050">
                    <a:alpha val="5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Rectangle 222">
                  <a:extLst>
                    <a:ext uri="{FF2B5EF4-FFF2-40B4-BE49-F238E27FC236}">
                      <a16:creationId xmlns:a16="http://schemas.microsoft.com/office/drawing/2014/main" id="{DA8C5C3F-D96A-DB4F-E094-5AF3D83CEF33}"/>
                    </a:ext>
                  </a:extLst>
                </p:cNvPr>
                <p:cNvSpPr/>
                <p:nvPr/>
              </p:nvSpPr>
              <p:spPr>
                <a:xfrm>
                  <a:off x="5988627" y="715289"/>
                  <a:ext cx="178419" cy="178419"/>
                </a:xfrm>
                <a:prstGeom prst="rect">
                  <a:avLst/>
                </a:prstGeom>
                <a:solidFill>
                  <a:srgbClr val="00B050">
                    <a:alpha val="5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4" name="Rectangle 223">
                  <a:extLst>
                    <a:ext uri="{FF2B5EF4-FFF2-40B4-BE49-F238E27FC236}">
                      <a16:creationId xmlns:a16="http://schemas.microsoft.com/office/drawing/2014/main" id="{D6E7E4B5-8658-CCED-802E-8E7A1D0B0DEB}"/>
                    </a:ext>
                  </a:extLst>
                </p:cNvPr>
                <p:cNvSpPr/>
                <p:nvPr/>
              </p:nvSpPr>
              <p:spPr>
                <a:xfrm>
                  <a:off x="6167046" y="715289"/>
                  <a:ext cx="178419" cy="178419"/>
                </a:xfrm>
                <a:prstGeom prst="rect">
                  <a:avLst/>
                </a:prstGeom>
                <a:solidFill>
                  <a:srgbClr val="00B050">
                    <a:alpha val="5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5" name="Rectangle 224">
                  <a:extLst>
                    <a:ext uri="{FF2B5EF4-FFF2-40B4-BE49-F238E27FC236}">
                      <a16:creationId xmlns:a16="http://schemas.microsoft.com/office/drawing/2014/main" id="{F660A30A-170B-DB10-B95D-F0D440EE11BE}"/>
                    </a:ext>
                  </a:extLst>
                </p:cNvPr>
                <p:cNvSpPr/>
                <p:nvPr/>
              </p:nvSpPr>
              <p:spPr>
                <a:xfrm>
                  <a:off x="6345465" y="715289"/>
                  <a:ext cx="178419" cy="178419"/>
                </a:xfrm>
                <a:prstGeom prst="rect">
                  <a:avLst/>
                </a:prstGeom>
                <a:solidFill>
                  <a:srgbClr val="00B050">
                    <a:alpha val="5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6" name="Rectangle 225">
                  <a:extLst>
                    <a:ext uri="{FF2B5EF4-FFF2-40B4-BE49-F238E27FC236}">
                      <a16:creationId xmlns:a16="http://schemas.microsoft.com/office/drawing/2014/main" id="{FAD1F393-2A7C-2F69-0C44-F9D7CDBC7099}"/>
                    </a:ext>
                  </a:extLst>
                </p:cNvPr>
                <p:cNvSpPr/>
                <p:nvPr/>
              </p:nvSpPr>
              <p:spPr>
                <a:xfrm>
                  <a:off x="6523884" y="715289"/>
                  <a:ext cx="178419" cy="178419"/>
                </a:xfrm>
                <a:prstGeom prst="rect">
                  <a:avLst/>
                </a:prstGeom>
                <a:solidFill>
                  <a:srgbClr val="00B050">
                    <a:alpha val="5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7" name="Rectangle 226">
                  <a:extLst>
                    <a:ext uri="{FF2B5EF4-FFF2-40B4-BE49-F238E27FC236}">
                      <a16:creationId xmlns:a16="http://schemas.microsoft.com/office/drawing/2014/main" id="{EC2F6556-E516-3D1E-CB42-C6D59AD5AB29}"/>
                    </a:ext>
                  </a:extLst>
                </p:cNvPr>
                <p:cNvSpPr/>
                <p:nvPr/>
              </p:nvSpPr>
              <p:spPr>
                <a:xfrm>
                  <a:off x="6702303" y="715289"/>
                  <a:ext cx="178419" cy="178419"/>
                </a:xfrm>
                <a:prstGeom prst="rect">
                  <a:avLst/>
                </a:prstGeom>
                <a:solidFill>
                  <a:srgbClr val="00B050">
                    <a:alpha val="5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8" name="Rectangle 227">
                  <a:extLst>
                    <a:ext uri="{FF2B5EF4-FFF2-40B4-BE49-F238E27FC236}">
                      <a16:creationId xmlns:a16="http://schemas.microsoft.com/office/drawing/2014/main" id="{59DEC5FA-6AB7-FD84-190E-70B8E356777B}"/>
                    </a:ext>
                  </a:extLst>
                </p:cNvPr>
                <p:cNvSpPr/>
                <p:nvPr/>
              </p:nvSpPr>
              <p:spPr>
                <a:xfrm>
                  <a:off x="6880722" y="715289"/>
                  <a:ext cx="178419" cy="178419"/>
                </a:xfrm>
                <a:prstGeom prst="rect">
                  <a:avLst/>
                </a:prstGeom>
                <a:solidFill>
                  <a:srgbClr val="FFC000">
                    <a:alpha val="5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9" name="Rectangle 228">
                  <a:extLst>
                    <a:ext uri="{FF2B5EF4-FFF2-40B4-BE49-F238E27FC236}">
                      <a16:creationId xmlns:a16="http://schemas.microsoft.com/office/drawing/2014/main" id="{EC2D184E-FAA2-208D-F02B-4B6BC1645A2A}"/>
                    </a:ext>
                  </a:extLst>
                </p:cNvPr>
                <p:cNvSpPr/>
                <p:nvPr/>
              </p:nvSpPr>
              <p:spPr>
                <a:xfrm>
                  <a:off x="7059141" y="715289"/>
                  <a:ext cx="178419" cy="178419"/>
                </a:xfrm>
                <a:prstGeom prst="rect">
                  <a:avLst/>
                </a:prstGeom>
                <a:solidFill>
                  <a:srgbClr val="FFC000">
                    <a:alpha val="5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3348ECB0-243C-6170-497F-E7FB3A5BC535}"/>
                    </a:ext>
                  </a:extLst>
                </p:cNvPr>
                <p:cNvSpPr/>
                <p:nvPr/>
              </p:nvSpPr>
              <p:spPr>
                <a:xfrm>
                  <a:off x="7237560" y="715289"/>
                  <a:ext cx="178419" cy="178419"/>
                </a:xfrm>
                <a:prstGeom prst="rect">
                  <a:avLst/>
                </a:prstGeom>
                <a:solidFill>
                  <a:srgbClr val="00B050">
                    <a:alpha val="5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Rectangle 230">
                  <a:extLst>
                    <a:ext uri="{FF2B5EF4-FFF2-40B4-BE49-F238E27FC236}">
                      <a16:creationId xmlns:a16="http://schemas.microsoft.com/office/drawing/2014/main" id="{E5E05E18-9CA7-9D9F-DCF7-CC879630CFA1}"/>
                    </a:ext>
                  </a:extLst>
                </p:cNvPr>
                <p:cNvSpPr/>
                <p:nvPr/>
              </p:nvSpPr>
              <p:spPr>
                <a:xfrm>
                  <a:off x="7415979" y="715289"/>
                  <a:ext cx="178419" cy="178419"/>
                </a:xfrm>
                <a:prstGeom prst="rect">
                  <a:avLst/>
                </a:prstGeom>
                <a:solidFill>
                  <a:srgbClr val="00B050">
                    <a:alpha val="5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02751C31-5EE5-9AB5-B845-755C020F1FFA}"/>
                    </a:ext>
                  </a:extLst>
                </p:cNvPr>
                <p:cNvSpPr/>
                <p:nvPr/>
              </p:nvSpPr>
              <p:spPr>
                <a:xfrm>
                  <a:off x="7594398" y="715289"/>
                  <a:ext cx="178419" cy="178419"/>
                </a:xfrm>
                <a:prstGeom prst="rect">
                  <a:avLst/>
                </a:prstGeom>
                <a:solidFill>
                  <a:srgbClr val="00B050">
                    <a:alpha val="5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Rectangle 232">
                  <a:extLst>
                    <a:ext uri="{FF2B5EF4-FFF2-40B4-BE49-F238E27FC236}">
                      <a16:creationId xmlns:a16="http://schemas.microsoft.com/office/drawing/2014/main" id="{97894E8E-2F52-E7E7-8C33-9DBDF9F8B9A2}"/>
                    </a:ext>
                  </a:extLst>
                </p:cNvPr>
                <p:cNvSpPr/>
                <p:nvPr/>
              </p:nvSpPr>
              <p:spPr>
                <a:xfrm>
                  <a:off x="7772817" y="715289"/>
                  <a:ext cx="178419" cy="178419"/>
                </a:xfrm>
                <a:prstGeom prst="rect">
                  <a:avLst/>
                </a:prstGeom>
                <a:solidFill>
                  <a:srgbClr val="00B050">
                    <a:alpha val="5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7717DA58-60C9-A662-3916-AEB821343D87}"/>
                    </a:ext>
                  </a:extLst>
                </p:cNvPr>
                <p:cNvSpPr/>
                <p:nvPr/>
              </p:nvSpPr>
              <p:spPr>
                <a:xfrm>
                  <a:off x="7951236" y="715289"/>
                  <a:ext cx="178419" cy="178419"/>
                </a:xfrm>
                <a:prstGeom prst="rect">
                  <a:avLst/>
                </a:prstGeom>
                <a:solidFill>
                  <a:srgbClr val="00B050">
                    <a:alpha val="5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Rectangle 234">
                  <a:extLst>
                    <a:ext uri="{FF2B5EF4-FFF2-40B4-BE49-F238E27FC236}">
                      <a16:creationId xmlns:a16="http://schemas.microsoft.com/office/drawing/2014/main" id="{03E7A7BC-4C9D-AB63-8716-B52E50FB204C}"/>
                    </a:ext>
                  </a:extLst>
                </p:cNvPr>
                <p:cNvSpPr/>
                <p:nvPr/>
              </p:nvSpPr>
              <p:spPr>
                <a:xfrm>
                  <a:off x="8129655" y="715289"/>
                  <a:ext cx="178419" cy="178419"/>
                </a:xfrm>
                <a:prstGeom prst="rect">
                  <a:avLst/>
                </a:prstGeom>
                <a:solidFill>
                  <a:srgbClr val="00B050">
                    <a:alpha val="5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6" name="Rectangle 235">
                  <a:extLst>
                    <a:ext uri="{FF2B5EF4-FFF2-40B4-BE49-F238E27FC236}">
                      <a16:creationId xmlns:a16="http://schemas.microsoft.com/office/drawing/2014/main" id="{AF07499D-5FAD-51BA-295C-F492732CB320}"/>
                    </a:ext>
                  </a:extLst>
                </p:cNvPr>
                <p:cNvSpPr/>
                <p:nvPr/>
              </p:nvSpPr>
              <p:spPr>
                <a:xfrm>
                  <a:off x="8308074" y="715289"/>
                  <a:ext cx="178419" cy="178419"/>
                </a:xfrm>
                <a:prstGeom prst="rect">
                  <a:avLst/>
                </a:prstGeom>
                <a:solidFill>
                  <a:srgbClr val="00B050">
                    <a:alpha val="5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7" name="Rectangle 236">
                  <a:extLst>
                    <a:ext uri="{FF2B5EF4-FFF2-40B4-BE49-F238E27FC236}">
                      <a16:creationId xmlns:a16="http://schemas.microsoft.com/office/drawing/2014/main" id="{D0EBA93B-9E9E-08C3-3B84-082DF5FCCAE9}"/>
                    </a:ext>
                  </a:extLst>
                </p:cNvPr>
                <p:cNvSpPr/>
                <p:nvPr/>
              </p:nvSpPr>
              <p:spPr>
                <a:xfrm>
                  <a:off x="8486493" y="715289"/>
                  <a:ext cx="178419" cy="178419"/>
                </a:xfrm>
                <a:prstGeom prst="rect">
                  <a:avLst/>
                </a:prstGeom>
                <a:solidFill>
                  <a:srgbClr val="00B0F0">
                    <a:alpha val="5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8" name="Rectangle 237">
                  <a:extLst>
                    <a:ext uri="{FF2B5EF4-FFF2-40B4-BE49-F238E27FC236}">
                      <a16:creationId xmlns:a16="http://schemas.microsoft.com/office/drawing/2014/main" id="{C99BFB93-70D0-3E1A-F90E-2A8566265CF4}"/>
                    </a:ext>
                  </a:extLst>
                </p:cNvPr>
                <p:cNvSpPr/>
                <p:nvPr/>
              </p:nvSpPr>
              <p:spPr>
                <a:xfrm>
                  <a:off x="8664912" y="715289"/>
                  <a:ext cx="178419" cy="178419"/>
                </a:xfrm>
                <a:prstGeom prst="rect">
                  <a:avLst/>
                </a:prstGeom>
                <a:solidFill>
                  <a:srgbClr val="00B0F0">
                    <a:alpha val="5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9" name="Rectangle 238">
                  <a:extLst>
                    <a:ext uri="{FF2B5EF4-FFF2-40B4-BE49-F238E27FC236}">
                      <a16:creationId xmlns:a16="http://schemas.microsoft.com/office/drawing/2014/main" id="{575E5990-BE92-0722-D66E-A8F24D53E62F}"/>
                    </a:ext>
                  </a:extLst>
                </p:cNvPr>
                <p:cNvSpPr/>
                <p:nvPr/>
              </p:nvSpPr>
              <p:spPr>
                <a:xfrm>
                  <a:off x="8843331" y="715289"/>
                  <a:ext cx="178419" cy="178419"/>
                </a:xfrm>
                <a:prstGeom prst="rect">
                  <a:avLst/>
                </a:prstGeom>
                <a:solidFill>
                  <a:srgbClr val="00B0F0">
                    <a:alpha val="5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0" name="Rectangle 239">
                  <a:extLst>
                    <a:ext uri="{FF2B5EF4-FFF2-40B4-BE49-F238E27FC236}">
                      <a16:creationId xmlns:a16="http://schemas.microsoft.com/office/drawing/2014/main" id="{3B7B91FF-CB27-4D8C-0DF5-3B06A8AE3605}"/>
                    </a:ext>
                  </a:extLst>
                </p:cNvPr>
                <p:cNvSpPr/>
                <p:nvPr/>
              </p:nvSpPr>
              <p:spPr>
                <a:xfrm>
                  <a:off x="9021750" y="715289"/>
                  <a:ext cx="178419" cy="178419"/>
                </a:xfrm>
                <a:prstGeom prst="rect">
                  <a:avLst/>
                </a:prstGeom>
                <a:solidFill>
                  <a:srgbClr val="00B0F0">
                    <a:alpha val="5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1" name="Rectangle 240">
                  <a:extLst>
                    <a:ext uri="{FF2B5EF4-FFF2-40B4-BE49-F238E27FC236}">
                      <a16:creationId xmlns:a16="http://schemas.microsoft.com/office/drawing/2014/main" id="{CE04F015-5ED7-8F0F-8CE2-CCDC66F27778}"/>
                    </a:ext>
                  </a:extLst>
                </p:cNvPr>
                <p:cNvSpPr/>
                <p:nvPr/>
              </p:nvSpPr>
              <p:spPr>
                <a:xfrm>
                  <a:off x="9200169" y="715289"/>
                  <a:ext cx="178419" cy="178419"/>
                </a:xfrm>
                <a:prstGeom prst="rect">
                  <a:avLst/>
                </a:prstGeom>
                <a:solidFill>
                  <a:srgbClr val="7030A0">
                    <a:alpha val="5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2" name="Rectangle 241">
                  <a:extLst>
                    <a:ext uri="{FF2B5EF4-FFF2-40B4-BE49-F238E27FC236}">
                      <a16:creationId xmlns:a16="http://schemas.microsoft.com/office/drawing/2014/main" id="{80FE74C7-D6B8-7B3A-368D-7F34ACBD5478}"/>
                    </a:ext>
                  </a:extLst>
                </p:cNvPr>
                <p:cNvSpPr/>
                <p:nvPr/>
              </p:nvSpPr>
              <p:spPr>
                <a:xfrm>
                  <a:off x="9378588" y="715289"/>
                  <a:ext cx="178419" cy="178419"/>
                </a:xfrm>
                <a:prstGeom prst="rect">
                  <a:avLst/>
                </a:prstGeom>
                <a:solidFill>
                  <a:srgbClr val="7030A0">
                    <a:alpha val="5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3" name="Rectangle 242">
                  <a:extLst>
                    <a:ext uri="{FF2B5EF4-FFF2-40B4-BE49-F238E27FC236}">
                      <a16:creationId xmlns:a16="http://schemas.microsoft.com/office/drawing/2014/main" id="{6094F06E-4619-3BDA-3203-2FC34C2BFADB}"/>
                    </a:ext>
                  </a:extLst>
                </p:cNvPr>
                <p:cNvSpPr/>
                <p:nvPr/>
              </p:nvSpPr>
              <p:spPr>
                <a:xfrm>
                  <a:off x="9557007" y="715289"/>
                  <a:ext cx="178419" cy="178419"/>
                </a:xfrm>
                <a:prstGeom prst="rect">
                  <a:avLst/>
                </a:prstGeom>
                <a:solidFill>
                  <a:srgbClr val="7030A0">
                    <a:alpha val="5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Rectangle 243">
                  <a:extLst>
                    <a:ext uri="{FF2B5EF4-FFF2-40B4-BE49-F238E27FC236}">
                      <a16:creationId xmlns:a16="http://schemas.microsoft.com/office/drawing/2014/main" id="{F3912597-A0D0-A38E-975C-8091AA8168CA}"/>
                    </a:ext>
                  </a:extLst>
                </p:cNvPr>
                <p:cNvSpPr/>
                <p:nvPr/>
              </p:nvSpPr>
              <p:spPr>
                <a:xfrm>
                  <a:off x="9735426" y="715289"/>
                  <a:ext cx="178419" cy="178419"/>
                </a:xfrm>
                <a:prstGeom prst="rect">
                  <a:avLst/>
                </a:prstGeom>
                <a:solidFill>
                  <a:srgbClr val="7030A0">
                    <a:alpha val="5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Rectangle 244">
                  <a:extLst>
                    <a:ext uri="{FF2B5EF4-FFF2-40B4-BE49-F238E27FC236}">
                      <a16:creationId xmlns:a16="http://schemas.microsoft.com/office/drawing/2014/main" id="{F2FB48DC-3865-61BE-A907-A35EEB94DECF}"/>
                    </a:ext>
                  </a:extLst>
                </p:cNvPr>
                <p:cNvSpPr/>
                <p:nvPr/>
              </p:nvSpPr>
              <p:spPr>
                <a:xfrm>
                  <a:off x="9913845" y="715289"/>
                  <a:ext cx="178419" cy="178419"/>
                </a:xfrm>
                <a:prstGeom prst="rect">
                  <a:avLst/>
                </a:prstGeom>
                <a:solidFill>
                  <a:srgbClr val="7030A0">
                    <a:alpha val="5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6" name="Rectangle 245">
                  <a:extLst>
                    <a:ext uri="{FF2B5EF4-FFF2-40B4-BE49-F238E27FC236}">
                      <a16:creationId xmlns:a16="http://schemas.microsoft.com/office/drawing/2014/main" id="{A6DFE168-34B4-C6A9-D731-2628870D1F00}"/>
                    </a:ext>
                  </a:extLst>
                </p:cNvPr>
                <p:cNvSpPr/>
                <p:nvPr/>
              </p:nvSpPr>
              <p:spPr>
                <a:xfrm>
                  <a:off x="10092264" y="715289"/>
                  <a:ext cx="178419" cy="178419"/>
                </a:xfrm>
                <a:prstGeom prst="rect">
                  <a:avLst/>
                </a:prstGeom>
                <a:solidFill>
                  <a:srgbClr val="7030A0">
                    <a:alpha val="5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Rectangle 246">
                  <a:extLst>
                    <a:ext uri="{FF2B5EF4-FFF2-40B4-BE49-F238E27FC236}">
                      <a16:creationId xmlns:a16="http://schemas.microsoft.com/office/drawing/2014/main" id="{46F7BAA3-9550-DEFF-2452-8FE552ED030C}"/>
                    </a:ext>
                  </a:extLst>
                </p:cNvPr>
                <p:cNvSpPr/>
                <p:nvPr/>
              </p:nvSpPr>
              <p:spPr>
                <a:xfrm>
                  <a:off x="10270683" y="715289"/>
                  <a:ext cx="178419" cy="178419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8" name="Rectangle 247">
                  <a:extLst>
                    <a:ext uri="{FF2B5EF4-FFF2-40B4-BE49-F238E27FC236}">
                      <a16:creationId xmlns:a16="http://schemas.microsoft.com/office/drawing/2014/main" id="{0C0B6845-F086-7A51-B069-FA8B1DEC0301}"/>
                    </a:ext>
                  </a:extLst>
                </p:cNvPr>
                <p:cNvSpPr/>
                <p:nvPr/>
              </p:nvSpPr>
              <p:spPr>
                <a:xfrm>
                  <a:off x="10449102" y="715289"/>
                  <a:ext cx="178419" cy="178419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415E7A21-9591-84E0-BB00-52C2D4576440}"/>
                    </a:ext>
                  </a:extLst>
                </p:cNvPr>
                <p:cNvSpPr/>
                <p:nvPr/>
              </p:nvSpPr>
              <p:spPr>
                <a:xfrm>
                  <a:off x="10627521" y="715289"/>
                  <a:ext cx="178419" cy="178419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0" name="Rectangle 249">
                  <a:extLst>
                    <a:ext uri="{FF2B5EF4-FFF2-40B4-BE49-F238E27FC236}">
                      <a16:creationId xmlns:a16="http://schemas.microsoft.com/office/drawing/2014/main" id="{837B3470-BE79-545E-DDA9-50C56AEBA23C}"/>
                    </a:ext>
                  </a:extLst>
                </p:cNvPr>
                <p:cNvSpPr/>
                <p:nvPr/>
              </p:nvSpPr>
              <p:spPr>
                <a:xfrm>
                  <a:off x="10805940" y="715289"/>
                  <a:ext cx="178419" cy="178419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1" name="Rectangle 250">
                  <a:extLst>
                    <a:ext uri="{FF2B5EF4-FFF2-40B4-BE49-F238E27FC236}">
                      <a16:creationId xmlns:a16="http://schemas.microsoft.com/office/drawing/2014/main" id="{C88D1670-02BB-CAB0-53FD-A9734E7234AE}"/>
                    </a:ext>
                  </a:extLst>
                </p:cNvPr>
                <p:cNvSpPr/>
                <p:nvPr/>
              </p:nvSpPr>
              <p:spPr>
                <a:xfrm>
                  <a:off x="10984359" y="715289"/>
                  <a:ext cx="178419" cy="178419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2" name="Rectangle 251">
                  <a:extLst>
                    <a:ext uri="{FF2B5EF4-FFF2-40B4-BE49-F238E27FC236}">
                      <a16:creationId xmlns:a16="http://schemas.microsoft.com/office/drawing/2014/main" id="{B7314967-0C02-64C1-1E3E-3314E54DCBDF}"/>
                    </a:ext>
                  </a:extLst>
                </p:cNvPr>
                <p:cNvSpPr/>
                <p:nvPr/>
              </p:nvSpPr>
              <p:spPr>
                <a:xfrm>
                  <a:off x="11162778" y="715289"/>
                  <a:ext cx="178419" cy="178419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3" name="Rectangle 252">
                  <a:extLst>
                    <a:ext uri="{FF2B5EF4-FFF2-40B4-BE49-F238E27FC236}">
                      <a16:creationId xmlns:a16="http://schemas.microsoft.com/office/drawing/2014/main" id="{A2FD7FE1-079F-F83C-66A7-95132E8978D0}"/>
                    </a:ext>
                  </a:extLst>
                </p:cNvPr>
                <p:cNvSpPr/>
                <p:nvPr/>
              </p:nvSpPr>
              <p:spPr>
                <a:xfrm>
                  <a:off x="11341197" y="715289"/>
                  <a:ext cx="178419" cy="178419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4" name="TextBox 253">
                  <a:extLst>
                    <a:ext uri="{FF2B5EF4-FFF2-40B4-BE49-F238E27FC236}">
                      <a16:creationId xmlns:a16="http://schemas.microsoft.com/office/drawing/2014/main" id="{7635F3B0-079F-D55C-2270-0569270B4E8B}"/>
                    </a:ext>
                  </a:extLst>
                </p:cNvPr>
                <p:cNvSpPr txBox="1"/>
                <p:nvPr/>
              </p:nvSpPr>
              <p:spPr>
                <a:xfrm>
                  <a:off x="11518516" y="381598"/>
                  <a:ext cx="2968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/>
                    <a:t>T</a:t>
                  </a:r>
                </a:p>
              </p:txBody>
            </p:sp>
            <p:sp>
              <p:nvSpPr>
                <p:cNvPr id="256" name="TextBox 255">
                  <a:extLst>
                    <a:ext uri="{FF2B5EF4-FFF2-40B4-BE49-F238E27FC236}">
                      <a16:creationId xmlns:a16="http://schemas.microsoft.com/office/drawing/2014/main" id="{AC415386-3F49-D2A1-A815-524C5F7E49FC}"/>
                    </a:ext>
                  </a:extLst>
                </p:cNvPr>
                <p:cNvSpPr txBox="1"/>
                <p:nvPr/>
              </p:nvSpPr>
              <p:spPr>
                <a:xfrm>
                  <a:off x="7231512" y="1055612"/>
                  <a:ext cx="12761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/>
                    <a:t>Data loader</a:t>
                  </a:r>
                </a:p>
              </p:txBody>
            </p:sp>
          </p:grpSp>
          <p:sp>
            <p:nvSpPr>
              <p:cNvPr id="486" name="Rectangle 485">
                <a:extLst>
                  <a:ext uri="{FF2B5EF4-FFF2-40B4-BE49-F238E27FC236}">
                    <a16:creationId xmlns:a16="http://schemas.microsoft.com/office/drawing/2014/main" id="{ABC0FAE7-7D6F-215D-8745-FAF6CC07F508}"/>
                  </a:ext>
                </a:extLst>
              </p:cNvPr>
              <p:cNvSpPr/>
              <p:nvPr/>
            </p:nvSpPr>
            <p:spPr>
              <a:xfrm>
                <a:off x="186882" y="145066"/>
                <a:ext cx="8666296" cy="258450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90" name="TextBox 489">
              <a:extLst>
                <a:ext uri="{FF2B5EF4-FFF2-40B4-BE49-F238E27FC236}">
                  <a16:creationId xmlns:a16="http://schemas.microsoft.com/office/drawing/2014/main" id="{FD6F43DD-10B1-61A8-FEC2-B1ED12EF39FF}"/>
                </a:ext>
              </a:extLst>
            </p:cNvPr>
            <p:cNvSpPr txBox="1"/>
            <p:nvPr/>
          </p:nvSpPr>
          <p:spPr>
            <a:xfrm>
              <a:off x="21102" y="84107"/>
              <a:ext cx="971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/>
                <a:t>Training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3488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87D3DFD-A0D3-A295-121F-B60ECB9FF276}"/>
              </a:ext>
            </a:extLst>
          </p:cNvPr>
          <p:cNvGrpSpPr/>
          <p:nvPr/>
        </p:nvGrpSpPr>
        <p:grpSpPr>
          <a:xfrm>
            <a:off x="8982328" y="366948"/>
            <a:ext cx="3233025" cy="1357794"/>
            <a:chOff x="49396" y="0"/>
            <a:chExt cx="3233025" cy="135779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D11D812-E5A8-9156-7860-C5DFB9DD99D6}"/>
                </a:ext>
              </a:extLst>
            </p:cNvPr>
            <p:cNvGrpSpPr/>
            <p:nvPr/>
          </p:nvGrpSpPr>
          <p:grpSpPr>
            <a:xfrm>
              <a:off x="88545" y="0"/>
              <a:ext cx="1936673" cy="307777"/>
              <a:chOff x="9887415" y="49729"/>
              <a:chExt cx="1936673" cy="307777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5833153-423D-EC76-4E18-F5CEAAF4C632}"/>
                  </a:ext>
                </a:extLst>
              </p:cNvPr>
              <p:cNvSpPr/>
              <p:nvPr/>
            </p:nvSpPr>
            <p:spPr>
              <a:xfrm>
                <a:off x="9887415" y="129797"/>
                <a:ext cx="178419" cy="178419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E8B9966-EFEC-5F55-799B-BDC429C0D980}"/>
                  </a:ext>
                </a:extLst>
              </p:cNvPr>
              <p:cNvSpPr txBox="1"/>
              <p:nvPr/>
            </p:nvSpPr>
            <p:spPr>
              <a:xfrm>
                <a:off x="10036098" y="49729"/>
                <a:ext cx="17879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/>
                  <a:t>Dynamic field (e.g. </a:t>
                </a:r>
                <a:r>
                  <a:rPr lang="en-US" sz="1400" b="1"/>
                  <a:t>2t</a:t>
                </a:r>
                <a:r>
                  <a:rPr lang="en-US" sz="1400"/>
                  <a:t>)</a:t>
                </a: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0640313-4217-B400-702F-52370810EDCF}"/>
                </a:ext>
              </a:extLst>
            </p:cNvPr>
            <p:cNvGrpSpPr/>
            <p:nvPr/>
          </p:nvGrpSpPr>
          <p:grpSpPr>
            <a:xfrm>
              <a:off x="88545" y="258487"/>
              <a:ext cx="1830875" cy="307777"/>
              <a:chOff x="9887415" y="49729"/>
              <a:chExt cx="1830875" cy="307777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60991B9-410A-FE6A-3083-505D54E53143}"/>
                  </a:ext>
                </a:extLst>
              </p:cNvPr>
              <p:cNvSpPr/>
              <p:nvPr/>
            </p:nvSpPr>
            <p:spPr>
              <a:xfrm>
                <a:off x="9887415" y="129797"/>
                <a:ext cx="178419" cy="1784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879E7B3-501F-4D9F-57CC-B807B840ECD1}"/>
                  </a:ext>
                </a:extLst>
              </p:cNvPr>
              <p:cNvSpPr txBox="1"/>
              <p:nvPr/>
            </p:nvSpPr>
            <p:spPr>
              <a:xfrm>
                <a:off x="10036098" y="49729"/>
                <a:ext cx="16821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/>
                  <a:t>Output field (e.g. </a:t>
                </a:r>
                <a:r>
                  <a:rPr lang="en-US" sz="1400" b="1" err="1"/>
                  <a:t>tp</a:t>
                </a:r>
                <a:r>
                  <a:rPr lang="en-US" sz="1400"/>
                  <a:t>)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F487895-76F1-DBF5-3D94-898447AFC71F}"/>
                </a:ext>
              </a:extLst>
            </p:cNvPr>
            <p:cNvGrpSpPr/>
            <p:nvPr/>
          </p:nvGrpSpPr>
          <p:grpSpPr>
            <a:xfrm>
              <a:off x="88545" y="516974"/>
              <a:ext cx="2563575" cy="307777"/>
              <a:chOff x="9887415" y="49729"/>
              <a:chExt cx="2563575" cy="307777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7A4DDEC-E901-60AC-6D65-03B395ECD135}"/>
                  </a:ext>
                </a:extLst>
              </p:cNvPr>
              <p:cNvSpPr/>
              <p:nvPr/>
            </p:nvSpPr>
            <p:spPr>
              <a:xfrm>
                <a:off x="9887415" y="129797"/>
                <a:ext cx="178419" cy="178419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4D20CE3-8FA9-AB11-AEFB-1BE55CD6D556}"/>
                  </a:ext>
                </a:extLst>
              </p:cNvPr>
              <p:cNvSpPr txBox="1"/>
              <p:nvPr/>
            </p:nvSpPr>
            <p:spPr>
              <a:xfrm>
                <a:off x="10036098" y="49729"/>
                <a:ext cx="241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/>
                  <a:t>Constant from MARS (e.g. </a:t>
                </a:r>
                <a:r>
                  <a:rPr lang="en-US" sz="1400" b="1" err="1"/>
                  <a:t>lsm</a:t>
                </a:r>
                <a:r>
                  <a:rPr lang="en-US" sz="1400"/>
                  <a:t>)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D4A1648-B826-AD12-582C-F093AB5BA345}"/>
                </a:ext>
              </a:extLst>
            </p:cNvPr>
            <p:cNvGrpSpPr/>
            <p:nvPr/>
          </p:nvGrpSpPr>
          <p:grpSpPr>
            <a:xfrm>
              <a:off x="88545" y="783472"/>
              <a:ext cx="3193876" cy="307777"/>
              <a:chOff x="9887415" y="49729"/>
              <a:chExt cx="3193876" cy="307777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E7C4AEB-EF9E-EECF-C2DC-35A7E0746D74}"/>
                  </a:ext>
                </a:extLst>
              </p:cNvPr>
              <p:cNvSpPr/>
              <p:nvPr/>
            </p:nvSpPr>
            <p:spPr>
              <a:xfrm>
                <a:off x="9887415" y="129797"/>
                <a:ext cx="178419" cy="178419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280D8C8-6236-69A6-8B95-9DEF5C5A8894}"/>
                  </a:ext>
                </a:extLst>
              </p:cNvPr>
              <p:cNvSpPr txBox="1"/>
              <p:nvPr/>
            </p:nvSpPr>
            <p:spPr>
              <a:xfrm>
                <a:off x="10036098" y="49729"/>
                <a:ext cx="30451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/>
                  <a:t>Computed constant (e.g. </a:t>
                </a:r>
                <a:r>
                  <a:rPr lang="en-US" sz="1400" b="1" err="1"/>
                  <a:t>cos_latitudes</a:t>
                </a:r>
                <a:r>
                  <a:rPr lang="en-US" sz="1400"/>
                  <a:t>)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5F3707D-A417-D28A-2080-C2E4EA11C265}"/>
                </a:ext>
              </a:extLst>
            </p:cNvPr>
            <p:cNvGrpSpPr/>
            <p:nvPr/>
          </p:nvGrpSpPr>
          <p:grpSpPr>
            <a:xfrm>
              <a:off x="88545" y="1050017"/>
              <a:ext cx="2059784" cy="307777"/>
              <a:chOff x="9887415" y="49729"/>
              <a:chExt cx="2059784" cy="307777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9DB4E7E-B688-F151-3DDA-335AB4941F95}"/>
                  </a:ext>
                </a:extLst>
              </p:cNvPr>
              <p:cNvSpPr/>
              <p:nvPr/>
            </p:nvSpPr>
            <p:spPr>
              <a:xfrm>
                <a:off x="9887415" y="129797"/>
                <a:ext cx="178419" cy="178419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A63ECC5-84E6-94D0-EA61-83E0D33666E4}"/>
                  </a:ext>
                </a:extLst>
              </p:cNvPr>
              <p:cNvSpPr txBox="1"/>
              <p:nvPr/>
            </p:nvSpPr>
            <p:spPr>
              <a:xfrm>
                <a:off x="10036098" y="49729"/>
                <a:ext cx="191110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/>
                  <a:t>Forcing (e.g. </a:t>
                </a:r>
                <a:r>
                  <a:rPr lang="en-US" sz="1400" b="1"/>
                  <a:t>insolation</a:t>
                </a:r>
                <a:r>
                  <a:rPr lang="en-US" sz="1400"/>
                  <a:t>)</a:t>
                </a:r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4A4B105-B67E-7F6F-B9FD-2D38150E2BAE}"/>
                </a:ext>
              </a:extLst>
            </p:cNvPr>
            <p:cNvSpPr/>
            <p:nvPr/>
          </p:nvSpPr>
          <p:spPr>
            <a:xfrm>
              <a:off x="49396" y="29831"/>
              <a:ext cx="3177024" cy="13279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8393765F-5D2F-F362-920E-3D4C451067E1}"/>
              </a:ext>
            </a:extLst>
          </p:cNvPr>
          <p:cNvSpPr/>
          <p:nvPr/>
        </p:nvSpPr>
        <p:spPr>
          <a:xfrm>
            <a:off x="2060817" y="2927768"/>
            <a:ext cx="70067" cy="17841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71639E-265D-EC8E-5EAD-F39F9EB205CF}"/>
              </a:ext>
            </a:extLst>
          </p:cNvPr>
          <p:cNvSpPr/>
          <p:nvPr/>
        </p:nvSpPr>
        <p:spPr>
          <a:xfrm>
            <a:off x="2130884" y="2927770"/>
            <a:ext cx="70067" cy="17841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197884A-B2A5-A9B1-B573-D150DE44E0D5}"/>
              </a:ext>
            </a:extLst>
          </p:cNvPr>
          <p:cNvSpPr/>
          <p:nvPr/>
        </p:nvSpPr>
        <p:spPr>
          <a:xfrm>
            <a:off x="2200951" y="2927770"/>
            <a:ext cx="70067" cy="17841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706B5B2-F2A3-C7BE-6B39-6B77D0A3E449}"/>
              </a:ext>
            </a:extLst>
          </p:cNvPr>
          <p:cNvSpPr/>
          <p:nvPr/>
        </p:nvSpPr>
        <p:spPr>
          <a:xfrm>
            <a:off x="2271018" y="2927768"/>
            <a:ext cx="70067" cy="17841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3F04242-1325-6FB5-AA56-7401F584E4DD}"/>
              </a:ext>
            </a:extLst>
          </p:cNvPr>
          <p:cNvSpPr/>
          <p:nvPr/>
        </p:nvSpPr>
        <p:spPr>
          <a:xfrm>
            <a:off x="2341085" y="2927770"/>
            <a:ext cx="70067" cy="17841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E1D952-B18B-5FAB-96D6-2558AF83256B}"/>
              </a:ext>
            </a:extLst>
          </p:cNvPr>
          <p:cNvSpPr/>
          <p:nvPr/>
        </p:nvSpPr>
        <p:spPr>
          <a:xfrm>
            <a:off x="2411152" y="2927768"/>
            <a:ext cx="70067" cy="17841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D806611-6DCC-899A-E608-F72F29B118D1}"/>
              </a:ext>
            </a:extLst>
          </p:cNvPr>
          <p:cNvSpPr/>
          <p:nvPr/>
        </p:nvSpPr>
        <p:spPr>
          <a:xfrm>
            <a:off x="2481219" y="2927770"/>
            <a:ext cx="70067" cy="17841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BDB48E5-ADE5-D6B7-AAB1-6D718FF01407}"/>
              </a:ext>
            </a:extLst>
          </p:cNvPr>
          <p:cNvSpPr/>
          <p:nvPr/>
        </p:nvSpPr>
        <p:spPr>
          <a:xfrm>
            <a:off x="2551286" y="2927768"/>
            <a:ext cx="70067" cy="17841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E5B1D11-0B86-704F-1062-C777A6689DCA}"/>
              </a:ext>
            </a:extLst>
          </p:cNvPr>
          <p:cNvSpPr/>
          <p:nvPr/>
        </p:nvSpPr>
        <p:spPr>
          <a:xfrm>
            <a:off x="2621353" y="2927768"/>
            <a:ext cx="70067" cy="17841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CF49F4E-9327-5AA7-1A0A-3D9741463222}"/>
              </a:ext>
            </a:extLst>
          </p:cNvPr>
          <p:cNvSpPr/>
          <p:nvPr/>
        </p:nvSpPr>
        <p:spPr>
          <a:xfrm>
            <a:off x="2691420" y="2927770"/>
            <a:ext cx="70067" cy="17841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FF4CF1D-BEC3-B601-898F-571198CFD358}"/>
              </a:ext>
            </a:extLst>
          </p:cNvPr>
          <p:cNvSpPr/>
          <p:nvPr/>
        </p:nvSpPr>
        <p:spPr>
          <a:xfrm>
            <a:off x="2761487" y="2927768"/>
            <a:ext cx="70067" cy="17841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2A68D08-D999-7978-4575-A6AAD8092B46}"/>
              </a:ext>
            </a:extLst>
          </p:cNvPr>
          <p:cNvSpPr/>
          <p:nvPr/>
        </p:nvSpPr>
        <p:spPr>
          <a:xfrm>
            <a:off x="2831554" y="2927770"/>
            <a:ext cx="70067" cy="17841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A18E787-8E86-0884-8B56-3AD14B89EC27}"/>
              </a:ext>
            </a:extLst>
          </p:cNvPr>
          <p:cNvSpPr/>
          <p:nvPr/>
        </p:nvSpPr>
        <p:spPr>
          <a:xfrm>
            <a:off x="2901621" y="2927770"/>
            <a:ext cx="70067" cy="17841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2D21D1C-399F-2B5C-05FE-60E258A44B07}"/>
              </a:ext>
            </a:extLst>
          </p:cNvPr>
          <p:cNvSpPr/>
          <p:nvPr/>
        </p:nvSpPr>
        <p:spPr>
          <a:xfrm>
            <a:off x="2971688" y="2927770"/>
            <a:ext cx="70067" cy="17841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A44B52A-6CB6-DDDB-A102-5F1633B7735C}"/>
              </a:ext>
            </a:extLst>
          </p:cNvPr>
          <p:cNvSpPr/>
          <p:nvPr/>
        </p:nvSpPr>
        <p:spPr>
          <a:xfrm>
            <a:off x="3041755" y="2927770"/>
            <a:ext cx="70067" cy="17841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A73FFA5-BA41-E5F9-B945-E275382083F8}"/>
              </a:ext>
            </a:extLst>
          </p:cNvPr>
          <p:cNvSpPr/>
          <p:nvPr/>
        </p:nvSpPr>
        <p:spPr>
          <a:xfrm>
            <a:off x="3111822" y="2927770"/>
            <a:ext cx="70067" cy="17841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6502DD4-16A3-F46C-ABAA-962A18EAAE44}"/>
              </a:ext>
            </a:extLst>
          </p:cNvPr>
          <p:cNvSpPr/>
          <p:nvPr/>
        </p:nvSpPr>
        <p:spPr>
          <a:xfrm>
            <a:off x="3181889" y="2927769"/>
            <a:ext cx="70067" cy="17841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FD72966-3312-3B15-9CDA-A2C6DC24C550}"/>
              </a:ext>
            </a:extLst>
          </p:cNvPr>
          <p:cNvSpPr/>
          <p:nvPr/>
        </p:nvSpPr>
        <p:spPr>
          <a:xfrm>
            <a:off x="3251956" y="2927768"/>
            <a:ext cx="70067" cy="17841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9E38123-8D87-644C-8CD4-4B3742FE767E}"/>
              </a:ext>
            </a:extLst>
          </p:cNvPr>
          <p:cNvSpPr/>
          <p:nvPr/>
        </p:nvSpPr>
        <p:spPr>
          <a:xfrm>
            <a:off x="3322023" y="2927770"/>
            <a:ext cx="70067" cy="17841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D81B03C-408E-8A66-0DC6-0110D842BE93}"/>
              </a:ext>
            </a:extLst>
          </p:cNvPr>
          <p:cNvSpPr/>
          <p:nvPr/>
        </p:nvSpPr>
        <p:spPr>
          <a:xfrm>
            <a:off x="3392090" y="2927770"/>
            <a:ext cx="70067" cy="17841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1312E5C-8B87-6ACD-C5BF-3A96064F2D22}"/>
              </a:ext>
            </a:extLst>
          </p:cNvPr>
          <p:cNvSpPr/>
          <p:nvPr/>
        </p:nvSpPr>
        <p:spPr>
          <a:xfrm>
            <a:off x="3462157" y="2927770"/>
            <a:ext cx="70067" cy="17841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820FB1E-F6B6-7BFE-9F6F-6B2CB798706B}"/>
              </a:ext>
            </a:extLst>
          </p:cNvPr>
          <p:cNvSpPr/>
          <p:nvPr/>
        </p:nvSpPr>
        <p:spPr>
          <a:xfrm>
            <a:off x="3532224" y="2927770"/>
            <a:ext cx="70067" cy="17841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CBFBC8C-1A0C-2BC8-BD04-01B149A25157}"/>
              </a:ext>
            </a:extLst>
          </p:cNvPr>
          <p:cNvSpPr/>
          <p:nvPr/>
        </p:nvSpPr>
        <p:spPr>
          <a:xfrm>
            <a:off x="3602291" y="2927770"/>
            <a:ext cx="70067" cy="17841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8B4F1F7-CF38-4AC7-8754-C96471A8884A}"/>
              </a:ext>
            </a:extLst>
          </p:cNvPr>
          <p:cNvSpPr/>
          <p:nvPr/>
        </p:nvSpPr>
        <p:spPr>
          <a:xfrm>
            <a:off x="3672358" y="2927770"/>
            <a:ext cx="70067" cy="17841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119B113-33AB-278C-D862-99ABACC1987D}"/>
              </a:ext>
            </a:extLst>
          </p:cNvPr>
          <p:cNvSpPr/>
          <p:nvPr/>
        </p:nvSpPr>
        <p:spPr>
          <a:xfrm>
            <a:off x="3742425" y="2927768"/>
            <a:ext cx="70067" cy="17841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7018805-F70B-C77C-7AAE-462FDDE96D16}"/>
              </a:ext>
            </a:extLst>
          </p:cNvPr>
          <p:cNvSpPr/>
          <p:nvPr/>
        </p:nvSpPr>
        <p:spPr>
          <a:xfrm>
            <a:off x="3812492" y="2927768"/>
            <a:ext cx="70067" cy="17841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BA2F405-4C67-36DE-BF7E-B64E0E5EE769}"/>
              </a:ext>
            </a:extLst>
          </p:cNvPr>
          <p:cNvSpPr/>
          <p:nvPr/>
        </p:nvSpPr>
        <p:spPr>
          <a:xfrm>
            <a:off x="3882559" y="2927768"/>
            <a:ext cx="70067" cy="17841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D5462D7-14F9-6BE1-2ED5-7AB4A7804294}"/>
              </a:ext>
            </a:extLst>
          </p:cNvPr>
          <p:cNvSpPr/>
          <p:nvPr/>
        </p:nvSpPr>
        <p:spPr>
          <a:xfrm>
            <a:off x="3952626" y="2927768"/>
            <a:ext cx="70067" cy="17841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7310765-59C3-3EE5-9FFB-F24CADC8B861}"/>
              </a:ext>
            </a:extLst>
          </p:cNvPr>
          <p:cNvSpPr/>
          <p:nvPr/>
        </p:nvSpPr>
        <p:spPr>
          <a:xfrm>
            <a:off x="4022693" y="2927768"/>
            <a:ext cx="70067" cy="17841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B6CC513-379D-9F72-D551-F2CE620DE389}"/>
              </a:ext>
            </a:extLst>
          </p:cNvPr>
          <p:cNvSpPr/>
          <p:nvPr/>
        </p:nvSpPr>
        <p:spPr>
          <a:xfrm>
            <a:off x="4092760" y="2927768"/>
            <a:ext cx="70067" cy="178419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A01C86E-A577-6BAD-D52E-3AF5B128C5ED}"/>
              </a:ext>
            </a:extLst>
          </p:cNvPr>
          <p:cNvSpPr/>
          <p:nvPr/>
        </p:nvSpPr>
        <p:spPr>
          <a:xfrm>
            <a:off x="4162827" y="2927768"/>
            <a:ext cx="70067" cy="178419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8241290-AA66-ED6F-59DF-384839011E79}"/>
              </a:ext>
            </a:extLst>
          </p:cNvPr>
          <p:cNvSpPr/>
          <p:nvPr/>
        </p:nvSpPr>
        <p:spPr>
          <a:xfrm>
            <a:off x="4232894" y="2927768"/>
            <a:ext cx="70067" cy="178419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3966C5F-687D-4F1D-470B-56C7C759DEFD}"/>
              </a:ext>
            </a:extLst>
          </p:cNvPr>
          <p:cNvSpPr/>
          <p:nvPr/>
        </p:nvSpPr>
        <p:spPr>
          <a:xfrm>
            <a:off x="4302961" y="2927768"/>
            <a:ext cx="70067" cy="178419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81AF378-9A85-33BC-CA43-88FEB0A6FB01}"/>
              </a:ext>
            </a:extLst>
          </p:cNvPr>
          <p:cNvSpPr/>
          <p:nvPr/>
        </p:nvSpPr>
        <p:spPr>
          <a:xfrm>
            <a:off x="4373028" y="2927768"/>
            <a:ext cx="70067" cy="178419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F6219B1-3105-E94D-C83A-3DB4E078EDA9}"/>
              </a:ext>
            </a:extLst>
          </p:cNvPr>
          <p:cNvSpPr/>
          <p:nvPr/>
        </p:nvSpPr>
        <p:spPr>
          <a:xfrm>
            <a:off x="4443095" y="2927768"/>
            <a:ext cx="70067" cy="178419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DFD1417-633B-8375-EED6-1D3B77180C65}"/>
              </a:ext>
            </a:extLst>
          </p:cNvPr>
          <p:cNvSpPr/>
          <p:nvPr/>
        </p:nvSpPr>
        <p:spPr>
          <a:xfrm>
            <a:off x="4513162" y="2927768"/>
            <a:ext cx="70067" cy="17841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AE6EF9D-3AA4-AE3F-67BC-C31B760ADCE7}"/>
              </a:ext>
            </a:extLst>
          </p:cNvPr>
          <p:cNvSpPr/>
          <p:nvPr/>
        </p:nvSpPr>
        <p:spPr>
          <a:xfrm>
            <a:off x="4583229" y="2927768"/>
            <a:ext cx="70067" cy="17841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039486C-F6A3-E672-515A-39751B3CF5C9}"/>
              </a:ext>
            </a:extLst>
          </p:cNvPr>
          <p:cNvSpPr/>
          <p:nvPr/>
        </p:nvSpPr>
        <p:spPr>
          <a:xfrm>
            <a:off x="4653296" y="2927768"/>
            <a:ext cx="70067" cy="17841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93AA91D-87F0-645F-B540-DEB7075C0F24}"/>
              </a:ext>
            </a:extLst>
          </p:cNvPr>
          <p:cNvSpPr/>
          <p:nvPr/>
        </p:nvSpPr>
        <p:spPr>
          <a:xfrm>
            <a:off x="4723363" y="2927768"/>
            <a:ext cx="70067" cy="17841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1079B23-CD7F-F6E3-AD78-1D23D05E6EE1}"/>
              </a:ext>
            </a:extLst>
          </p:cNvPr>
          <p:cNvSpPr/>
          <p:nvPr/>
        </p:nvSpPr>
        <p:spPr>
          <a:xfrm>
            <a:off x="4793430" y="2927768"/>
            <a:ext cx="70067" cy="17841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909C1C5-EB1E-4BAD-6D88-508E4D2DF730}"/>
              </a:ext>
            </a:extLst>
          </p:cNvPr>
          <p:cNvSpPr/>
          <p:nvPr/>
        </p:nvSpPr>
        <p:spPr>
          <a:xfrm>
            <a:off x="4863497" y="2927768"/>
            <a:ext cx="70067" cy="17841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51797FE-C743-5311-7D74-009EF121FE2E}"/>
              </a:ext>
            </a:extLst>
          </p:cNvPr>
          <p:cNvSpPr/>
          <p:nvPr/>
        </p:nvSpPr>
        <p:spPr>
          <a:xfrm>
            <a:off x="4933564" y="2927768"/>
            <a:ext cx="70067" cy="17841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C7943AE-23D4-71A1-219C-F591C5C1FBF1}"/>
              </a:ext>
            </a:extLst>
          </p:cNvPr>
          <p:cNvSpPr txBox="1"/>
          <p:nvPr/>
        </p:nvSpPr>
        <p:spPr>
          <a:xfrm>
            <a:off x="1936031" y="2525142"/>
            <a:ext cx="8279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ZARR 1: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2373AC9-095A-50AE-619D-92AD28581BD6}"/>
              </a:ext>
            </a:extLst>
          </p:cNvPr>
          <p:cNvGrpSpPr/>
          <p:nvPr/>
        </p:nvGrpSpPr>
        <p:grpSpPr>
          <a:xfrm>
            <a:off x="2060817" y="4123197"/>
            <a:ext cx="2929045" cy="178419"/>
            <a:chOff x="4041987" y="1219294"/>
            <a:chExt cx="7211101" cy="178419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C65455D-8CD3-3202-AFF5-725544CC04B4}"/>
                </a:ext>
              </a:extLst>
            </p:cNvPr>
            <p:cNvGrpSpPr/>
            <p:nvPr/>
          </p:nvGrpSpPr>
          <p:grpSpPr>
            <a:xfrm>
              <a:off x="4041987" y="1219294"/>
              <a:ext cx="2854704" cy="178419"/>
              <a:chOff x="3724519" y="937360"/>
              <a:chExt cx="2854704" cy="178419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1913AA8D-520C-A21A-B251-9C084C955F2F}"/>
                  </a:ext>
                </a:extLst>
              </p:cNvPr>
              <p:cNvSpPr/>
              <p:nvPr/>
            </p:nvSpPr>
            <p:spPr>
              <a:xfrm>
                <a:off x="3724519" y="937360"/>
                <a:ext cx="178419" cy="178419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F400952C-F1D2-4EBE-E008-70FA9CF56CD5}"/>
                  </a:ext>
                </a:extLst>
              </p:cNvPr>
              <p:cNvSpPr/>
              <p:nvPr/>
            </p:nvSpPr>
            <p:spPr>
              <a:xfrm>
                <a:off x="3902938" y="937360"/>
                <a:ext cx="178419" cy="178419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A21019B7-4E72-6047-3373-0577EAB0E0AE}"/>
                  </a:ext>
                </a:extLst>
              </p:cNvPr>
              <p:cNvSpPr/>
              <p:nvPr/>
            </p:nvSpPr>
            <p:spPr>
              <a:xfrm>
                <a:off x="4081357" y="937360"/>
                <a:ext cx="178419" cy="178419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D3A05809-E5B5-7DBF-EFC5-26EAFA9C4794}"/>
                  </a:ext>
                </a:extLst>
              </p:cNvPr>
              <p:cNvSpPr/>
              <p:nvPr/>
            </p:nvSpPr>
            <p:spPr>
              <a:xfrm>
                <a:off x="4259776" y="937360"/>
                <a:ext cx="178419" cy="178419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E5A6C957-5CF6-B390-FA94-D017191CCA0D}"/>
                  </a:ext>
                </a:extLst>
              </p:cNvPr>
              <p:cNvSpPr/>
              <p:nvPr/>
            </p:nvSpPr>
            <p:spPr>
              <a:xfrm>
                <a:off x="4438195" y="937360"/>
                <a:ext cx="178419" cy="178419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238C313C-7F72-49C0-CD66-673371408AD4}"/>
                  </a:ext>
                </a:extLst>
              </p:cNvPr>
              <p:cNvSpPr/>
              <p:nvPr/>
            </p:nvSpPr>
            <p:spPr>
              <a:xfrm>
                <a:off x="4616614" y="937360"/>
                <a:ext cx="178419" cy="178419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5933241A-2E7F-7268-442B-013582DC1A8B}"/>
                  </a:ext>
                </a:extLst>
              </p:cNvPr>
              <p:cNvSpPr/>
              <p:nvPr/>
            </p:nvSpPr>
            <p:spPr>
              <a:xfrm>
                <a:off x="4795033" y="937360"/>
                <a:ext cx="178419" cy="178419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A430861C-301D-B268-DD25-6EC4F92FC640}"/>
                  </a:ext>
                </a:extLst>
              </p:cNvPr>
              <p:cNvSpPr/>
              <p:nvPr/>
            </p:nvSpPr>
            <p:spPr>
              <a:xfrm>
                <a:off x="4973452" y="937360"/>
                <a:ext cx="178419" cy="178419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FE39F1C5-E3C5-9B01-CDF6-27F624B7C8B0}"/>
                  </a:ext>
                </a:extLst>
              </p:cNvPr>
              <p:cNvSpPr/>
              <p:nvPr/>
            </p:nvSpPr>
            <p:spPr>
              <a:xfrm>
                <a:off x="5151871" y="937360"/>
                <a:ext cx="178419" cy="178419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D6C08CC1-8B71-D6D7-4221-586F4779D76D}"/>
                  </a:ext>
                </a:extLst>
              </p:cNvPr>
              <p:cNvSpPr/>
              <p:nvPr/>
            </p:nvSpPr>
            <p:spPr>
              <a:xfrm>
                <a:off x="5330290" y="937360"/>
                <a:ext cx="178419" cy="178419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FF7D7E43-0405-975B-35E0-D66816028C4B}"/>
                  </a:ext>
                </a:extLst>
              </p:cNvPr>
              <p:cNvSpPr/>
              <p:nvPr/>
            </p:nvSpPr>
            <p:spPr>
              <a:xfrm>
                <a:off x="5508709" y="937360"/>
                <a:ext cx="178419" cy="178419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11011A8D-A0F4-B706-18AD-1AF88D09304F}"/>
                  </a:ext>
                </a:extLst>
              </p:cNvPr>
              <p:cNvSpPr/>
              <p:nvPr/>
            </p:nvSpPr>
            <p:spPr>
              <a:xfrm>
                <a:off x="5687128" y="937360"/>
                <a:ext cx="178419" cy="178419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99F5FD48-7C5F-C9DA-94F2-92C227A43D10}"/>
                  </a:ext>
                </a:extLst>
              </p:cNvPr>
              <p:cNvSpPr/>
              <p:nvPr/>
            </p:nvSpPr>
            <p:spPr>
              <a:xfrm>
                <a:off x="5865547" y="937360"/>
                <a:ext cx="178419" cy="178419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58FA60D7-8ED5-AB00-5C8F-82CDD11C4F28}"/>
                  </a:ext>
                </a:extLst>
              </p:cNvPr>
              <p:cNvSpPr/>
              <p:nvPr/>
            </p:nvSpPr>
            <p:spPr>
              <a:xfrm>
                <a:off x="6043966" y="937360"/>
                <a:ext cx="178419" cy="178419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DBB6B217-1A6F-553E-4470-41EE2CC30B28}"/>
                  </a:ext>
                </a:extLst>
              </p:cNvPr>
              <p:cNvSpPr/>
              <p:nvPr/>
            </p:nvSpPr>
            <p:spPr>
              <a:xfrm>
                <a:off x="6222385" y="937360"/>
                <a:ext cx="178419" cy="178419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BF78B6E8-C8AF-335F-215A-D716B5DB650A}"/>
                  </a:ext>
                </a:extLst>
              </p:cNvPr>
              <p:cNvSpPr/>
              <p:nvPr/>
            </p:nvSpPr>
            <p:spPr>
              <a:xfrm>
                <a:off x="6400804" y="937360"/>
                <a:ext cx="178419" cy="178419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730A3A08-7101-F61A-A771-D0ED43311815}"/>
                </a:ext>
              </a:extLst>
            </p:cNvPr>
            <p:cNvGrpSpPr/>
            <p:nvPr/>
          </p:nvGrpSpPr>
          <p:grpSpPr>
            <a:xfrm>
              <a:off x="6971032" y="1219294"/>
              <a:ext cx="4282056" cy="178419"/>
              <a:chOff x="6623828" y="937360"/>
              <a:chExt cx="4282056" cy="178419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4DF97DF5-0E63-5973-F240-FD5A95576192}"/>
                  </a:ext>
                </a:extLst>
              </p:cNvPr>
              <p:cNvSpPr/>
              <p:nvPr/>
            </p:nvSpPr>
            <p:spPr>
              <a:xfrm>
                <a:off x="6623828" y="937360"/>
                <a:ext cx="178419" cy="178419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AD79BDE4-0DD8-D811-1CDF-BCC59EE3B5DE}"/>
                  </a:ext>
                </a:extLst>
              </p:cNvPr>
              <p:cNvSpPr/>
              <p:nvPr/>
            </p:nvSpPr>
            <p:spPr>
              <a:xfrm>
                <a:off x="6802247" y="937360"/>
                <a:ext cx="178419" cy="178419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0D054224-97E9-9BCB-00BA-4323ABA5F60F}"/>
                  </a:ext>
                </a:extLst>
              </p:cNvPr>
              <p:cNvSpPr/>
              <p:nvPr/>
            </p:nvSpPr>
            <p:spPr>
              <a:xfrm>
                <a:off x="6980666" y="937360"/>
                <a:ext cx="178419" cy="178419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4320A2B7-DF66-089C-8BAC-F04B09FBF583}"/>
                  </a:ext>
                </a:extLst>
              </p:cNvPr>
              <p:cNvSpPr/>
              <p:nvPr/>
            </p:nvSpPr>
            <p:spPr>
              <a:xfrm>
                <a:off x="7159085" y="937360"/>
                <a:ext cx="178419" cy="178419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AAAEFF52-5EF0-E940-3A34-65E8310D5860}"/>
                  </a:ext>
                </a:extLst>
              </p:cNvPr>
              <p:cNvSpPr/>
              <p:nvPr/>
            </p:nvSpPr>
            <p:spPr>
              <a:xfrm>
                <a:off x="7337504" y="937360"/>
                <a:ext cx="178419" cy="178419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C0C5F121-1D2A-BCAB-D78A-78FA3FE51CB3}"/>
                  </a:ext>
                </a:extLst>
              </p:cNvPr>
              <p:cNvSpPr/>
              <p:nvPr/>
            </p:nvSpPr>
            <p:spPr>
              <a:xfrm>
                <a:off x="7515923" y="937360"/>
                <a:ext cx="178419" cy="178419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855EB975-3D50-3739-281E-2EEF59A270EF}"/>
                  </a:ext>
                </a:extLst>
              </p:cNvPr>
              <p:cNvSpPr/>
              <p:nvPr/>
            </p:nvSpPr>
            <p:spPr>
              <a:xfrm>
                <a:off x="7694342" y="937360"/>
                <a:ext cx="178419" cy="178419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6BEA8838-D250-1655-04BE-C52E2EA160CE}"/>
                  </a:ext>
                </a:extLst>
              </p:cNvPr>
              <p:cNvSpPr/>
              <p:nvPr/>
            </p:nvSpPr>
            <p:spPr>
              <a:xfrm>
                <a:off x="7872761" y="937360"/>
                <a:ext cx="178419" cy="178419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C0730AC6-7786-8D8F-089B-01DEB274D0DA}"/>
                  </a:ext>
                </a:extLst>
              </p:cNvPr>
              <p:cNvSpPr/>
              <p:nvPr/>
            </p:nvSpPr>
            <p:spPr>
              <a:xfrm>
                <a:off x="8051180" y="937360"/>
                <a:ext cx="178419" cy="178419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9C3AB0B6-EFD3-C11D-9FEA-C5D238D7FF4D}"/>
                  </a:ext>
                </a:extLst>
              </p:cNvPr>
              <p:cNvSpPr/>
              <p:nvPr/>
            </p:nvSpPr>
            <p:spPr>
              <a:xfrm>
                <a:off x="8229599" y="937360"/>
                <a:ext cx="178419" cy="178419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D4CC7131-7A5C-09D2-431A-47456AA3FE80}"/>
                  </a:ext>
                </a:extLst>
              </p:cNvPr>
              <p:cNvSpPr/>
              <p:nvPr/>
            </p:nvSpPr>
            <p:spPr>
              <a:xfrm>
                <a:off x="8408018" y="937360"/>
                <a:ext cx="178419" cy="178419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83302C1A-F856-08CD-E1A2-47AFDE89D19A}"/>
                  </a:ext>
                </a:extLst>
              </p:cNvPr>
              <p:cNvSpPr/>
              <p:nvPr/>
            </p:nvSpPr>
            <p:spPr>
              <a:xfrm>
                <a:off x="8586437" y="937360"/>
                <a:ext cx="178419" cy="178419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7C762611-020C-B0F7-9E21-C3B984E7EBB0}"/>
                  </a:ext>
                </a:extLst>
              </p:cNvPr>
              <p:cNvSpPr/>
              <p:nvPr/>
            </p:nvSpPr>
            <p:spPr>
              <a:xfrm>
                <a:off x="8764856" y="937360"/>
                <a:ext cx="178419" cy="178419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902088A5-09FA-DAD8-F78F-466330262EE3}"/>
                  </a:ext>
                </a:extLst>
              </p:cNvPr>
              <p:cNvSpPr/>
              <p:nvPr/>
            </p:nvSpPr>
            <p:spPr>
              <a:xfrm>
                <a:off x="8943275" y="937360"/>
                <a:ext cx="178419" cy="178419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DE72D200-2930-5D52-1714-B9CE24AFAA0A}"/>
                  </a:ext>
                </a:extLst>
              </p:cNvPr>
              <p:cNvSpPr/>
              <p:nvPr/>
            </p:nvSpPr>
            <p:spPr>
              <a:xfrm>
                <a:off x="9121694" y="937360"/>
                <a:ext cx="178419" cy="178419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B1D99EC3-EDCF-5F36-68B9-650F3F8DF4EA}"/>
                  </a:ext>
                </a:extLst>
              </p:cNvPr>
              <p:cNvSpPr/>
              <p:nvPr/>
            </p:nvSpPr>
            <p:spPr>
              <a:xfrm>
                <a:off x="9300113" y="937360"/>
                <a:ext cx="178419" cy="178419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59943C99-B7A3-3FCD-1898-484B1C1A52F5}"/>
                  </a:ext>
                </a:extLst>
              </p:cNvPr>
              <p:cNvSpPr/>
              <p:nvPr/>
            </p:nvSpPr>
            <p:spPr>
              <a:xfrm>
                <a:off x="9478532" y="937360"/>
                <a:ext cx="178419" cy="178419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B123DF03-2616-6453-FDE8-9D82D4177308}"/>
                  </a:ext>
                </a:extLst>
              </p:cNvPr>
              <p:cNvSpPr/>
              <p:nvPr/>
            </p:nvSpPr>
            <p:spPr>
              <a:xfrm>
                <a:off x="9656951" y="937360"/>
                <a:ext cx="178419" cy="178419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024A0174-3D69-B83E-D051-5D3F696E4A1A}"/>
                  </a:ext>
                </a:extLst>
              </p:cNvPr>
              <p:cNvSpPr/>
              <p:nvPr/>
            </p:nvSpPr>
            <p:spPr>
              <a:xfrm>
                <a:off x="9835370" y="937360"/>
                <a:ext cx="178419" cy="178419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ADD167D6-9603-D80F-7BE3-C7700D63D27F}"/>
                  </a:ext>
                </a:extLst>
              </p:cNvPr>
              <p:cNvSpPr/>
              <p:nvPr/>
            </p:nvSpPr>
            <p:spPr>
              <a:xfrm>
                <a:off x="10013789" y="937360"/>
                <a:ext cx="178419" cy="178419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0649C7A8-B9B8-3C52-9F06-8162D558FE44}"/>
                  </a:ext>
                </a:extLst>
              </p:cNvPr>
              <p:cNvSpPr/>
              <p:nvPr/>
            </p:nvSpPr>
            <p:spPr>
              <a:xfrm>
                <a:off x="10192208" y="937360"/>
                <a:ext cx="178419" cy="178419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E69240A2-77A0-E2D5-BD30-59357ABC074F}"/>
                  </a:ext>
                </a:extLst>
              </p:cNvPr>
              <p:cNvSpPr/>
              <p:nvPr/>
            </p:nvSpPr>
            <p:spPr>
              <a:xfrm>
                <a:off x="10370627" y="937360"/>
                <a:ext cx="178419" cy="178419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3F846BAB-DF61-36DE-CD5B-52C225595C7B}"/>
                  </a:ext>
                </a:extLst>
              </p:cNvPr>
              <p:cNvSpPr/>
              <p:nvPr/>
            </p:nvSpPr>
            <p:spPr>
              <a:xfrm>
                <a:off x="10549046" y="937360"/>
                <a:ext cx="178419" cy="178419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248950E9-79EE-2205-FBF5-2B517702351B}"/>
                  </a:ext>
                </a:extLst>
              </p:cNvPr>
              <p:cNvSpPr/>
              <p:nvPr/>
            </p:nvSpPr>
            <p:spPr>
              <a:xfrm>
                <a:off x="10727465" y="937360"/>
                <a:ext cx="178419" cy="178419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8E36B2A3-38B9-5808-99FB-EE250781F049}"/>
              </a:ext>
            </a:extLst>
          </p:cNvPr>
          <p:cNvSpPr txBox="1"/>
          <p:nvPr/>
        </p:nvSpPr>
        <p:spPr>
          <a:xfrm>
            <a:off x="4308817" y="3351341"/>
            <a:ext cx="127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Data loader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2126125-FFB6-B628-2A92-85C94A9B444E}"/>
              </a:ext>
            </a:extLst>
          </p:cNvPr>
          <p:cNvSpPr/>
          <p:nvPr/>
        </p:nvSpPr>
        <p:spPr>
          <a:xfrm>
            <a:off x="355181" y="2315586"/>
            <a:ext cx="8666296" cy="2584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724CA93-FC69-F1E3-E043-49E3A29F16CB}"/>
              </a:ext>
            </a:extLst>
          </p:cNvPr>
          <p:cNvSpPr txBox="1"/>
          <p:nvPr/>
        </p:nvSpPr>
        <p:spPr>
          <a:xfrm>
            <a:off x="343479" y="2017519"/>
            <a:ext cx="350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/>
              <a:t>Training using multiple ZARRs: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755190DF-7633-63D4-8F3C-56DBB646479B}"/>
              </a:ext>
            </a:extLst>
          </p:cNvPr>
          <p:cNvSpPr txBox="1"/>
          <p:nvPr/>
        </p:nvSpPr>
        <p:spPr>
          <a:xfrm>
            <a:off x="5590517" y="2525142"/>
            <a:ext cx="8279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ZARR 2: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EEEADD8-2A0B-6454-5278-314E496BEF08}"/>
              </a:ext>
            </a:extLst>
          </p:cNvPr>
          <p:cNvSpPr/>
          <p:nvPr/>
        </p:nvSpPr>
        <p:spPr>
          <a:xfrm>
            <a:off x="5499743" y="2926115"/>
            <a:ext cx="70067" cy="17841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37C52BB-54A8-3DC2-5508-FF5F6D9706E4}"/>
              </a:ext>
            </a:extLst>
          </p:cNvPr>
          <p:cNvSpPr/>
          <p:nvPr/>
        </p:nvSpPr>
        <p:spPr>
          <a:xfrm>
            <a:off x="5569810" y="2926117"/>
            <a:ext cx="70067" cy="17841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A697171-284D-145B-B355-7F601D46B5E6}"/>
              </a:ext>
            </a:extLst>
          </p:cNvPr>
          <p:cNvSpPr/>
          <p:nvPr/>
        </p:nvSpPr>
        <p:spPr>
          <a:xfrm>
            <a:off x="5639877" y="2926117"/>
            <a:ext cx="70067" cy="17841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20725D94-E521-9084-6003-4A760BC1CF1A}"/>
              </a:ext>
            </a:extLst>
          </p:cNvPr>
          <p:cNvSpPr/>
          <p:nvPr/>
        </p:nvSpPr>
        <p:spPr>
          <a:xfrm>
            <a:off x="5709944" y="2926115"/>
            <a:ext cx="70067" cy="17841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5E71961-BF09-5F89-71E6-AC8FDFE45AD5}"/>
              </a:ext>
            </a:extLst>
          </p:cNvPr>
          <p:cNvSpPr/>
          <p:nvPr/>
        </p:nvSpPr>
        <p:spPr>
          <a:xfrm>
            <a:off x="5780011" y="2926117"/>
            <a:ext cx="70067" cy="17841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93B5146-BDC0-FD25-8050-42D7D55CAC88}"/>
              </a:ext>
            </a:extLst>
          </p:cNvPr>
          <p:cNvSpPr/>
          <p:nvPr/>
        </p:nvSpPr>
        <p:spPr>
          <a:xfrm>
            <a:off x="5850078" y="2926115"/>
            <a:ext cx="70067" cy="17841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F0048AD-B91D-15F1-2A95-C99FEED4EA44}"/>
              </a:ext>
            </a:extLst>
          </p:cNvPr>
          <p:cNvSpPr/>
          <p:nvPr/>
        </p:nvSpPr>
        <p:spPr>
          <a:xfrm>
            <a:off x="5920145" y="2926117"/>
            <a:ext cx="70067" cy="17841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524F86F-950E-9247-9D27-7B01FB486AFB}"/>
              </a:ext>
            </a:extLst>
          </p:cNvPr>
          <p:cNvSpPr/>
          <p:nvPr/>
        </p:nvSpPr>
        <p:spPr>
          <a:xfrm>
            <a:off x="5990212" y="2926115"/>
            <a:ext cx="70067" cy="17841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76BF04A5-1E52-8318-31EE-E7976AFE5DBD}"/>
              </a:ext>
            </a:extLst>
          </p:cNvPr>
          <p:cNvSpPr/>
          <p:nvPr/>
        </p:nvSpPr>
        <p:spPr>
          <a:xfrm>
            <a:off x="6060279" y="2926115"/>
            <a:ext cx="70067" cy="17841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30A9116-B90C-3BDC-2099-CFE9A97208CB}"/>
              </a:ext>
            </a:extLst>
          </p:cNvPr>
          <p:cNvSpPr/>
          <p:nvPr/>
        </p:nvSpPr>
        <p:spPr>
          <a:xfrm>
            <a:off x="6130346" y="2926117"/>
            <a:ext cx="70067" cy="17841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14778C09-746B-D3A1-F225-F2EBE1A20A95}"/>
              </a:ext>
            </a:extLst>
          </p:cNvPr>
          <p:cNvSpPr/>
          <p:nvPr/>
        </p:nvSpPr>
        <p:spPr>
          <a:xfrm>
            <a:off x="6200413" y="2926115"/>
            <a:ext cx="70067" cy="17841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C5B1686-91B3-DE56-6B07-88C6A6DC4BF3}"/>
              </a:ext>
            </a:extLst>
          </p:cNvPr>
          <p:cNvSpPr/>
          <p:nvPr/>
        </p:nvSpPr>
        <p:spPr>
          <a:xfrm>
            <a:off x="6270480" y="2926117"/>
            <a:ext cx="70067" cy="17841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B6FC507-27DA-B9CC-D85E-849847079EBD}"/>
              </a:ext>
            </a:extLst>
          </p:cNvPr>
          <p:cNvSpPr/>
          <p:nvPr/>
        </p:nvSpPr>
        <p:spPr>
          <a:xfrm>
            <a:off x="6340547" y="2926117"/>
            <a:ext cx="70067" cy="17841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89DBC296-0DA6-B12E-08D5-1C411E81E819}"/>
              </a:ext>
            </a:extLst>
          </p:cNvPr>
          <p:cNvSpPr/>
          <p:nvPr/>
        </p:nvSpPr>
        <p:spPr>
          <a:xfrm>
            <a:off x="6410614" y="2926117"/>
            <a:ext cx="70067" cy="17841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02F0B4B-E91B-5697-8BFE-FE2C020C1A71}"/>
              </a:ext>
            </a:extLst>
          </p:cNvPr>
          <p:cNvSpPr/>
          <p:nvPr/>
        </p:nvSpPr>
        <p:spPr>
          <a:xfrm>
            <a:off x="6480681" y="2926117"/>
            <a:ext cx="70067" cy="17841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868316D3-9053-2A43-89CC-F8FBBA104B13}"/>
              </a:ext>
            </a:extLst>
          </p:cNvPr>
          <p:cNvSpPr/>
          <p:nvPr/>
        </p:nvSpPr>
        <p:spPr>
          <a:xfrm>
            <a:off x="6550748" y="2926117"/>
            <a:ext cx="70067" cy="17841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EAFBB2E8-EEDD-54A3-C2C7-C098F9125551}"/>
              </a:ext>
            </a:extLst>
          </p:cNvPr>
          <p:cNvSpPr/>
          <p:nvPr/>
        </p:nvSpPr>
        <p:spPr>
          <a:xfrm>
            <a:off x="6620815" y="2926116"/>
            <a:ext cx="70067" cy="17841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DFC1E78-8E24-F3FC-B362-2C5EC12B0F93}"/>
              </a:ext>
            </a:extLst>
          </p:cNvPr>
          <p:cNvSpPr/>
          <p:nvPr/>
        </p:nvSpPr>
        <p:spPr>
          <a:xfrm>
            <a:off x="6690882" y="2926115"/>
            <a:ext cx="70067" cy="17841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8D671C3B-9DB1-24BD-BA38-D1319E060D3C}"/>
              </a:ext>
            </a:extLst>
          </p:cNvPr>
          <p:cNvSpPr/>
          <p:nvPr/>
        </p:nvSpPr>
        <p:spPr>
          <a:xfrm>
            <a:off x="6760949" y="2926117"/>
            <a:ext cx="70067" cy="17841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B0B6EB49-FE29-E06A-5093-EEBB1B8F54F4}"/>
              </a:ext>
            </a:extLst>
          </p:cNvPr>
          <p:cNvSpPr/>
          <p:nvPr/>
        </p:nvSpPr>
        <p:spPr>
          <a:xfrm>
            <a:off x="6831016" y="2926117"/>
            <a:ext cx="70067" cy="17841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EE484BA5-261B-0069-7D14-697B00A7E3E1}"/>
              </a:ext>
            </a:extLst>
          </p:cNvPr>
          <p:cNvSpPr/>
          <p:nvPr/>
        </p:nvSpPr>
        <p:spPr>
          <a:xfrm>
            <a:off x="6901083" y="2926117"/>
            <a:ext cx="70067" cy="17841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E035F4AC-49EE-2903-89D7-A5CEB9AE5CDF}"/>
              </a:ext>
            </a:extLst>
          </p:cNvPr>
          <p:cNvSpPr/>
          <p:nvPr/>
        </p:nvSpPr>
        <p:spPr>
          <a:xfrm>
            <a:off x="6971150" y="2926117"/>
            <a:ext cx="70067" cy="17841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95DF4601-8118-D6D3-53B0-159CEE4914A6}"/>
              </a:ext>
            </a:extLst>
          </p:cNvPr>
          <p:cNvSpPr/>
          <p:nvPr/>
        </p:nvSpPr>
        <p:spPr>
          <a:xfrm>
            <a:off x="7041217" y="2926117"/>
            <a:ext cx="70067" cy="17841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CECCBBD8-7972-2B5B-FE13-3BBC51CEF391}"/>
              </a:ext>
            </a:extLst>
          </p:cNvPr>
          <p:cNvSpPr/>
          <p:nvPr/>
        </p:nvSpPr>
        <p:spPr>
          <a:xfrm>
            <a:off x="7111284" y="2926117"/>
            <a:ext cx="70067" cy="17841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224EBFF2-A7CF-3261-BAE6-B727853563B2}"/>
              </a:ext>
            </a:extLst>
          </p:cNvPr>
          <p:cNvSpPr/>
          <p:nvPr/>
        </p:nvSpPr>
        <p:spPr>
          <a:xfrm>
            <a:off x="7181351" y="2926115"/>
            <a:ext cx="70067" cy="17841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25D9B8E-6D3F-4A46-DC85-9A156755D456}"/>
              </a:ext>
            </a:extLst>
          </p:cNvPr>
          <p:cNvSpPr/>
          <p:nvPr/>
        </p:nvSpPr>
        <p:spPr>
          <a:xfrm>
            <a:off x="7251418" y="2926115"/>
            <a:ext cx="70067" cy="17841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70A4FAC5-247E-8F58-A604-66197CF5CAD9}"/>
              </a:ext>
            </a:extLst>
          </p:cNvPr>
          <p:cNvSpPr/>
          <p:nvPr/>
        </p:nvSpPr>
        <p:spPr>
          <a:xfrm>
            <a:off x="7321485" y="2926115"/>
            <a:ext cx="70067" cy="17841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8A664623-130C-3721-2C41-34BE15FAA3E6}"/>
              </a:ext>
            </a:extLst>
          </p:cNvPr>
          <p:cNvSpPr/>
          <p:nvPr/>
        </p:nvSpPr>
        <p:spPr>
          <a:xfrm>
            <a:off x="7391552" y="2926115"/>
            <a:ext cx="70067" cy="17841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C6F1C489-73E5-3F43-8EFC-D7C121311A7E}"/>
              </a:ext>
            </a:extLst>
          </p:cNvPr>
          <p:cNvSpPr/>
          <p:nvPr/>
        </p:nvSpPr>
        <p:spPr>
          <a:xfrm>
            <a:off x="7461619" y="2926115"/>
            <a:ext cx="70067" cy="17841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5FEC047B-05BC-ADDB-B75D-1B1111BF1A71}"/>
              </a:ext>
            </a:extLst>
          </p:cNvPr>
          <p:cNvSpPr/>
          <p:nvPr/>
        </p:nvSpPr>
        <p:spPr>
          <a:xfrm>
            <a:off x="7531686" y="2926115"/>
            <a:ext cx="70067" cy="178419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726103D0-C0B1-E039-C9C4-C3334A4C243A}"/>
              </a:ext>
            </a:extLst>
          </p:cNvPr>
          <p:cNvSpPr/>
          <p:nvPr/>
        </p:nvSpPr>
        <p:spPr>
          <a:xfrm>
            <a:off x="7601753" y="2926115"/>
            <a:ext cx="70067" cy="178419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06A082E5-6AD7-6670-2C8D-948F159D866F}"/>
              </a:ext>
            </a:extLst>
          </p:cNvPr>
          <p:cNvSpPr/>
          <p:nvPr/>
        </p:nvSpPr>
        <p:spPr>
          <a:xfrm>
            <a:off x="7671820" y="2926115"/>
            <a:ext cx="70067" cy="178419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2DC1B6F4-A7B1-2C93-B6D7-BBCC642D674E}"/>
              </a:ext>
            </a:extLst>
          </p:cNvPr>
          <p:cNvSpPr/>
          <p:nvPr/>
        </p:nvSpPr>
        <p:spPr>
          <a:xfrm>
            <a:off x="7741887" y="2926115"/>
            <a:ext cx="70067" cy="178419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29C2DABC-EA1D-DAC3-6CB7-9E0D67B3BAD9}"/>
              </a:ext>
            </a:extLst>
          </p:cNvPr>
          <p:cNvSpPr/>
          <p:nvPr/>
        </p:nvSpPr>
        <p:spPr>
          <a:xfrm>
            <a:off x="7811954" y="2926115"/>
            <a:ext cx="70067" cy="178419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6C8599CA-AF6D-DE8D-3F14-B4AE605F43E6}"/>
              </a:ext>
            </a:extLst>
          </p:cNvPr>
          <p:cNvSpPr/>
          <p:nvPr/>
        </p:nvSpPr>
        <p:spPr>
          <a:xfrm>
            <a:off x="7882021" y="2926115"/>
            <a:ext cx="70067" cy="178419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615C0698-2CAA-323D-17FC-5182DD3355D2}"/>
              </a:ext>
            </a:extLst>
          </p:cNvPr>
          <p:cNvSpPr/>
          <p:nvPr/>
        </p:nvSpPr>
        <p:spPr>
          <a:xfrm>
            <a:off x="7952088" y="2926115"/>
            <a:ext cx="70067" cy="17841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E345555F-53FC-C1D1-F10F-309BD0DFE293}"/>
              </a:ext>
            </a:extLst>
          </p:cNvPr>
          <p:cNvSpPr/>
          <p:nvPr/>
        </p:nvSpPr>
        <p:spPr>
          <a:xfrm>
            <a:off x="8022155" y="2926115"/>
            <a:ext cx="70067" cy="17841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EDC2A076-162E-D7AD-8409-B530F03ABC2E}"/>
              </a:ext>
            </a:extLst>
          </p:cNvPr>
          <p:cNvSpPr/>
          <p:nvPr/>
        </p:nvSpPr>
        <p:spPr>
          <a:xfrm>
            <a:off x="8092222" y="2926115"/>
            <a:ext cx="70067" cy="17841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CBB63A88-3128-4744-BC3A-F4DEE928E31D}"/>
              </a:ext>
            </a:extLst>
          </p:cNvPr>
          <p:cNvSpPr/>
          <p:nvPr/>
        </p:nvSpPr>
        <p:spPr>
          <a:xfrm>
            <a:off x="8162289" y="2926115"/>
            <a:ext cx="70067" cy="17841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1229490C-4116-839B-03B3-C527B2115865}"/>
              </a:ext>
            </a:extLst>
          </p:cNvPr>
          <p:cNvSpPr/>
          <p:nvPr/>
        </p:nvSpPr>
        <p:spPr>
          <a:xfrm>
            <a:off x="8232356" y="2926115"/>
            <a:ext cx="70067" cy="17841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B54F5A50-9E56-2B87-D0CD-57E54EC6E47F}"/>
              </a:ext>
            </a:extLst>
          </p:cNvPr>
          <p:cNvSpPr/>
          <p:nvPr/>
        </p:nvSpPr>
        <p:spPr>
          <a:xfrm>
            <a:off x="8302423" y="2926115"/>
            <a:ext cx="70067" cy="17841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0B71E310-E1EF-51EF-199C-58D67EFE44A2}"/>
              </a:ext>
            </a:extLst>
          </p:cNvPr>
          <p:cNvSpPr/>
          <p:nvPr/>
        </p:nvSpPr>
        <p:spPr>
          <a:xfrm>
            <a:off x="8372490" y="2926115"/>
            <a:ext cx="70067" cy="17841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FFC14ADA-3390-77EA-E76F-EE76E5F610EC}"/>
              </a:ext>
            </a:extLst>
          </p:cNvPr>
          <p:cNvGrpSpPr/>
          <p:nvPr/>
        </p:nvGrpSpPr>
        <p:grpSpPr>
          <a:xfrm>
            <a:off x="5052574" y="4123197"/>
            <a:ext cx="2853054" cy="178421"/>
            <a:chOff x="4694139" y="4701008"/>
            <a:chExt cx="2853054" cy="178421"/>
          </a:xfrm>
        </p:grpSpPr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E185591D-0A8D-D6B7-4084-ED0471C562E4}"/>
                </a:ext>
              </a:extLst>
            </p:cNvPr>
            <p:cNvSpPr/>
            <p:nvPr/>
          </p:nvSpPr>
          <p:spPr>
            <a:xfrm>
              <a:off x="4694139" y="4701008"/>
              <a:ext cx="70067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67F438D5-653F-A590-2029-5825505822CA}"/>
                </a:ext>
              </a:extLst>
            </p:cNvPr>
            <p:cNvSpPr/>
            <p:nvPr/>
          </p:nvSpPr>
          <p:spPr>
            <a:xfrm>
              <a:off x="4764206" y="4701010"/>
              <a:ext cx="70067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9F696827-2866-F152-34AC-4533AB0673B2}"/>
                </a:ext>
              </a:extLst>
            </p:cNvPr>
            <p:cNvSpPr/>
            <p:nvPr/>
          </p:nvSpPr>
          <p:spPr>
            <a:xfrm>
              <a:off x="4834273" y="4701010"/>
              <a:ext cx="70067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C6049800-6031-8B3D-B08D-57DB70EC797E}"/>
                </a:ext>
              </a:extLst>
            </p:cNvPr>
            <p:cNvSpPr/>
            <p:nvPr/>
          </p:nvSpPr>
          <p:spPr>
            <a:xfrm>
              <a:off x="4904340" y="4701008"/>
              <a:ext cx="70067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E5B44B00-DA7E-CEDC-1555-B2609976B811}"/>
                </a:ext>
              </a:extLst>
            </p:cNvPr>
            <p:cNvSpPr/>
            <p:nvPr/>
          </p:nvSpPr>
          <p:spPr>
            <a:xfrm>
              <a:off x="4974407" y="4701010"/>
              <a:ext cx="70067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D6857083-FDAF-C8EF-BC0D-18EF37F5CD2E}"/>
                </a:ext>
              </a:extLst>
            </p:cNvPr>
            <p:cNvSpPr/>
            <p:nvPr/>
          </p:nvSpPr>
          <p:spPr>
            <a:xfrm>
              <a:off x="5044474" y="4701008"/>
              <a:ext cx="70067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D1461E80-9017-670C-7640-B4ECAC2884B2}"/>
                </a:ext>
              </a:extLst>
            </p:cNvPr>
            <p:cNvSpPr/>
            <p:nvPr/>
          </p:nvSpPr>
          <p:spPr>
            <a:xfrm>
              <a:off x="5114541" y="4701010"/>
              <a:ext cx="70067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964CAA1D-97AE-7283-9763-2D88D07A2A08}"/>
                </a:ext>
              </a:extLst>
            </p:cNvPr>
            <p:cNvSpPr/>
            <p:nvPr/>
          </p:nvSpPr>
          <p:spPr>
            <a:xfrm>
              <a:off x="5184608" y="4701008"/>
              <a:ext cx="70067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FBBAD31C-E8EF-BEB9-1A1D-63A2223522BF}"/>
                </a:ext>
              </a:extLst>
            </p:cNvPr>
            <p:cNvSpPr/>
            <p:nvPr/>
          </p:nvSpPr>
          <p:spPr>
            <a:xfrm>
              <a:off x="5254675" y="4701008"/>
              <a:ext cx="70067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3AC1E3D3-8654-77C9-303C-2E6D85115E4E}"/>
                </a:ext>
              </a:extLst>
            </p:cNvPr>
            <p:cNvSpPr/>
            <p:nvPr/>
          </p:nvSpPr>
          <p:spPr>
            <a:xfrm>
              <a:off x="5324742" y="4701010"/>
              <a:ext cx="70067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D2353873-D06F-D357-E775-A7501EA6CA7F}"/>
                </a:ext>
              </a:extLst>
            </p:cNvPr>
            <p:cNvSpPr/>
            <p:nvPr/>
          </p:nvSpPr>
          <p:spPr>
            <a:xfrm>
              <a:off x="5394809" y="4701008"/>
              <a:ext cx="70067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4A4A0AE6-9A7C-28D7-1FF1-E757E647631F}"/>
                </a:ext>
              </a:extLst>
            </p:cNvPr>
            <p:cNvSpPr/>
            <p:nvPr/>
          </p:nvSpPr>
          <p:spPr>
            <a:xfrm>
              <a:off x="5464876" y="4701010"/>
              <a:ext cx="70067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A65DFDD2-A9B5-6A40-B910-0ACE47C39FC7}"/>
                </a:ext>
              </a:extLst>
            </p:cNvPr>
            <p:cNvSpPr/>
            <p:nvPr/>
          </p:nvSpPr>
          <p:spPr>
            <a:xfrm>
              <a:off x="5534943" y="4701010"/>
              <a:ext cx="70067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FC09CB45-DCA9-056F-F1BA-2BD1E85A0494}"/>
                </a:ext>
              </a:extLst>
            </p:cNvPr>
            <p:cNvSpPr/>
            <p:nvPr/>
          </p:nvSpPr>
          <p:spPr>
            <a:xfrm>
              <a:off x="5605010" y="4701010"/>
              <a:ext cx="70067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27EA0C5C-E77C-CA99-0503-D7918AB52A69}"/>
                </a:ext>
              </a:extLst>
            </p:cNvPr>
            <p:cNvSpPr/>
            <p:nvPr/>
          </p:nvSpPr>
          <p:spPr>
            <a:xfrm>
              <a:off x="5675077" y="4701010"/>
              <a:ext cx="70067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8C607792-1F96-A2C7-55E1-BEE3C0FB1331}"/>
                </a:ext>
              </a:extLst>
            </p:cNvPr>
            <p:cNvSpPr/>
            <p:nvPr/>
          </p:nvSpPr>
          <p:spPr>
            <a:xfrm>
              <a:off x="5745144" y="4701010"/>
              <a:ext cx="70067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E309D99C-EDA6-EB8B-2D95-EBCDC08EE9B0}"/>
                </a:ext>
              </a:extLst>
            </p:cNvPr>
            <p:cNvSpPr/>
            <p:nvPr/>
          </p:nvSpPr>
          <p:spPr>
            <a:xfrm>
              <a:off x="5865585" y="4701010"/>
              <a:ext cx="70067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1C39A2FF-E3A6-920F-9D28-BF2CF5FB7154}"/>
                </a:ext>
              </a:extLst>
            </p:cNvPr>
            <p:cNvSpPr/>
            <p:nvPr/>
          </p:nvSpPr>
          <p:spPr>
            <a:xfrm>
              <a:off x="5935652" y="4701010"/>
              <a:ext cx="70067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DDBDB693-3B4D-5BBE-E066-BB5D33A158BA}"/>
                </a:ext>
              </a:extLst>
            </p:cNvPr>
            <p:cNvSpPr/>
            <p:nvPr/>
          </p:nvSpPr>
          <p:spPr>
            <a:xfrm>
              <a:off x="6005719" y="4701010"/>
              <a:ext cx="70067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EB3088A4-51B3-CC66-DDE2-477AA49F0917}"/>
                </a:ext>
              </a:extLst>
            </p:cNvPr>
            <p:cNvSpPr/>
            <p:nvPr/>
          </p:nvSpPr>
          <p:spPr>
            <a:xfrm>
              <a:off x="6075786" y="4701010"/>
              <a:ext cx="70067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AD82377A-6FFF-39C2-C7C6-FED55BECAED8}"/>
                </a:ext>
              </a:extLst>
            </p:cNvPr>
            <p:cNvSpPr/>
            <p:nvPr/>
          </p:nvSpPr>
          <p:spPr>
            <a:xfrm>
              <a:off x="6145853" y="4701010"/>
              <a:ext cx="70067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E9CCF191-96E8-2C5A-EEFE-433E23F31AB2}"/>
                </a:ext>
              </a:extLst>
            </p:cNvPr>
            <p:cNvSpPr/>
            <p:nvPr/>
          </p:nvSpPr>
          <p:spPr>
            <a:xfrm>
              <a:off x="6215920" y="4701010"/>
              <a:ext cx="70067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F084121E-0646-E423-8839-BE8B0E01D663}"/>
                </a:ext>
              </a:extLst>
            </p:cNvPr>
            <p:cNvSpPr/>
            <p:nvPr/>
          </p:nvSpPr>
          <p:spPr>
            <a:xfrm>
              <a:off x="6285987" y="4701008"/>
              <a:ext cx="70067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71BBC4DD-FC35-B430-4858-E1A45E87AB38}"/>
                </a:ext>
              </a:extLst>
            </p:cNvPr>
            <p:cNvSpPr/>
            <p:nvPr/>
          </p:nvSpPr>
          <p:spPr>
            <a:xfrm>
              <a:off x="6356054" y="4701008"/>
              <a:ext cx="70067" cy="178419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EEBCC4B9-923C-D9B5-C48E-819975E7FDFD}"/>
                </a:ext>
              </a:extLst>
            </p:cNvPr>
            <p:cNvSpPr/>
            <p:nvPr/>
          </p:nvSpPr>
          <p:spPr>
            <a:xfrm>
              <a:off x="6426121" y="4701008"/>
              <a:ext cx="70067" cy="178419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7CA58F8D-53B5-3DE8-7584-30CDAC719730}"/>
                </a:ext>
              </a:extLst>
            </p:cNvPr>
            <p:cNvSpPr/>
            <p:nvPr/>
          </p:nvSpPr>
          <p:spPr>
            <a:xfrm>
              <a:off x="6496188" y="4701008"/>
              <a:ext cx="70067" cy="178419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BF0B49CA-551B-1FF3-F77B-C559B79C1CF1}"/>
                </a:ext>
              </a:extLst>
            </p:cNvPr>
            <p:cNvSpPr/>
            <p:nvPr/>
          </p:nvSpPr>
          <p:spPr>
            <a:xfrm>
              <a:off x="6566255" y="4701008"/>
              <a:ext cx="70067" cy="178419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E07064A9-785F-34ED-EDE8-884C85108A7D}"/>
                </a:ext>
              </a:extLst>
            </p:cNvPr>
            <p:cNvSpPr/>
            <p:nvPr/>
          </p:nvSpPr>
          <p:spPr>
            <a:xfrm>
              <a:off x="6636322" y="4701008"/>
              <a:ext cx="70067" cy="17841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1612A8EB-4C60-1EF4-5298-BDC3CE59924E}"/>
                </a:ext>
              </a:extLst>
            </p:cNvPr>
            <p:cNvSpPr/>
            <p:nvPr/>
          </p:nvSpPr>
          <p:spPr>
            <a:xfrm>
              <a:off x="6706389" y="4701008"/>
              <a:ext cx="70067" cy="17841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B88BEEEA-B443-A7C5-6045-95700D1F95B5}"/>
                </a:ext>
              </a:extLst>
            </p:cNvPr>
            <p:cNvSpPr/>
            <p:nvPr/>
          </p:nvSpPr>
          <p:spPr>
            <a:xfrm>
              <a:off x="6776456" y="4701008"/>
              <a:ext cx="70067" cy="17841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CA0D808E-9DDB-D126-7F27-D6614A2431FA}"/>
                </a:ext>
              </a:extLst>
            </p:cNvPr>
            <p:cNvSpPr/>
            <p:nvPr/>
          </p:nvSpPr>
          <p:spPr>
            <a:xfrm>
              <a:off x="6846523" y="4701008"/>
              <a:ext cx="70067" cy="17841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0FA9F79F-B993-1EA0-1F10-7FD83BB351F4}"/>
                </a:ext>
              </a:extLst>
            </p:cNvPr>
            <p:cNvSpPr/>
            <p:nvPr/>
          </p:nvSpPr>
          <p:spPr>
            <a:xfrm>
              <a:off x="6916590" y="4701008"/>
              <a:ext cx="70067" cy="17841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4258C5E-8491-6153-8BD8-0A17AB9083E9}"/>
                </a:ext>
              </a:extLst>
            </p:cNvPr>
            <p:cNvSpPr/>
            <p:nvPr/>
          </p:nvSpPr>
          <p:spPr>
            <a:xfrm>
              <a:off x="6986657" y="4701008"/>
              <a:ext cx="70067" cy="17841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635D927E-FFF4-FDBF-C2E8-865B2BD9F7CD}"/>
                </a:ext>
              </a:extLst>
            </p:cNvPr>
            <p:cNvSpPr/>
            <p:nvPr/>
          </p:nvSpPr>
          <p:spPr>
            <a:xfrm>
              <a:off x="7056724" y="4701008"/>
              <a:ext cx="70067" cy="178419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0DF3520E-1FE3-D1A9-F91B-585104DC1550}"/>
                </a:ext>
              </a:extLst>
            </p:cNvPr>
            <p:cNvSpPr/>
            <p:nvPr/>
          </p:nvSpPr>
          <p:spPr>
            <a:xfrm>
              <a:off x="7126791" y="4701008"/>
              <a:ext cx="70067" cy="178419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9F68B3B2-1D93-59E1-39D9-A3C64158DCC3}"/>
                </a:ext>
              </a:extLst>
            </p:cNvPr>
            <p:cNvSpPr/>
            <p:nvPr/>
          </p:nvSpPr>
          <p:spPr>
            <a:xfrm>
              <a:off x="7196858" y="4701008"/>
              <a:ext cx="70067" cy="178419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A4C8A156-E793-6E7B-8684-391C4BCEB777}"/>
                </a:ext>
              </a:extLst>
            </p:cNvPr>
            <p:cNvSpPr/>
            <p:nvPr/>
          </p:nvSpPr>
          <p:spPr>
            <a:xfrm>
              <a:off x="7266925" y="4701008"/>
              <a:ext cx="70067" cy="178419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C28A6D0-C540-C240-7A9A-95E9FDBDEB53}"/>
                </a:ext>
              </a:extLst>
            </p:cNvPr>
            <p:cNvSpPr/>
            <p:nvPr/>
          </p:nvSpPr>
          <p:spPr>
            <a:xfrm>
              <a:off x="7336992" y="4701008"/>
              <a:ext cx="70067" cy="178419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09597392-6E1A-86F3-20BD-436479088EE1}"/>
                </a:ext>
              </a:extLst>
            </p:cNvPr>
            <p:cNvSpPr/>
            <p:nvPr/>
          </p:nvSpPr>
          <p:spPr>
            <a:xfrm>
              <a:off x="7407059" y="4701008"/>
              <a:ext cx="70067" cy="178419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E2350183-11C0-8EA8-42D0-16348FB5AFAA}"/>
                </a:ext>
              </a:extLst>
            </p:cNvPr>
            <p:cNvSpPr/>
            <p:nvPr/>
          </p:nvSpPr>
          <p:spPr>
            <a:xfrm>
              <a:off x="7477126" y="4701008"/>
              <a:ext cx="70067" cy="178419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9A7B5BEB-5D5D-26E1-BB06-8A7E3194AE5F}"/>
              </a:ext>
            </a:extLst>
          </p:cNvPr>
          <p:cNvCxnSpPr>
            <a:cxnSpLocks/>
          </p:cNvCxnSpPr>
          <p:nvPr/>
        </p:nvCxnSpPr>
        <p:spPr>
          <a:xfrm>
            <a:off x="3580416" y="3254331"/>
            <a:ext cx="0" cy="55638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2DBC7C06-608B-FD83-86A6-8547B42915C3}"/>
              </a:ext>
            </a:extLst>
          </p:cNvPr>
          <p:cNvCxnSpPr>
            <a:cxnSpLocks/>
          </p:cNvCxnSpPr>
          <p:nvPr/>
        </p:nvCxnSpPr>
        <p:spPr>
          <a:xfrm>
            <a:off x="5981874" y="3230513"/>
            <a:ext cx="0" cy="55638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CBD967FD-1465-3FC4-5DD4-1E4DCBDEA2BA}"/>
              </a:ext>
            </a:extLst>
          </p:cNvPr>
          <p:cNvGrpSpPr/>
          <p:nvPr/>
        </p:nvGrpSpPr>
        <p:grpSpPr>
          <a:xfrm>
            <a:off x="2054100" y="4476931"/>
            <a:ext cx="1159540" cy="178419"/>
            <a:chOff x="3724519" y="937360"/>
            <a:chExt cx="2854704" cy="178419"/>
          </a:xfrm>
        </p:grpSpPr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BE8414FC-DA63-CECA-2486-FAA57FCE03EF}"/>
                </a:ext>
              </a:extLst>
            </p:cNvPr>
            <p:cNvSpPr/>
            <p:nvPr/>
          </p:nvSpPr>
          <p:spPr>
            <a:xfrm>
              <a:off x="3724519" y="937360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921788E7-50CB-BB63-3005-E5A148D3F626}"/>
                </a:ext>
              </a:extLst>
            </p:cNvPr>
            <p:cNvSpPr/>
            <p:nvPr/>
          </p:nvSpPr>
          <p:spPr>
            <a:xfrm>
              <a:off x="3902938" y="937360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0F7BAD18-24E3-3EF6-EF62-2144D4ACF2A3}"/>
                </a:ext>
              </a:extLst>
            </p:cNvPr>
            <p:cNvSpPr/>
            <p:nvPr/>
          </p:nvSpPr>
          <p:spPr>
            <a:xfrm>
              <a:off x="4081357" y="937360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1D5C0EC3-A5CD-2309-22E1-028536AC4E87}"/>
                </a:ext>
              </a:extLst>
            </p:cNvPr>
            <p:cNvSpPr/>
            <p:nvPr/>
          </p:nvSpPr>
          <p:spPr>
            <a:xfrm>
              <a:off x="4259776" y="937360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311ED7EB-84BA-76AB-5EC6-323D6229BE32}"/>
                </a:ext>
              </a:extLst>
            </p:cNvPr>
            <p:cNvSpPr/>
            <p:nvPr/>
          </p:nvSpPr>
          <p:spPr>
            <a:xfrm>
              <a:off x="4438195" y="937360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2690DC93-34CF-9E64-E0A9-48EB9C8DD3F8}"/>
                </a:ext>
              </a:extLst>
            </p:cNvPr>
            <p:cNvSpPr/>
            <p:nvPr/>
          </p:nvSpPr>
          <p:spPr>
            <a:xfrm>
              <a:off x="4616614" y="937360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DFFFABCA-4A14-4A8A-CCB5-7CC8AF6C776A}"/>
                </a:ext>
              </a:extLst>
            </p:cNvPr>
            <p:cNvSpPr/>
            <p:nvPr/>
          </p:nvSpPr>
          <p:spPr>
            <a:xfrm>
              <a:off x="4795033" y="937360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E546C9FC-C4D1-A741-C7CE-A0D1D3163054}"/>
                </a:ext>
              </a:extLst>
            </p:cNvPr>
            <p:cNvSpPr/>
            <p:nvPr/>
          </p:nvSpPr>
          <p:spPr>
            <a:xfrm>
              <a:off x="4973452" y="937360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8BC9F204-AC87-BB3B-2EBE-42DE10B53055}"/>
                </a:ext>
              </a:extLst>
            </p:cNvPr>
            <p:cNvSpPr/>
            <p:nvPr/>
          </p:nvSpPr>
          <p:spPr>
            <a:xfrm>
              <a:off x="5151871" y="937360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61A3625D-EC11-062C-CB16-82C59FFCBADC}"/>
                </a:ext>
              </a:extLst>
            </p:cNvPr>
            <p:cNvSpPr/>
            <p:nvPr/>
          </p:nvSpPr>
          <p:spPr>
            <a:xfrm>
              <a:off x="5330290" y="937360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68B19215-C2EC-1169-41EE-5EC1B1F91518}"/>
                </a:ext>
              </a:extLst>
            </p:cNvPr>
            <p:cNvSpPr/>
            <p:nvPr/>
          </p:nvSpPr>
          <p:spPr>
            <a:xfrm>
              <a:off x="5508709" y="937360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7462F22C-9E98-F50C-A1B0-1304C49CFD45}"/>
                </a:ext>
              </a:extLst>
            </p:cNvPr>
            <p:cNvSpPr/>
            <p:nvPr/>
          </p:nvSpPr>
          <p:spPr>
            <a:xfrm>
              <a:off x="5687128" y="937360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04BB406A-3475-FD42-52C2-9A260A8735BE}"/>
                </a:ext>
              </a:extLst>
            </p:cNvPr>
            <p:cNvSpPr/>
            <p:nvPr/>
          </p:nvSpPr>
          <p:spPr>
            <a:xfrm>
              <a:off x="5865547" y="937360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AEA64FA7-AE0F-F47C-82C7-71E39924735C}"/>
                </a:ext>
              </a:extLst>
            </p:cNvPr>
            <p:cNvSpPr/>
            <p:nvPr/>
          </p:nvSpPr>
          <p:spPr>
            <a:xfrm>
              <a:off x="6043966" y="937360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23FCD3A7-0639-13B2-EC7D-9A04ECE38694}"/>
                </a:ext>
              </a:extLst>
            </p:cNvPr>
            <p:cNvSpPr/>
            <p:nvPr/>
          </p:nvSpPr>
          <p:spPr>
            <a:xfrm>
              <a:off x="6222385" y="937360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E0295BDD-51A3-F43D-D9F4-5FED00B71A40}"/>
                </a:ext>
              </a:extLst>
            </p:cNvPr>
            <p:cNvSpPr/>
            <p:nvPr/>
          </p:nvSpPr>
          <p:spPr>
            <a:xfrm>
              <a:off x="6400804" y="937360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1" name="Rectangle 210">
            <a:extLst>
              <a:ext uri="{FF2B5EF4-FFF2-40B4-BE49-F238E27FC236}">
                <a16:creationId xmlns:a16="http://schemas.microsoft.com/office/drawing/2014/main" id="{92CB5896-C2F6-B998-2E50-D211EDEDCCC6}"/>
              </a:ext>
            </a:extLst>
          </p:cNvPr>
          <p:cNvSpPr/>
          <p:nvPr/>
        </p:nvSpPr>
        <p:spPr>
          <a:xfrm>
            <a:off x="3243836" y="4476931"/>
            <a:ext cx="72471" cy="17841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5B6652B3-ADBB-9C26-A523-CBD2D223A7B1}"/>
              </a:ext>
            </a:extLst>
          </p:cNvPr>
          <p:cNvSpPr/>
          <p:nvPr/>
        </p:nvSpPr>
        <p:spPr>
          <a:xfrm>
            <a:off x="3316307" y="4476931"/>
            <a:ext cx="72471" cy="17841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5FDEF422-864A-5EBD-B60B-70107C5965B9}"/>
              </a:ext>
            </a:extLst>
          </p:cNvPr>
          <p:cNvSpPr/>
          <p:nvPr/>
        </p:nvSpPr>
        <p:spPr>
          <a:xfrm>
            <a:off x="3388778" y="4476931"/>
            <a:ext cx="72471" cy="17841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6543B268-4FBD-9DC2-1F85-241676F52218}"/>
              </a:ext>
            </a:extLst>
          </p:cNvPr>
          <p:cNvSpPr/>
          <p:nvPr/>
        </p:nvSpPr>
        <p:spPr>
          <a:xfrm>
            <a:off x="3461250" y="4476931"/>
            <a:ext cx="72471" cy="17841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A168D535-BCFB-314C-C154-FE7BD37744D1}"/>
              </a:ext>
            </a:extLst>
          </p:cNvPr>
          <p:cNvSpPr/>
          <p:nvPr/>
        </p:nvSpPr>
        <p:spPr>
          <a:xfrm>
            <a:off x="3533721" y="4476931"/>
            <a:ext cx="72471" cy="17841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02DEB467-629E-E1DB-FE29-FCAC3D9165A1}"/>
              </a:ext>
            </a:extLst>
          </p:cNvPr>
          <p:cNvSpPr/>
          <p:nvPr/>
        </p:nvSpPr>
        <p:spPr>
          <a:xfrm>
            <a:off x="3606192" y="4476931"/>
            <a:ext cx="72471" cy="17841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BB8091B0-0123-39FB-0BB7-A95D36F00150}"/>
              </a:ext>
            </a:extLst>
          </p:cNvPr>
          <p:cNvSpPr/>
          <p:nvPr/>
        </p:nvSpPr>
        <p:spPr>
          <a:xfrm>
            <a:off x="3678663" y="4476931"/>
            <a:ext cx="72471" cy="17841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7383974B-0D67-96BA-0D42-EB2745257E1A}"/>
              </a:ext>
            </a:extLst>
          </p:cNvPr>
          <p:cNvSpPr/>
          <p:nvPr/>
        </p:nvSpPr>
        <p:spPr>
          <a:xfrm>
            <a:off x="5518220" y="4471322"/>
            <a:ext cx="72471" cy="17841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15E563FF-82F3-7ED9-5C5C-BE8F33533DE5}"/>
              </a:ext>
            </a:extLst>
          </p:cNvPr>
          <p:cNvSpPr/>
          <p:nvPr/>
        </p:nvSpPr>
        <p:spPr>
          <a:xfrm>
            <a:off x="5590692" y="4471322"/>
            <a:ext cx="72471" cy="17841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5EFCA82E-02F6-8F93-13EC-0032C4D8A305}"/>
              </a:ext>
            </a:extLst>
          </p:cNvPr>
          <p:cNvSpPr/>
          <p:nvPr/>
        </p:nvSpPr>
        <p:spPr>
          <a:xfrm>
            <a:off x="5663163" y="4471322"/>
            <a:ext cx="72471" cy="17841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E65E6936-520B-1FA9-C88F-3F102161B510}"/>
              </a:ext>
            </a:extLst>
          </p:cNvPr>
          <p:cNvSpPr/>
          <p:nvPr/>
        </p:nvSpPr>
        <p:spPr>
          <a:xfrm>
            <a:off x="5735634" y="4471322"/>
            <a:ext cx="72471" cy="17841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0DC109FD-67BA-9077-6B2C-74D8134C8042}"/>
              </a:ext>
            </a:extLst>
          </p:cNvPr>
          <p:cNvSpPr/>
          <p:nvPr/>
        </p:nvSpPr>
        <p:spPr>
          <a:xfrm>
            <a:off x="5808105" y="4471322"/>
            <a:ext cx="72471" cy="178419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BDF7F1F2-3699-794E-655C-25628E0B4705}"/>
              </a:ext>
            </a:extLst>
          </p:cNvPr>
          <p:cNvSpPr/>
          <p:nvPr/>
        </p:nvSpPr>
        <p:spPr>
          <a:xfrm>
            <a:off x="5880576" y="4471322"/>
            <a:ext cx="72471" cy="178419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663F191D-3AC3-E24A-82ED-A92A69B749A5}"/>
              </a:ext>
            </a:extLst>
          </p:cNvPr>
          <p:cNvSpPr/>
          <p:nvPr/>
        </p:nvSpPr>
        <p:spPr>
          <a:xfrm>
            <a:off x="5953048" y="4471322"/>
            <a:ext cx="72471" cy="178419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4360AA1A-F92B-E58C-DD2F-E8DD79FDC544}"/>
              </a:ext>
            </a:extLst>
          </p:cNvPr>
          <p:cNvSpPr/>
          <p:nvPr/>
        </p:nvSpPr>
        <p:spPr>
          <a:xfrm>
            <a:off x="6025519" y="4471322"/>
            <a:ext cx="72471" cy="178419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9A2777C4-72EA-135B-F847-480C7B671B0A}"/>
              </a:ext>
            </a:extLst>
          </p:cNvPr>
          <p:cNvSpPr/>
          <p:nvPr/>
        </p:nvSpPr>
        <p:spPr>
          <a:xfrm>
            <a:off x="6097990" y="4471322"/>
            <a:ext cx="72471" cy="178419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043B2474-06DB-E793-C0E6-8D6E4804FAA9}"/>
              </a:ext>
            </a:extLst>
          </p:cNvPr>
          <p:cNvSpPr/>
          <p:nvPr/>
        </p:nvSpPr>
        <p:spPr>
          <a:xfrm>
            <a:off x="6170461" y="4471322"/>
            <a:ext cx="72471" cy="178419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C65E39E2-2DB8-867D-CC8D-83D34F969BC2}"/>
              </a:ext>
            </a:extLst>
          </p:cNvPr>
          <p:cNvSpPr/>
          <p:nvPr/>
        </p:nvSpPr>
        <p:spPr>
          <a:xfrm>
            <a:off x="6242933" y="4471322"/>
            <a:ext cx="72471" cy="17841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26A1CA2F-DDA6-8863-0F02-434DE3FD8C9B}"/>
              </a:ext>
            </a:extLst>
          </p:cNvPr>
          <p:cNvSpPr/>
          <p:nvPr/>
        </p:nvSpPr>
        <p:spPr>
          <a:xfrm>
            <a:off x="6315404" y="4471322"/>
            <a:ext cx="72471" cy="17841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9E1397DE-E59A-62A8-8512-512FB7D8FEFD}"/>
              </a:ext>
            </a:extLst>
          </p:cNvPr>
          <p:cNvSpPr/>
          <p:nvPr/>
        </p:nvSpPr>
        <p:spPr>
          <a:xfrm>
            <a:off x="6387875" y="4471322"/>
            <a:ext cx="72471" cy="17841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3DFDC06D-8B67-10C6-6358-9E12B284D8B2}"/>
              </a:ext>
            </a:extLst>
          </p:cNvPr>
          <p:cNvSpPr/>
          <p:nvPr/>
        </p:nvSpPr>
        <p:spPr>
          <a:xfrm>
            <a:off x="6460346" y="4471322"/>
            <a:ext cx="72471" cy="17841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76EB8AB9-BD1E-AB0E-CEAE-1847C28EB55A}"/>
              </a:ext>
            </a:extLst>
          </p:cNvPr>
          <p:cNvSpPr/>
          <p:nvPr/>
        </p:nvSpPr>
        <p:spPr>
          <a:xfrm>
            <a:off x="6532817" y="4471322"/>
            <a:ext cx="72471" cy="17841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9E1F1A71-8AD7-DC24-BD50-1D1EEB073300}"/>
              </a:ext>
            </a:extLst>
          </p:cNvPr>
          <p:cNvSpPr/>
          <p:nvPr/>
        </p:nvSpPr>
        <p:spPr>
          <a:xfrm>
            <a:off x="6605289" y="4471322"/>
            <a:ext cx="72471" cy="17841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9A850052-36CB-B5F0-BD15-63B15EAA2765}"/>
              </a:ext>
            </a:extLst>
          </p:cNvPr>
          <p:cNvSpPr/>
          <p:nvPr/>
        </p:nvSpPr>
        <p:spPr>
          <a:xfrm>
            <a:off x="6677760" y="4471322"/>
            <a:ext cx="72471" cy="17841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0596AADB-3BA0-CF88-CC64-20B959E2EC6B}"/>
              </a:ext>
            </a:extLst>
          </p:cNvPr>
          <p:cNvSpPr/>
          <p:nvPr/>
        </p:nvSpPr>
        <p:spPr>
          <a:xfrm>
            <a:off x="3800479" y="4476931"/>
            <a:ext cx="70067" cy="178419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8DA8DF9D-37D8-64CD-7FA4-890ED6EA59C2}"/>
              </a:ext>
            </a:extLst>
          </p:cNvPr>
          <p:cNvSpPr/>
          <p:nvPr/>
        </p:nvSpPr>
        <p:spPr>
          <a:xfrm>
            <a:off x="3870546" y="4476933"/>
            <a:ext cx="70067" cy="178419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C4919023-7D68-9BB7-A0E6-4232A35FC706}"/>
              </a:ext>
            </a:extLst>
          </p:cNvPr>
          <p:cNvSpPr/>
          <p:nvPr/>
        </p:nvSpPr>
        <p:spPr>
          <a:xfrm>
            <a:off x="3940613" y="4476933"/>
            <a:ext cx="70067" cy="178419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F624D218-DE87-CAC8-2F32-08B213864B4E}"/>
              </a:ext>
            </a:extLst>
          </p:cNvPr>
          <p:cNvSpPr/>
          <p:nvPr/>
        </p:nvSpPr>
        <p:spPr>
          <a:xfrm>
            <a:off x="4010680" y="4476931"/>
            <a:ext cx="70067" cy="178419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9ADA09C4-B891-A460-1C1E-FB5D91BCF492}"/>
              </a:ext>
            </a:extLst>
          </p:cNvPr>
          <p:cNvSpPr/>
          <p:nvPr/>
        </p:nvSpPr>
        <p:spPr>
          <a:xfrm>
            <a:off x="4080747" y="4476933"/>
            <a:ext cx="70067" cy="178419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E88FDA8E-FD39-9F5B-9D28-EE0BBDA84995}"/>
              </a:ext>
            </a:extLst>
          </p:cNvPr>
          <p:cNvSpPr/>
          <p:nvPr/>
        </p:nvSpPr>
        <p:spPr>
          <a:xfrm>
            <a:off x="4150814" y="4476931"/>
            <a:ext cx="70067" cy="178419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0BFF6DC0-2364-D535-48FD-1B28FDD38E65}"/>
              </a:ext>
            </a:extLst>
          </p:cNvPr>
          <p:cNvSpPr/>
          <p:nvPr/>
        </p:nvSpPr>
        <p:spPr>
          <a:xfrm>
            <a:off x="4220881" y="4476933"/>
            <a:ext cx="70067" cy="178419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224A85D4-0227-8885-6E5D-963EBA2EEAC6}"/>
              </a:ext>
            </a:extLst>
          </p:cNvPr>
          <p:cNvSpPr/>
          <p:nvPr/>
        </p:nvSpPr>
        <p:spPr>
          <a:xfrm>
            <a:off x="4290948" y="4476931"/>
            <a:ext cx="70067" cy="178419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BA4EA1DF-577C-6040-A9DE-70FA374B11B1}"/>
              </a:ext>
            </a:extLst>
          </p:cNvPr>
          <p:cNvSpPr/>
          <p:nvPr/>
        </p:nvSpPr>
        <p:spPr>
          <a:xfrm>
            <a:off x="4361015" y="4476931"/>
            <a:ext cx="70067" cy="178419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B43030E1-B550-E29F-E84E-F78CC2902CD5}"/>
              </a:ext>
            </a:extLst>
          </p:cNvPr>
          <p:cNvSpPr/>
          <p:nvPr/>
        </p:nvSpPr>
        <p:spPr>
          <a:xfrm>
            <a:off x="4431082" y="4476933"/>
            <a:ext cx="70067" cy="178419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3E63C2FD-E13A-1D73-CC7C-479789BA1572}"/>
              </a:ext>
            </a:extLst>
          </p:cNvPr>
          <p:cNvSpPr/>
          <p:nvPr/>
        </p:nvSpPr>
        <p:spPr>
          <a:xfrm>
            <a:off x="4501149" y="4476931"/>
            <a:ext cx="70067" cy="178419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DC78527C-D7AC-9D78-C09D-16CA703FF178}"/>
              </a:ext>
            </a:extLst>
          </p:cNvPr>
          <p:cNvSpPr/>
          <p:nvPr/>
        </p:nvSpPr>
        <p:spPr>
          <a:xfrm>
            <a:off x="4571216" y="4476933"/>
            <a:ext cx="70067" cy="178419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6E9A160B-8F58-92B6-B456-D062510348DB}"/>
              </a:ext>
            </a:extLst>
          </p:cNvPr>
          <p:cNvSpPr/>
          <p:nvPr/>
        </p:nvSpPr>
        <p:spPr>
          <a:xfrm>
            <a:off x="4641283" y="4476933"/>
            <a:ext cx="70067" cy="178419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7BEAB6D3-B3BE-684D-C2A2-8618FF920500}"/>
              </a:ext>
            </a:extLst>
          </p:cNvPr>
          <p:cNvSpPr/>
          <p:nvPr/>
        </p:nvSpPr>
        <p:spPr>
          <a:xfrm>
            <a:off x="4711350" y="4476933"/>
            <a:ext cx="70067" cy="178419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7EC0E2E2-E864-FE21-99ED-5AFE6B3AB6D2}"/>
              </a:ext>
            </a:extLst>
          </p:cNvPr>
          <p:cNvSpPr/>
          <p:nvPr/>
        </p:nvSpPr>
        <p:spPr>
          <a:xfrm>
            <a:off x="4781417" y="4476933"/>
            <a:ext cx="70067" cy="178419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0D0BF56A-200E-7A94-72D4-57992CC195DB}"/>
              </a:ext>
            </a:extLst>
          </p:cNvPr>
          <p:cNvSpPr/>
          <p:nvPr/>
        </p:nvSpPr>
        <p:spPr>
          <a:xfrm>
            <a:off x="4851484" y="4476933"/>
            <a:ext cx="70067" cy="178419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9C97A928-36E1-AE27-0B96-31647D7FF6FA}"/>
              </a:ext>
            </a:extLst>
          </p:cNvPr>
          <p:cNvSpPr/>
          <p:nvPr/>
        </p:nvSpPr>
        <p:spPr>
          <a:xfrm>
            <a:off x="4971925" y="4476933"/>
            <a:ext cx="70067" cy="178419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B5DC265E-BD99-CA16-A34F-CA113BAB2D2A}"/>
              </a:ext>
            </a:extLst>
          </p:cNvPr>
          <p:cNvSpPr/>
          <p:nvPr/>
        </p:nvSpPr>
        <p:spPr>
          <a:xfrm>
            <a:off x="5041992" y="4476933"/>
            <a:ext cx="70067" cy="178419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2F092030-8F23-930F-4130-5770D4044C5B}"/>
              </a:ext>
            </a:extLst>
          </p:cNvPr>
          <p:cNvSpPr/>
          <p:nvPr/>
        </p:nvSpPr>
        <p:spPr>
          <a:xfrm>
            <a:off x="5112059" y="4476933"/>
            <a:ext cx="70067" cy="178419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9232028B-73FE-0247-7A44-059DED9097A4}"/>
              </a:ext>
            </a:extLst>
          </p:cNvPr>
          <p:cNvSpPr/>
          <p:nvPr/>
        </p:nvSpPr>
        <p:spPr>
          <a:xfrm>
            <a:off x="5182126" y="4476933"/>
            <a:ext cx="70067" cy="178419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60EF806C-93F1-B6F9-B6BA-A1DD46182423}"/>
              </a:ext>
            </a:extLst>
          </p:cNvPr>
          <p:cNvSpPr/>
          <p:nvPr/>
        </p:nvSpPr>
        <p:spPr>
          <a:xfrm>
            <a:off x="5252193" y="4476933"/>
            <a:ext cx="70067" cy="178419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3BC2EFA3-36A0-BB6E-73E3-AC486CA4863F}"/>
              </a:ext>
            </a:extLst>
          </p:cNvPr>
          <p:cNvSpPr/>
          <p:nvPr/>
        </p:nvSpPr>
        <p:spPr>
          <a:xfrm>
            <a:off x="5322260" y="4476933"/>
            <a:ext cx="70067" cy="178419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149AEE75-7043-1C54-515B-FADB7AC09975}"/>
              </a:ext>
            </a:extLst>
          </p:cNvPr>
          <p:cNvSpPr/>
          <p:nvPr/>
        </p:nvSpPr>
        <p:spPr>
          <a:xfrm>
            <a:off x="5392327" y="4476931"/>
            <a:ext cx="70067" cy="178419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F79653A2-BF2B-B41B-0351-AFC636857289}"/>
              </a:ext>
            </a:extLst>
          </p:cNvPr>
          <p:cNvSpPr txBox="1"/>
          <p:nvPr/>
        </p:nvSpPr>
        <p:spPr>
          <a:xfrm>
            <a:off x="503035" y="4026359"/>
            <a:ext cx="1507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Actual data layout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1CD3060E-4549-2C25-FD9B-13EA7C8DC375}"/>
              </a:ext>
            </a:extLst>
          </p:cNvPr>
          <p:cNvSpPr txBox="1"/>
          <p:nvPr/>
        </p:nvSpPr>
        <p:spPr>
          <a:xfrm>
            <a:off x="507285" y="4395180"/>
            <a:ext cx="1537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View from </a:t>
            </a:r>
            <a:r>
              <a:rPr lang="en-US" sz="1400" err="1"/>
              <a:t>pytorch</a:t>
            </a:r>
            <a:endParaRPr lang="en-US" sz="1400"/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EAEA514A-0A1A-F9AE-F653-0B4B254038F5}"/>
              </a:ext>
            </a:extLst>
          </p:cNvPr>
          <p:cNvSpPr/>
          <p:nvPr/>
        </p:nvSpPr>
        <p:spPr>
          <a:xfrm>
            <a:off x="6805736" y="4471322"/>
            <a:ext cx="70067" cy="178419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7CD64693-2825-7044-7F19-F48002C35979}"/>
              </a:ext>
            </a:extLst>
          </p:cNvPr>
          <p:cNvSpPr/>
          <p:nvPr/>
        </p:nvSpPr>
        <p:spPr>
          <a:xfrm>
            <a:off x="6875803" y="4471322"/>
            <a:ext cx="70067" cy="178419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A2AF5785-6302-DC79-ABF0-3F6CF11DC92A}"/>
              </a:ext>
            </a:extLst>
          </p:cNvPr>
          <p:cNvSpPr/>
          <p:nvPr/>
        </p:nvSpPr>
        <p:spPr>
          <a:xfrm>
            <a:off x="6945870" y="4471322"/>
            <a:ext cx="70067" cy="178419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643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7AAFBEB7-BD37-AE7F-279A-35E40C2138E0}"/>
              </a:ext>
            </a:extLst>
          </p:cNvPr>
          <p:cNvGrpSpPr/>
          <p:nvPr/>
        </p:nvGrpSpPr>
        <p:grpSpPr>
          <a:xfrm>
            <a:off x="1324059" y="2137682"/>
            <a:ext cx="2854704" cy="178419"/>
            <a:chOff x="3724519" y="937360"/>
            <a:chExt cx="2854704" cy="178419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9BB1676B-9268-0BB2-6E65-06CFB2D7B3F8}"/>
                </a:ext>
              </a:extLst>
            </p:cNvPr>
            <p:cNvSpPr/>
            <p:nvPr/>
          </p:nvSpPr>
          <p:spPr>
            <a:xfrm>
              <a:off x="3724519" y="937360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BB3FED1D-3CA2-65B9-FBD4-76E8486CB2FF}"/>
                </a:ext>
              </a:extLst>
            </p:cNvPr>
            <p:cNvSpPr/>
            <p:nvPr/>
          </p:nvSpPr>
          <p:spPr>
            <a:xfrm>
              <a:off x="3902938" y="937360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F908E268-DDDD-4058-75E0-1FED13E65C2B}"/>
                </a:ext>
              </a:extLst>
            </p:cNvPr>
            <p:cNvSpPr/>
            <p:nvPr/>
          </p:nvSpPr>
          <p:spPr>
            <a:xfrm>
              <a:off x="4081357" y="937360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767F5435-5B57-B97B-F7BB-5B7FA4C62ABE}"/>
                </a:ext>
              </a:extLst>
            </p:cNvPr>
            <p:cNvSpPr/>
            <p:nvPr/>
          </p:nvSpPr>
          <p:spPr>
            <a:xfrm>
              <a:off x="4259776" y="937360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1580DD4B-90D5-D075-3CA1-FF2104405D48}"/>
                </a:ext>
              </a:extLst>
            </p:cNvPr>
            <p:cNvSpPr/>
            <p:nvPr/>
          </p:nvSpPr>
          <p:spPr>
            <a:xfrm>
              <a:off x="4438195" y="937360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346294E7-8B9F-D390-F9FE-329455C3BC47}"/>
                </a:ext>
              </a:extLst>
            </p:cNvPr>
            <p:cNvSpPr/>
            <p:nvPr/>
          </p:nvSpPr>
          <p:spPr>
            <a:xfrm>
              <a:off x="4616614" y="937360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0FB98951-EFF5-4138-7EA8-CB875AA93E60}"/>
                </a:ext>
              </a:extLst>
            </p:cNvPr>
            <p:cNvSpPr/>
            <p:nvPr/>
          </p:nvSpPr>
          <p:spPr>
            <a:xfrm>
              <a:off x="4795033" y="937360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A3029E64-5B2E-356C-03A6-7E095B589899}"/>
                </a:ext>
              </a:extLst>
            </p:cNvPr>
            <p:cNvSpPr/>
            <p:nvPr/>
          </p:nvSpPr>
          <p:spPr>
            <a:xfrm>
              <a:off x="4973452" y="937360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8981A90D-81FA-1E51-6183-0C4A735A6A43}"/>
                </a:ext>
              </a:extLst>
            </p:cNvPr>
            <p:cNvSpPr/>
            <p:nvPr/>
          </p:nvSpPr>
          <p:spPr>
            <a:xfrm>
              <a:off x="5151871" y="937360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D59DE08A-CD2E-710D-5A09-F5866DA57AA1}"/>
                </a:ext>
              </a:extLst>
            </p:cNvPr>
            <p:cNvSpPr/>
            <p:nvPr/>
          </p:nvSpPr>
          <p:spPr>
            <a:xfrm>
              <a:off x="5330290" y="937360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AC23BE24-B436-A428-73AF-AD409C1991DE}"/>
                </a:ext>
              </a:extLst>
            </p:cNvPr>
            <p:cNvSpPr/>
            <p:nvPr/>
          </p:nvSpPr>
          <p:spPr>
            <a:xfrm>
              <a:off x="5508709" y="937360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934F00B5-CF03-7EFE-B391-2200A0ACB8A5}"/>
                </a:ext>
              </a:extLst>
            </p:cNvPr>
            <p:cNvSpPr/>
            <p:nvPr/>
          </p:nvSpPr>
          <p:spPr>
            <a:xfrm>
              <a:off x="5687128" y="937360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30E5FAB9-EC56-AF36-EE83-0A0AD523EE74}"/>
                </a:ext>
              </a:extLst>
            </p:cNvPr>
            <p:cNvSpPr/>
            <p:nvPr/>
          </p:nvSpPr>
          <p:spPr>
            <a:xfrm>
              <a:off x="5865547" y="937360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B13B7246-F1A1-E95F-6794-6F5B4FD94490}"/>
                </a:ext>
              </a:extLst>
            </p:cNvPr>
            <p:cNvSpPr/>
            <p:nvPr/>
          </p:nvSpPr>
          <p:spPr>
            <a:xfrm>
              <a:off x="6043966" y="937360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1F1641B7-D5DB-4E73-8425-2EBED1E42F0C}"/>
                </a:ext>
              </a:extLst>
            </p:cNvPr>
            <p:cNvSpPr/>
            <p:nvPr/>
          </p:nvSpPr>
          <p:spPr>
            <a:xfrm>
              <a:off x="6222385" y="937360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1E044EE6-E20B-1A2B-E518-FE5E4170A1C9}"/>
                </a:ext>
              </a:extLst>
            </p:cNvPr>
            <p:cNvSpPr/>
            <p:nvPr/>
          </p:nvSpPr>
          <p:spPr>
            <a:xfrm>
              <a:off x="6400804" y="937360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0523C032-97D8-C163-0796-E782E9D2CD91}"/>
              </a:ext>
            </a:extLst>
          </p:cNvPr>
          <p:cNvGrpSpPr/>
          <p:nvPr/>
        </p:nvGrpSpPr>
        <p:grpSpPr>
          <a:xfrm>
            <a:off x="4180076" y="2137682"/>
            <a:ext cx="4282056" cy="178419"/>
            <a:chOff x="5489464" y="2485018"/>
            <a:chExt cx="4282056" cy="178419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B801DC71-079C-E195-FFB9-901D732146F3}"/>
                </a:ext>
              </a:extLst>
            </p:cNvPr>
            <p:cNvSpPr/>
            <p:nvPr/>
          </p:nvSpPr>
          <p:spPr>
            <a:xfrm>
              <a:off x="5489464" y="2485018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8974FFC2-70A3-9346-CCB6-844888C1DB70}"/>
                </a:ext>
              </a:extLst>
            </p:cNvPr>
            <p:cNvSpPr/>
            <p:nvPr/>
          </p:nvSpPr>
          <p:spPr>
            <a:xfrm>
              <a:off x="5667883" y="2485018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E52A1DD-352A-B148-BEA5-BAB6D89033D7}"/>
                </a:ext>
              </a:extLst>
            </p:cNvPr>
            <p:cNvSpPr/>
            <p:nvPr/>
          </p:nvSpPr>
          <p:spPr>
            <a:xfrm>
              <a:off x="5846302" y="2485018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0341BA97-0B99-922F-9D0B-3EB822CFBF64}"/>
                </a:ext>
              </a:extLst>
            </p:cNvPr>
            <p:cNvSpPr/>
            <p:nvPr/>
          </p:nvSpPr>
          <p:spPr>
            <a:xfrm>
              <a:off x="6024721" y="2485018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C310B8F7-A02C-FD86-9D56-90DE2B56F406}"/>
                </a:ext>
              </a:extLst>
            </p:cNvPr>
            <p:cNvSpPr/>
            <p:nvPr/>
          </p:nvSpPr>
          <p:spPr>
            <a:xfrm>
              <a:off x="6203140" y="2485018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BAE9000C-1561-1284-5F0C-942389ACFDFF}"/>
                </a:ext>
              </a:extLst>
            </p:cNvPr>
            <p:cNvSpPr/>
            <p:nvPr/>
          </p:nvSpPr>
          <p:spPr>
            <a:xfrm>
              <a:off x="6381559" y="2485018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99799280-51D0-9783-8AA7-4FFE686E8DD2}"/>
                </a:ext>
              </a:extLst>
            </p:cNvPr>
            <p:cNvSpPr/>
            <p:nvPr/>
          </p:nvSpPr>
          <p:spPr>
            <a:xfrm>
              <a:off x="6559978" y="2485018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DDD63377-B6C4-0DC3-E862-67D69F22A3B3}"/>
                </a:ext>
              </a:extLst>
            </p:cNvPr>
            <p:cNvSpPr/>
            <p:nvPr/>
          </p:nvSpPr>
          <p:spPr>
            <a:xfrm>
              <a:off x="6738397" y="2485018"/>
              <a:ext cx="178419" cy="178419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53B28906-98E8-FBEB-8F1E-336D8E786F4A}"/>
                </a:ext>
              </a:extLst>
            </p:cNvPr>
            <p:cNvSpPr/>
            <p:nvPr/>
          </p:nvSpPr>
          <p:spPr>
            <a:xfrm>
              <a:off x="6916816" y="2485018"/>
              <a:ext cx="178419" cy="178419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B51E2B21-2608-A66C-0C5B-C338DD659758}"/>
                </a:ext>
              </a:extLst>
            </p:cNvPr>
            <p:cNvSpPr/>
            <p:nvPr/>
          </p:nvSpPr>
          <p:spPr>
            <a:xfrm>
              <a:off x="7095235" y="2485018"/>
              <a:ext cx="178419" cy="178419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7C444F76-8D0E-2B1F-678E-517A25B89514}"/>
                </a:ext>
              </a:extLst>
            </p:cNvPr>
            <p:cNvSpPr/>
            <p:nvPr/>
          </p:nvSpPr>
          <p:spPr>
            <a:xfrm>
              <a:off x="7273654" y="2485018"/>
              <a:ext cx="178419" cy="178419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2E8449D6-2BE6-26C3-1BE9-4642B75865D8}"/>
                </a:ext>
              </a:extLst>
            </p:cNvPr>
            <p:cNvSpPr/>
            <p:nvPr/>
          </p:nvSpPr>
          <p:spPr>
            <a:xfrm>
              <a:off x="7452073" y="2485018"/>
              <a:ext cx="178419" cy="17841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D252D946-1254-8175-A526-66E5A4E50F0F}"/>
                </a:ext>
              </a:extLst>
            </p:cNvPr>
            <p:cNvSpPr/>
            <p:nvPr/>
          </p:nvSpPr>
          <p:spPr>
            <a:xfrm>
              <a:off x="7630492" y="2485018"/>
              <a:ext cx="178419" cy="17841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3E167AF6-04CD-1FDF-FA00-9C63BE097E4A}"/>
                </a:ext>
              </a:extLst>
            </p:cNvPr>
            <p:cNvSpPr/>
            <p:nvPr/>
          </p:nvSpPr>
          <p:spPr>
            <a:xfrm>
              <a:off x="7808911" y="2485018"/>
              <a:ext cx="178419" cy="17841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02A43FF2-EAA4-7F95-49EE-F64D92376161}"/>
                </a:ext>
              </a:extLst>
            </p:cNvPr>
            <p:cNvSpPr/>
            <p:nvPr/>
          </p:nvSpPr>
          <p:spPr>
            <a:xfrm>
              <a:off x="7987330" y="2485018"/>
              <a:ext cx="178419" cy="17841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51AF3A57-9361-1063-62B2-B4EB58EB9DA4}"/>
                </a:ext>
              </a:extLst>
            </p:cNvPr>
            <p:cNvSpPr/>
            <p:nvPr/>
          </p:nvSpPr>
          <p:spPr>
            <a:xfrm>
              <a:off x="8165749" y="2485018"/>
              <a:ext cx="178419" cy="17841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688833A6-661F-3C3F-4C9F-17F7819D673F}"/>
                </a:ext>
              </a:extLst>
            </p:cNvPr>
            <p:cNvSpPr/>
            <p:nvPr/>
          </p:nvSpPr>
          <p:spPr>
            <a:xfrm>
              <a:off x="8344168" y="2485018"/>
              <a:ext cx="178419" cy="17841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550C12A9-8636-2887-30AA-157D4DF9CC30}"/>
                </a:ext>
              </a:extLst>
            </p:cNvPr>
            <p:cNvSpPr/>
            <p:nvPr/>
          </p:nvSpPr>
          <p:spPr>
            <a:xfrm>
              <a:off x="8522587" y="2485018"/>
              <a:ext cx="178419" cy="178419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6F09423-C6E7-5BCA-C506-97CC9363A4C2}"/>
                </a:ext>
              </a:extLst>
            </p:cNvPr>
            <p:cNvSpPr/>
            <p:nvPr/>
          </p:nvSpPr>
          <p:spPr>
            <a:xfrm>
              <a:off x="8701006" y="2485018"/>
              <a:ext cx="178419" cy="178419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7C256D14-E4F8-BA59-9138-1307DA747F11}"/>
                </a:ext>
              </a:extLst>
            </p:cNvPr>
            <p:cNvSpPr/>
            <p:nvPr/>
          </p:nvSpPr>
          <p:spPr>
            <a:xfrm>
              <a:off x="8879425" y="2485018"/>
              <a:ext cx="178419" cy="178419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F42932B7-949B-CD13-8198-566AD7903360}"/>
                </a:ext>
              </a:extLst>
            </p:cNvPr>
            <p:cNvSpPr/>
            <p:nvPr/>
          </p:nvSpPr>
          <p:spPr>
            <a:xfrm>
              <a:off x="9057844" y="2485018"/>
              <a:ext cx="178419" cy="178419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106251BC-404F-84C4-64FB-65FAF0BDE004}"/>
                </a:ext>
              </a:extLst>
            </p:cNvPr>
            <p:cNvSpPr/>
            <p:nvPr/>
          </p:nvSpPr>
          <p:spPr>
            <a:xfrm>
              <a:off x="9236263" y="2485018"/>
              <a:ext cx="178419" cy="178419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682F2ECA-64D8-B9D8-F883-FCF245600ACA}"/>
                </a:ext>
              </a:extLst>
            </p:cNvPr>
            <p:cNvSpPr/>
            <p:nvPr/>
          </p:nvSpPr>
          <p:spPr>
            <a:xfrm>
              <a:off x="9414682" y="2485018"/>
              <a:ext cx="178419" cy="178419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38652F75-724D-55C1-F8FB-B126C0A7E3E1}"/>
                </a:ext>
              </a:extLst>
            </p:cNvPr>
            <p:cNvSpPr/>
            <p:nvPr/>
          </p:nvSpPr>
          <p:spPr>
            <a:xfrm>
              <a:off x="9593101" y="2485018"/>
              <a:ext cx="178419" cy="178419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FDDC17E1-1698-CA93-6C36-171762444082}"/>
              </a:ext>
            </a:extLst>
          </p:cNvPr>
          <p:cNvSpPr txBox="1"/>
          <p:nvPr/>
        </p:nvSpPr>
        <p:spPr>
          <a:xfrm>
            <a:off x="411573" y="1994119"/>
            <a:ext cx="77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S_0 = 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53DEBDFA-F4B5-0CE7-FD68-A90866DE41AE}"/>
              </a:ext>
            </a:extLst>
          </p:cNvPr>
          <p:cNvGrpSpPr/>
          <p:nvPr/>
        </p:nvGrpSpPr>
        <p:grpSpPr>
          <a:xfrm>
            <a:off x="1324057" y="1815700"/>
            <a:ext cx="2854704" cy="178419"/>
            <a:chOff x="3724519" y="937360"/>
            <a:chExt cx="2854704" cy="178419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16D7A30B-2A29-D62D-1E01-3C03373B43EF}"/>
                </a:ext>
              </a:extLst>
            </p:cNvPr>
            <p:cNvSpPr/>
            <p:nvPr/>
          </p:nvSpPr>
          <p:spPr>
            <a:xfrm>
              <a:off x="3724519" y="937360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39291AF8-F1F2-7F61-0347-E67E9E7D9184}"/>
                </a:ext>
              </a:extLst>
            </p:cNvPr>
            <p:cNvSpPr/>
            <p:nvPr/>
          </p:nvSpPr>
          <p:spPr>
            <a:xfrm>
              <a:off x="3902938" y="937360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7A0A112F-0013-4D39-C4E1-E8A44BE15ACD}"/>
                </a:ext>
              </a:extLst>
            </p:cNvPr>
            <p:cNvSpPr/>
            <p:nvPr/>
          </p:nvSpPr>
          <p:spPr>
            <a:xfrm>
              <a:off x="4081357" y="937360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97A2897A-ECDF-2A4F-9E20-E4D649403143}"/>
                </a:ext>
              </a:extLst>
            </p:cNvPr>
            <p:cNvSpPr/>
            <p:nvPr/>
          </p:nvSpPr>
          <p:spPr>
            <a:xfrm>
              <a:off x="4259776" y="937360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B1D601AC-C5C2-50AE-BD91-E8A54D2E73A3}"/>
                </a:ext>
              </a:extLst>
            </p:cNvPr>
            <p:cNvSpPr/>
            <p:nvPr/>
          </p:nvSpPr>
          <p:spPr>
            <a:xfrm>
              <a:off x="4438195" y="937360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C4F1DC78-94DD-08A9-9A89-64380FD9AB2A}"/>
                </a:ext>
              </a:extLst>
            </p:cNvPr>
            <p:cNvSpPr/>
            <p:nvPr/>
          </p:nvSpPr>
          <p:spPr>
            <a:xfrm>
              <a:off x="4616614" y="937360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E1BB8E2C-9570-C2AF-057A-DA031602F6FD}"/>
                </a:ext>
              </a:extLst>
            </p:cNvPr>
            <p:cNvSpPr/>
            <p:nvPr/>
          </p:nvSpPr>
          <p:spPr>
            <a:xfrm>
              <a:off x="4795033" y="937360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2A32C832-C6ED-81E7-10B9-42ADE0DA51BB}"/>
                </a:ext>
              </a:extLst>
            </p:cNvPr>
            <p:cNvSpPr/>
            <p:nvPr/>
          </p:nvSpPr>
          <p:spPr>
            <a:xfrm>
              <a:off x="4973452" y="937360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61670AF9-138A-367D-5628-2EA9BA69430F}"/>
                </a:ext>
              </a:extLst>
            </p:cNvPr>
            <p:cNvSpPr/>
            <p:nvPr/>
          </p:nvSpPr>
          <p:spPr>
            <a:xfrm>
              <a:off x="5151871" y="937360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5B2871C2-1822-6705-809C-095505BF82B0}"/>
                </a:ext>
              </a:extLst>
            </p:cNvPr>
            <p:cNvSpPr/>
            <p:nvPr/>
          </p:nvSpPr>
          <p:spPr>
            <a:xfrm>
              <a:off x="5330290" y="937360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F9E13498-D433-7698-03B0-61613911251B}"/>
                </a:ext>
              </a:extLst>
            </p:cNvPr>
            <p:cNvSpPr/>
            <p:nvPr/>
          </p:nvSpPr>
          <p:spPr>
            <a:xfrm>
              <a:off x="5508709" y="937360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9E6ED71C-DDED-FB1E-05D6-231C72D31A3A}"/>
                </a:ext>
              </a:extLst>
            </p:cNvPr>
            <p:cNvSpPr/>
            <p:nvPr/>
          </p:nvSpPr>
          <p:spPr>
            <a:xfrm>
              <a:off x="5687128" y="937360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098FBFAA-D073-559E-A0E3-7D794DCBBD13}"/>
                </a:ext>
              </a:extLst>
            </p:cNvPr>
            <p:cNvSpPr/>
            <p:nvPr/>
          </p:nvSpPr>
          <p:spPr>
            <a:xfrm>
              <a:off x="5865547" y="937360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13BF4E4B-0EBF-368C-AB3B-7B7F5260E7E0}"/>
                </a:ext>
              </a:extLst>
            </p:cNvPr>
            <p:cNvSpPr/>
            <p:nvPr/>
          </p:nvSpPr>
          <p:spPr>
            <a:xfrm>
              <a:off x="6043966" y="937360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405DCD49-DF63-9F05-EB9F-F2DFB0067DF6}"/>
                </a:ext>
              </a:extLst>
            </p:cNvPr>
            <p:cNvSpPr/>
            <p:nvPr/>
          </p:nvSpPr>
          <p:spPr>
            <a:xfrm>
              <a:off x="6222385" y="937360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B1FED250-88B8-B40B-1E1C-75C2F49D87E0}"/>
                </a:ext>
              </a:extLst>
            </p:cNvPr>
            <p:cNvSpPr/>
            <p:nvPr/>
          </p:nvSpPr>
          <p:spPr>
            <a:xfrm>
              <a:off x="6400804" y="937360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1" name="Rectangle 170">
            <a:extLst>
              <a:ext uri="{FF2B5EF4-FFF2-40B4-BE49-F238E27FC236}">
                <a16:creationId xmlns:a16="http://schemas.microsoft.com/office/drawing/2014/main" id="{8940E836-8E2B-FB34-1111-ADFBCEF9799E}"/>
              </a:ext>
            </a:extLst>
          </p:cNvPr>
          <p:cNvSpPr/>
          <p:nvPr/>
        </p:nvSpPr>
        <p:spPr>
          <a:xfrm>
            <a:off x="4192082" y="1825028"/>
            <a:ext cx="178419" cy="17841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D98E4191-EC03-7A0A-0253-EC60BAE41172}"/>
              </a:ext>
            </a:extLst>
          </p:cNvPr>
          <p:cNvSpPr/>
          <p:nvPr/>
        </p:nvSpPr>
        <p:spPr>
          <a:xfrm>
            <a:off x="4370501" y="1825028"/>
            <a:ext cx="178419" cy="17841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76FD6969-9DAC-C482-2827-FD10AF3B1A22}"/>
              </a:ext>
            </a:extLst>
          </p:cNvPr>
          <p:cNvSpPr/>
          <p:nvPr/>
        </p:nvSpPr>
        <p:spPr>
          <a:xfrm>
            <a:off x="4548920" y="1825028"/>
            <a:ext cx="178419" cy="17841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86A7428E-B1B3-7BD0-CA3C-1E5CCC9F2E7F}"/>
              </a:ext>
            </a:extLst>
          </p:cNvPr>
          <p:cNvSpPr/>
          <p:nvPr/>
        </p:nvSpPr>
        <p:spPr>
          <a:xfrm>
            <a:off x="4727339" y="1825028"/>
            <a:ext cx="178419" cy="17841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21AD3DAF-0A05-21B5-5B9D-C0A29FADE01B}"/>
              </a:ext>
            </a:extLst>
          </p:cNvPr>
          <p:cNvSpPr/>
          <p:nvPr/>
        </p:nvSpPr>
        <p:spPr>
          <a:xfrm>
            <a:off x="4905758" y="1825028"/>
            <a:ext cx="178419" cy="17841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52593C7F-7393-D810-4CDD-E353EEFEE264}"/>
              </a:ext>
            </a:extLst>
          </p:cNvPr>
          <p:cNvSpPr/>
          <p:nvPr/>
        </p:nvSpPr>
        <p:spPr>
          <a:xfrm>
            <a:off x="5084177" y="1825028"/>
            <a:ext cx="178419" cy="17841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79038BBE-0A36-5D64-8A10-8D6F5231265C}"/>
              </a:ext>
            </a:extLst>
          </p:cNvPr>
          <p:cNvSpPr/>
          <p:nvPr/>
        </p:nvSpPr>
        <p:spPr>
          <a:xfrm>
            <a:off x="5262596" y="1825028"/>
            <a:ext cx="178419" cy="17841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566B340A-5A73-914D-7AE5-852BB585C533}"/>
              </a:ext>
            </a:extLst>
          </p:cNvPr>
          <p:cNvSpPr/>
          <p:nvPr/>
        </p:nvSpPr>
        <p:spPr>
          <a:xfrm>
            <a:off x="5441015" y="1825028"/>
            <a:ext cx="178419" cy="17841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53D07994-4B48-2F3A-5834-75B5D3B15C69}"/>
              </a:ext>
            </a:extLst>
          </p:cNvPr>
          <p:cNvSpPr/>
          <p:nvPr/>
        </p:nvSpPr>
        <p:spPr>
          <a:xfrm>
            <a:off x="5619434" y="1825028"/>
            <a:ext cx="178419" cy="17841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B3208A93-DEAA-28CB-6D08-B591FC70F7B7}"/>
              </a:ext>
            </a:extLst>
          </p:cNvPr>
          <p:cNvSpPr/>
          <p:nvPr/>
        </p:nvSpPr>
        <p:spPr>
          <a:xfrm>
            <a:off x="5797853" y="1825028"/>
            <a:ext cx="178419" cy="17841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AF2977B1-82EF-668B-0838-8E6CE8D8831E}"/>
              </a:ext>
            </a:extLst>
          </p:cNvPr>
          <p:cNvSpPr/>
          <p:nvPr/>
        </p:nvSpPr>
        <p:spPr>
          <a:xfrm>
            <a:off x="5976272" y="1825028"/>
            <a:ext cx="178419" cy="17841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354E7208-4F2B-237A-D7EE-E2353503E9F6}"/>
              </a:ext>
            </a:extLst>
          </p:cNvPr>
          <p:cNvSpPr/>
          <p:nvPr/>
        </p:nvSpPr>
        <p:spPr>
          <a:xfrm>
            <a:off x="6154691" y="1825028"/>
            <a:ext cx="178419" cy="178419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72A1772E-CF79-30B9-D56E-30CED193C1D7}"/>
              </a:ext>
            </a:extLst>
          </p:cNvPr>
          <p:cNvSpPr/>
          <p:nvPr/>
        </p:nvSpPr>
        <p:spPr>
          <a:xfrm>
            <a:off x="6333110" y="1825028"/>
            <a:ext cx="178419" cy="178419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6BF51793-89BB-E5DB-E118-B324AFE33D32}"/>
              </a:ext>
            </a:extLst>
          </p:cNvPr>
          <p:cNvSpPr/>
          <p:nvPr/>
        </p:nvSpPr>
        <p:spPr>
          <a:xfrm>
            <a:off x="6511529" y="1825028"/>
            <a:ext cx="178419" cy="178419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A1109E6-CACF-09B6-0D9B-5C60081529E9}"/>
              </a:ext>
            </a:extLst>
          </p:cNvPr>
          <p:cNvSpPr/>
          <p:nvPr/>
        </p:nvSpPr>
        <p:spPr>
          <a:xfrm>
            <a:off x="6689948" y="1825028"/>
            <a:ext cx="178419" cy="178419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3F23B6B8-3BA2-7DD2-D3FD-4C2E3F3A1721}"/>
              </a:ext>
            </a:extLst>
          </p:cNvPr>
          <p:cNvSpPr/>
          <p:nvPr/>
        </p:nvSpPr>
        <p:spPr>
          <a:xfrm>
            <a:off x="6868367" y="1825028"/>
            <a:ext cx="178419" cy="178419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93CF639C-1354-8539-C9DE-98938A84F148}"/>
              </a:ext>
            </a:extLst>
          </p:cNvPr>
          <p:cNvSpPr/>
          <p:nvPr/>
        </p:nvSpPr>
        <p:spPr>
          <a:xfrm>
            <a:off x="7046786" y="1825028"/>
            <a:ext cx="178419" cy="178419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15A15E41-1647-F26E-A7A9-1727A65BD716}"/>
              </a:ext>
            </a:extLst>
          </p:cNvPr>
          <p:cNvSpPr/>
          <p:nvPr/>
        </p:nvSpPr>
        <p:spPr>
          <a:xfrm>
            <a:off x="7225205" y="1825028"/>
            <a:ext cx="178419" cy="17841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5847E76A-1C61-8640-EA25-5BBBA135C336}"/>
              </a:ext>
            </a:extLst>
          </p:cNvPr>
          <p:cNvSpPr/>
          <p:nvPr/>
        </p:nvSpPr>
        <p:spPr>
          <a:xfrm>
            <a:off x="7403624" y="1825028"/>
            <a:ext cx="178419" cy="17841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0928B27A-E731-6B46-0218-CBD89D98D8A1}"/>
              </a:ext>
            </a:extLst>
          </p:cNvPr>
          <p:cNvSpPr/>
          <p:nvPr/>
        </p:nvSpPr>
        <p:spPr>
          <a:xfrm>
            <a:off x="7582043" y="1825028"/>
            <a:ext cx="178419" cy="17841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18527012-10DB-E067-7DB4-A86737FD93F1}"/>
              </a:ext>
            </a:extLst>
          </p:cNvPr>
          <p:cNvSpPr/>
          <p:nvPr/>
        </p:nvSpPr>
        <p:spPr>
          <a:xfrm>
            <a:off x="7760462" y="1825028"/>
            <a:ext cx="178419" cy="17841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6221C2FA-B58E-7D02-8028-50AE7657DE10}"/>
              </a:ext>
            </a:extLst>
          </p:cNvPr>
          <p:cNvSpPr/>
          <p:nvPr/>
        </p:nvSpPr>
        <p:spPr>
          <a:xfrm>
            <a:off x="7938881" y="1825028"/>
            <a:ext cx="178419" cy="17841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0AA65F23-9BB5-D4AE-300C-45CAE3499F75}"/>
              </a:ext>
            </a:extLst>
          </p:cNvPr>
          <p:cNvSpPr/>
          <p:nvPr/>
        </p:nvSpPr>
        <p:spPr>
          <a:xfrm>
            <a:off x="8117300" y="1825028"/>
            <a:ext cx="178419" cy="17841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555E6EE4-4C27-FFAF-0899-A70E3638E902}"/>
              </a:ext>
            </a:extLst>
          </p:cNvPr>
          <p:cNvSpPr/>
          <p:nvPr/>
        </p:nvSpPr>
        <p:spPr>
          <a:xfrm>
            <a:off x="8295719" y="1825028"/>
            <a:ext cx="178419" cy="17841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6" name="Group 465">
            <a:extLst>
              <a:ext uri="{FF2B5EF4-FFF2-40B4-BE49-F238E27FC236}">
                <a16:creationId xmlns:a16="http://schemas.microsoft.com/office/drawing/2014/main" id="{9CE6070B-7BD3-5735-2AF1-04FBE90394DE}"/>
              </a:ext>
            </a:extLst>
          </p:cNvPr>
          <p:cNvGrpSpPr/>
          <p:nvPr/>
        </p:nvGrpSpPr>
        <p:grpSpPr>
          <a:xfrm>
            <a:off x="3741784" y="4301660"/>
            <a:ext cx="4112137" cy="187747"/>
            <a:chOff x="1827635" y="4602893"/>
            <a:chExt cx="4112137" cy="187747"/>
          </a:xfrm>
        </p:grpSpPr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0147BAB2-7ABA-CABA-17F2-D26439628A28}"/>
                </a:ext>
              </a:extLst>
            </p:cNvPr>
            <p:cNvGrpSpPr/>
            <p:nvPr/>
          </p:nvGrpSpPr>
          <p:grpSpPr>
            <a:xfrm>
              <a:off x="1827635" y="4612221"/>
              <a:ext cx="2854704" cy="178419"/>
              <a:chOff x="3724519" y="937360"/>
              <a:chExt cx="2854704" cy="178419"/>
            </a:xfrm>
          </p:grpSpPr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33987628-BF1C-D4B5-6859-05B2669A227F}"/>
                  </a:ext>
                </a:extLst>
              </p:cNvPr>
              <p:cNvSpPr/>
              <p:nvPr/>
            </p:nvSpPr>
            <p:spPr>
              <a:xfrm>
                <a:off x="3724519" y="937360"/>
                <a:ext cx="178419" cy="178419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7B667E91-12AE-BA36-0BB2-C167CB903B07}"/>
                  </a:ext>
                </a:extLst>
              </p:cNvPr>
              <p:cNvSpPr/>
              <p:nvPr/>
            </p:nvSpPr>
            <p:spPr>
              <a:xfrm>
                <a:off x="3902938" y="937360"/>
                <a:ext cx="178419" cy="178419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CE8D912A-0184-F88E-6A97-47C59E7CFF6E}"/>
                  </a:ext>
                </a:extLst>
              </p:cNvPr>
              <p:cNvSpPr/>
              <p:nvPr/>
            </p:nvSpPr>
            <p:spPr>
              <a:xfrm>
                <a:off x="4081357" y="937360"/>
                <a:ext cx="178419" cy="178419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1A3D15C8-31BF-032A-481F-FCAF1C9270B9}"/>
                  </a:ext>
                </a:extLst>
              </p:cNvPr>
              <p:cNvSpPr/>
              <p:nvPr/>
            </p:nvSpPr>
            <p:spPr>
              <a:xfrm>
                <a:off x="4259776" y="937360"/>
                <a:ext cx="178419" cy="178419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216325EA-EDF8-A7A9-F4A5-0D19F1FEAB07}"/>
                  </a:ext>
                </a:extLst>
              </p:cNvPr>
              <p:cNvSpPr/>
              <p:nvPr/>
            </p:nvSpPr>
            <p:spPr>
              <a:xfrm>
                <a:off x="4438195" y="937360"/>
                <a:ext cx="178419" cy="178419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4A8CA261-4730-83F5-3114-E325586C7C0B}"/>
                  </a:ext>
                </a:extLst>
              </p:cNvPr>
              <p:cNvSpPr/>
              <p:nvPr/>
            </p:nvSpPr>
            <p:spPr>
              <a:xfrm>
                <a:off x="4616614" y="937360"/>
                <a:ext cx="178419" cy="178419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670C4BD6-3276-AEE7-68E1-1C8DFD65E20B}"/>
                  </a:ext>
                </a:extLst>
              </p:cNvPr>
              <p:cNvSpPr/>
              <p:nvPr/>
            </p:nvSpPr>
            <p:spPr>
              <a:xfrm>
                <a:off x="4795033" y="937360"/>
                <a:ext cx="178419" cy="178419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B1D15BF7-E05F-B26A-830C-CB1BAC14F9FF}"/>
                  </a:ext>
                </a:extLst>
              </p:cNvPr>
              <p:cNvSpPr/>
              <p:nvPr/>
            </p:nvSpPr>
            <p:spPr>
              <a:xfrm>
                <a:off x="4973452" y="937360"/>
                <a:ext cx="178419" cy="178419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E45E081B-71A9-8E41-FDFD-EEAE3F74819E}"/>
                  </a:ext>
                </a:extLst>
              </p:cNvPr>
              <p:cNvSpPr/>
              <p:nvPr/>
            </p:nvSpPr>
            <p:spPr>
              <a:xfrm>
                <a:off x="5151871" y="937360"/>
                <a:ext cx="178419" cy="178419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D13675BF-DC8C-342D-2804-C88E1F855B6B}"/>
                  </a:ext>
                </a:extLst>
              </p:cNvPr>
              <p:cNvSpPr/>
              <p:nvPr/>
            </p:nvSpPr>
            <p:spPr>
              <a:xfrm>
                <a:off x="5330290" y="937360"/>
                <a:ext cx="178419" cy="178419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4104F44D-F3D4-F14F-EEF9-4E8C898C428D}"/>
                  </a:ext>
                </a:extLst>
              </p:cNvPr>
              <p:cNvSpPr/>
              <p:nvPr/>
            </p:nvSpPr>
            <p:spPr>
              <a:xfrm>
                <a:off x="5508709" y="937360"/>
                <a:ext cx="178419" cy="178419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6B2F8235-0B92-F9BA-AD95-E524D960A44E}"/>
                  </a:ext>
                </a:extLst>
              </p:cNvPr>
              <p:cNvSpPr/>
              <p:nvPr/>
            </p:nvSpPr>
            <p:spPr>
              <a:xfrm>
                <a:off x="5687128" y="937360"/>
                <a:ext cx="178419" cy="178419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79B137FF-F6EC-82C7-F704-15532C639D95}"/>
                  </a:ext>
                </a:extLst>
              </p:cNvPr>
              <p:cNvSpPr/>
              <p:nvPr/>
            </p:nvSpPr>
            <p:spPr>
              <a:xfrm>
                <a:off x="5865547" y="937360"/>
                <a:ext cx="178419" cy="178419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97E18246-1615-02ED-464F-EA9A6BB64C9C}"/>
                  </a:ext>
                </a:extLst>
              </p:cNvPr>
              <p:cNvSpPr/>
              <p:nvPr/>
            </p:nvSpPr>
            <p:spPr>
              <a:xfrm>
                <a:off x="6043966" y="937360"/>
                <a:ext cx="178419" cy="178419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71198EAA-6878-C4A1-09E4-0C77EFF06382}"/>
                  </a:ext>
                </a:extLst>
              </p:cNvPr>
              <p:cNvSpPr/>
              <p:nvPr/>
            </p:nvSpPr>
            <p:spPr>
              <a:xfrm>
                <a:off x="6222385" y="937360"/>
                <a:ext cx="178419" cy="178419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A0582B6B-5F31-46D5-5430-A25852552401}"/>
                  </a:ext>
                </a:extLst>
              </p:cNvPr>
              <p:cNvSpPr/>
              <p:nvPr/>
            </p:nvSpPr>
            <p:spPr>
              <a:xfrm>
                <a:off x="6400804" y="937360"/>
                <a:ext cx="178419" cy="178419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460CD01F-B23C-BC7E-F0D0-733ACB56DAE6}"/>
                </a:ext>
              </a:extLst>
            </p:cNvPr>
            <p:cNvSpPr/>
            <p:nvPr/>
          </p:nvSpPr>
          <p:spPr>
            <a:xfrm>
              <a:off x="4690839" y="4602893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8AC9091E-046B-1AF2-5F2C-F5132A9050C4}"/>
                </a:ext>
              </a:extLst>
            </p:cNvPr>
            <p:cNvSpPr/>
            <p:nvPr/>
          </p:nvSpPr>
          <p:spPr>
            <a:xfrm>
              <a:off x="4869258" y="4602893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06176D02-9BA8-D77B-4035-03CBE2672A79}"/>
                </a:ext>
              </a:extLst>
            </p:cNvPr>
            <p:cNvSpPr/>
            <p:nvPr/>
          </p:nvSpPr>
          <p:spPr>
            <a:xfrm>
              <a:off x="5047677" y="4602893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CEAD4F55-3310-B01D-DA28-0B9BC406CBE5}"/>
                </a:ext>
              </a:extLst>
            </p:cNvPr>
            <p:cNvSpPr/>
            <p:nvPr/>
          </p:nvSpPr>
          <p:spPr>
            <a:xfrm>
              <a:off x="5226096" y="4602893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6F79C089-406A-9AC7-55DA-2030F70BB507}"/>
                </a:ext>
              </a:extLst>
            </p:cNvPr>
            <p:cNvSpPr/>
            <p:nvPr/>
          </p:nvSpPr>
          <p:spPr>
            <a:xfrm>
              <a:off x="5404515" y="4602893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471F1B4D-AB3B-8154-73D5-37595E8ED560}"/>
                </a:ext>
              </a:extLst>
            </p:cNvPr>
            <p:cNvSpPr/>
            <p:nvPr/>
          </p:nvSpPr>
          <p:spPr>
            <a:xfrm>
              <a:off x="5582934" y="4602893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D3BCE547-FAF6-9CAC-206B-0D9C718F9889}"/>
                </a:ext>
              </a:extLst>
            </p:cNvPr>
            <p:cNvSpPr/>
            <p:nvPr/>
          </p:nvSpPr>
          <p:spPr>
            <a:xfrm>
              <a:off x="5761353" y="4602893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0" name="Rectangle 249">
            <a:extLst>
              <a:ext uri="{FF2B5EF4-FFF2-40B4-BE49-F238E27FC236}">
                <a16:creationId xmlns:a16="http://schemas.microsoft.com/office/drawing/2014/main" id="{E639B35D-4A6A-0775-A130-CC42C1448D81}"/>
              </a:ext>
            </a:extLst>
          </p:cNvPr>
          <p:cNvSpPr/>
          <p:nvPr/>
        </p:nvSpPr>
        <p:spPr>
          <a:xfrm>
            <a:off x="5455147" y="5620015"/>
            <a:ext cx="178419" cy="17841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127D6EB4-3466-8F1B-2839-28EB37B50BED}"/>
              </a:ext>
            </a:extLst>
          </p:cNvPr>
          <p:cNvSpPr/>
          <p:nvPr/>
        </p:nvSpPr>
        <p:spPr>
          <a:xfrm>
            <a:off x="5633566" y="5620015"/>
            <a:ext cx="178419" cy="17841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BDB02C6D-5D94-7F24-ADAB-B0E5C3C5CA64}"/>
              </a:ext>
            </a:extLst>
          </p:cNvPr>
          <p:cNvSpPr/>
          <p:nvPr/>
        </p:nvSpPr>
        <p:spPr>
          <a:xfrm>
            <a:off x="5811985" y="5620015"/>
            <a:ext cx="178419" cy="17841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4FE16FEB-E08B-5D13-A4FC-2598E9257FFF}"/>
              </a:ext>
            </a:extLst>
          </p:cNvPr>
          <p:cNvSpPr/>
          <p:nvPr/>
        </p:nvSpPr>
        <p:spPr>
          <a:xfrm>
            <a:off x="5990404" y="5620015"/>
            <a:ext cx="178419" cy="17841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C00E3A38-D859-4514-FF4A-35AAD175173F}"/>
              </a:ext>
            </a:extLst>
          </p:cNvPr>
          <p:cNvSpPr/>
          <p:nvPr/>
        </p:nvSpPr>
        <p:spPr>
          <a:xfrm>
            <a:off x="6168823" y="5620015"/>
            <a:ext cx="178419" cy="178419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E3B5AE0F-B4E6-9A21-7CD5-FDAA04631B9E}"/>
              </a:ext>
            </a:extLst>
          </p:cNvPr>
          <p:cNvSpPr/>
          <p:nvPr/>
        </p:nvSpPr>
        <p:spPr>
          <a:xfrm>
            <a:off x="6347242" y="5620015"/>
            <a:ext cx="178419" cy="178419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F2A05A32-E120-79D7-6DA0-FEB317C59102}"/>
              </a:ext>
            </a:extLst>
          </p:cNvPr>
          <p:cNvSpPr/>
          <p:nvPr/>
        </p:nvSpPr>
        <p:spPr>
          <a:xfrm>
            <a:off x="6525661" y="5620015"/>
            <a:ext cx="178419" cy="178419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EED0E318-4320-A0E8-957B-5A71E607477C}"/>
              </a:ext>
            </a:extLst>
          </p:cNvPr>
          <p:cNvSpPr/>
          <p:nvPr/>
        </p:nvSpPr>
        <p:spPr>
          <a:xfrm>
            <a:off x="6704080" y="5620015"/>
            <a:ext cx="178419" cy="178419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9B821C35-4E56-E6FC-BE9F-9BDA3D4B620E}"/>
              </a:ext>
            </a:extLst>
          </p:cNvPr>
          <p:cNvSpPr/>
          <p:nvPr/>
        </p:nvSpPr>
        <p:spPr>
          <a:xfrm>
            <a:off x="6882499" y="5620015"/>
            <a:ext cx="178419" cy="178419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CC60D8D4-CFB3-7AA1-497A-D5FB6A1802F3}"/>
              </a:ext>
            </a:extLst>
          </p:cNvPr>
          <p:cNvSpPr/>
          <p:nvPr/>
        </p:nvSpPr>
        <p:spPr>
          <a:xfrm>
            <a:off x="7060918" y="5620015"/>
            <a:ext cx="178419" cy="178419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294E9AD1-373F-EFB3-A23A-4444AB2B8D38}"/>
              </a:ext>
            </a:extLst>
          </p:cNvPr>
          <p:cNvSpPr/>
          <p:nvPr/>
        </p:nvSpPr>
        <p:spPr>
          <a:xfrm>
            <a:off x="7307795" y="5633667"/>
            <a:ext cx="178419" cy="17841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71B42FA2-0C99-3F0C-0F1A-7DDCC071F06A}"/>
              </a:ext>
            </a:extLst>
          </p:cNvPr>
          <p:cNvSpPr/>
          <p:nvPr/>
        </p:nvSpPr>
        <p:spPr>
          <a:xfrm>
            <a:off x="7486214" y="5633667"/>
            <a:ext cx="178419" cy="17841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51E4ED7F-B9E2-A64D-3750-796A50BDDC94}"/>
              </a:ext>
            </a:extLst>
          </p:cNvPr>
          <p:cNvSpPr/>
          <p:nvPr/>
        </p:nvSpPr>
        <p:spPr>
          <a:xfrm>
            <a:off x="7664633" y="5633667"/>
            <a:ext cx="178419" cy="17841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75CE187E-DEA8-D566-BED2-86AE7CE2A490}"/>
              </a:ext>
            </a:extLst>
          </p:cNvPr>
          <p:cNvSpPr/>
          <p:nvPr/>
        </p:nvSpPr>
        <p:spPr>
          <a:xfrm>
            <a:off x="7843052" y="5633667"/>
            <a:ext cx="178419" cy="17841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F30A4F9E-9CCD-7903-F853-6FB7B21497F3}"/>
              </a:ext>
            </a:extLst>
          </p:cNvPr>
          <p:cNvSpPr/>
          <p:nvPr/>
        </p:nvSpPr>
        <p:spPr>
          <a:xfrm>
            <a:off x="8021471" y="5633667"/>
            <a:ext cx="178419" cy="17841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079601F3-55E0-480F-5952-C570E22B3F1B}"/>
              </a:ext>
            </a:extLst>
          </p:cNvPr>
          <p:cNvSpPr/>
          <p:nvPr/>
        </p:nvSpPr>
        <p:spPr>
          <a:xfrm>
            <a:off x="8199890" y="5633667"/>
            <a:ext cx="178419" cy="17841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978F0481-6AB9-C3B1-8821-24684302E8B1}"/>
              </a:ext>
            </a:extLst>
          </p:cNvPr>
          <p:cNvSpPr/>
          <p:nvPr/>
        </p:nvSpPr>
        <p:spPr>
          <a:xfrm>
            <a:off x="8378309" y="5633667"/>
            <a:ext cx="178419" cy="17841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Rectangle 365">
            <a:extLst>
              <a:ext uri="{FF2B5EF4-FFF2-40B4-BE49-F238E27FC236}">
                <a16:creationId xmlns:a16="http://schemas.microsoft.com/office/drawing/2014/main" id="{175D1659-4F1C-1A4C-448C-CC106EA2E64B}"/>
              </a:ext>
            </a:extLst>
          </p:cNvPr>
          <p:cNvSpPr/>
          <p:nvPr/>
        </p:nvSpPr>
        <p:spPr>
          <a:xfrm>
            <a:off x="7877118" y="4306324"/>
            <a:ext cx="178419" cy="17841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D6712630-B1BD-10C5-F1F0-DF3686F8E245}"/>
              </a:ext>
            </a:extLst>
          </p:cNvPr>
          <p:cNvSpPr txBox="1"/>
          <p:nvPr/>
        </p:nvSpPr>
        <p:spPr>
          <a:xfrm>
            <a:off x="431353" y="1720243"/>
            <a:ext cx="77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S-1 = </a:t>
            </a:r>
          </a:p>
        </p:txBody>
      </p:sp>
      <p:grpSp>
        <p:nvGrpSpPr>
          <p:cNvPr id="372" name="Group 371">
            <a:extLst>
              <a:ext uri="{FF2B5EF4-FFF2-40B4-BE49-F238E27FC236}">
                <a16:creationId xmlns:a16="http://schemas.microsoft.com/office/drawing/2014/main" id="{B678D897-C319-5F43-B1AC-4F4D25DA1E42}"/>
              </a:ext>
            </a:extLst>
          </p:cNvPr>
          <p:cNvGrpSpPr/>
          <p:nvPr/>
        </p:nvGrpSpPr>
        <p:grpSpPr>
          <a:xfrm>
            <a:off x="1337128" y="2497411"/>
            <a:ext cx="2854704" cy="178419"/>
            <a:chOff x="3724519" y="937360"/>
            <a:chExt cx="2854704" cy="178419"/>
          </a:xfrm>
        </p:grpSpPr>
        <p:sp>
          <p:nvSpPr>
            <p:cNvPr id="373" name="Rectangle 372">
              <a:extLst>
                <a:ext uri="{FF2B5EF4-FFF2-40B4-BE49-F238E27FC236}">
                  <a16:creationId xmlns:a16="http://schemas.microsoft.com/office/drawing/2014/main" id="{5F93D659-5502-7E5E-AD0A-2E715339B217}"/>
                </a:ext>
              </a:extLst>
            </p:cNvPr>
            <p:cNvSpPr/>
            <p:nvPr/>
          </p:nvSpPr>
          <p:spPr>
            <a:xfrm>
              <a:off x="3724519" y="937360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Rectangle 373">
              <a:extLst>
                <a:ext uri="{FF2B5EF4-FFF2-40B4-BE49-F238E27FC236}">
                  <a16:creationId xmlns:a16="http://schemas.microsoft.com/office/drawing/2014/main" id="{E7913F98-3E27-378F-034F-50B8C3435C6A}"/>
                </a:ext>
              </a:extLst>
            </p:cNvPr>
            <p:cNvSpPr/>
            <p:nvPr/>
          </p:nvSpPr>
          <p:spPr>
            <a:xfrm>
              <a:off x="3902938" y="937360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Rectangle 374">
              <a:extLst>
                <a:ext uri="{FF2B5EF4-FFF2-40B4-BE49-F238E27FC236}">
                  <a16:creationId xmlns:a16="http://schemas.microsoft.com/office/drawing/2014/main" id="{0E0F2EAA-5EEC-ABDE-5D60-93DA8F405C38}"/>
                </a:ext>
              </a:extLst>
            </p:cNvPr>
            <p:cNvSpPr/>
            <p:nvPr/>
          </p:nvSpPr>
          <p:spPr>
            <a:xfrm>
              <a:off x="4081357" y="937360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Rectangle 375">
              <a:extLst>
                <a:ext uri="{FF2B5EF4-FFF2-40B4-BE49-F238E27FC236}">
                  <a16:creationId xmlns:a16="http://schemas.microsoft.com/office/drawing/2014/main" id="{C0A2009F-480A-9709-E460-7BBA0F50FB85}"/>
                </a:ext>
              </a:extLst>
            </p:cNvPr>
            <p:cNvSpPr/>
            <p:nvPr/>
          </p:nvSpPr>
          <p:spPr>
            <a:xfrm>
              <a:off x="4259776" y="937360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Rectangle 376">
              <a:extLst>
                <a:ext uri="{FF2B5EF4-FFF2-40B4-BE49-F238E27FC236}">
                  <a16:creationId xmlns:a16="http://schemas.microsoft.com/office/drawing/2014/main" id="{A88E2C3A-D51F-72F7-042F-7D8530E716EC}"/>
                </a:ext>
              </a:extLst>
            </p:cNvPr>
            <p:cNvSpPr/>
            <p:nvPr/>
          </p:nvSpPr>
          <p:spPr>
            <a:xfrm>
              <a:off x="4438195" y="937360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Rectangle 377">
              <a:extLst>
                <a:ext uri="{FF2B5EF4-FFF2-40B4-BE49-F238E27FC236}">
                  <a16:creationId xmlns:a16="http://schemas.microsoft.com/office/drawing/2014/main" id="{A2EAAFFA-5ECF-8F54-E3CE-00C49B543ED2}"/>
                </a:ext>
              </a:extLst>
            </p:cNvPr>
            <p:cNvSpPr/>
            <p:nvPr/>
          </p:nvSpPr>
          <p:spPr>
            <a:xfrm>
              <a:off x="4616614" y="937360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Rectangle 378">
              <a:extLst>
                <a:ext uri="{FF2B5EF4-FFF2-40B4-BE49-F238E27FC236}">
                  <a16:creationId xmlns:a16="http://schemas.microsoft.com/office/drawing/2014/main" id="{FB15D562-684D-DB8F-0E8A-737E645E523C}"/>
                </a:ext>
              </a:extLst>
            </p:cNvPr>
            <p:cNvSpPr/>
            <p:nvPr/>
          </p:nvSpPr>
          <p:spPr>
            <a:xfrm>
              <a:off x="4795033" y="937360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Rectangle 379">
              <a:extLst>
                <a:ext uri="{FF2B5EF4-FFF2-40B4-BE49-F238E27FC236}">
                  <a16:creationId xmlns:a16="http://schemas.microsoft.com/office/drawing/2014/main" id="{87153D61-82AB-1A89-7C5D-07E5E11223A3}"/>
                </a:ext>
              </a:extLst>
            </p:cNvPr>
            <p:cNvSpPr/>
            <p:nvPr/>
          </p:nvSpPr>
          <p:spPr>
            <a:xfrm>
              <a:off x="4973452" y="937360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A6262DBD-2C9F-BA1D-F4E1-B2C880FD8C0E}"/>
                </a:ext>
              </a:extLst>
            </p:cNvPr>
            <p:cNvSpPr/>
            <p:nvPr/>
          </p:nvSpPr>
          <p:spPr>
            <a:xfrm>
              <a:off x="5151871" y="937360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CCD4499C-C87B-5622-4974-10CCCCFF52CF}"/>
                </a:ext>
              </a:extLst>
            </p:cNvPr>
            <p:cNvSpPr/>
            <p:nvPr/>
          </p:nvSpPr>
          <p:spPr>
            <a:xfrm>
              <a:off x="5330290" y="937360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Rectangle 382">
              <a:extLst>
                <a:ext uri="{FF2B5EF4-FFF2-40B4-BE49-F238E27FC236}">
                  <a16:creationId xmlns:a16="http://schemas.microsoft.com/office/drawing/2014/main" id="{FBC115F5-D406-307D-C6DE-6358746CAE88}"/>
                </a:ext>
              </a:extLst>
            </p:cNvPr>
            <p:cNvSpPr/>
            <p:nvPr/>
          </p:nvSpPr>
          <p:spPr>
            <a:xfrm>
              <a:off x="5508709" y="937360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Rectangle 383">
              <a:extLst>
                <a:ext uri="{FF2B5EF4-FFF2-40B4-BE49-F238E27FC236}">
                  <a16:creationId xmlns:a16="http://schemas.microsoft.com/office/drawing/2014/main" id="{3F63572F-25C1-21F8-8FE3-016F96D50D95}"/>
                </a:ext>
              </a:extLst>
            </p:cNvPr>
            <p:cNvSpPr/>
            <p:nvPr/>
          </p:nvSpPr>
          <p:spPr>
            <a:xfrm>
              <a:off x="5687128" y="937360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68509314-4190-B402-8F29-962166C7CBFE}"/>
                </a:ext>
              </a:extLst>
            </p:cNvPr>
            <p:cNvSpPr/>
            <p:nvPr/>
          </p:nvSpPr>
          <p:spPr>
            <a:xfrm>
              <a:off x="5865547" y="937360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048DEFDF-8C09-5D7C-0135-21F880146486}"/>
                </a:ext>
              </a:extLst>
            </p:cNvPr>
            <p:cNvSpPr/>
            <p:nvPr/>
          </p:nvSpPr>
          <p:spPr>
            <a:xfrm>
              <a:off x="6043966" y="937360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38BCB740-31B7-9C3C-E760-6742ACB00053}"/>
                </a:ext>
              </a:extLst>
            </p:cNvPr>
            <p:cNvSpPr/>
            <p:nvPr/>
          </p:nvSpPr>
          <p:spPr>
            <a:xfrm>
              <a:off x="6222385" y="937360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125DE9C1-AB08-2E9E-6467-36C873F56C9F}"/>
                </a:ext>
              </a:extLst>
            </p:cNvPr>
            <p:cNvSpPr/>
            <p:nvPr/>
          </p:nvSpPr>
          <p:spPr>
            <a:xfrm>
              <a:off x="6400804" y="937360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9" name="Group 388">
            <a:extLst>
              <a:ext uri="{FF2B5EF4-FFF2-40B4-BE49-F238E27FC236}">
                <a16:creationId xmlns:a16="http://schemas.microsoft.com/office/drawing/2014/main" id="{08CF36A9-1E27-E414-39C2-1CA43DC836F1}"/>
              </a:ext>
            </a:extLst>
          </p:cNvPr>
          <p:cNvGrpSpPr/>
          <p:nvPr/>
        </p:nvGrpSpPr>
        <p:grpSpPr>
          <a:xfrm>
            <a:off x="4193145" y="2497411"/>
            <a:ext cx="4282056" cy="178419"/>
            <a:chOff x="5489464" y="2485018"/>
            <a:chExt cx="4282056" cy="178419"/>
          </a:xfrm>
        </p:grpSpPr>
        <p:sp>
          <p:nvSpPr>
            <p:cNvPr id="390" name="Rectangle 389">
              <a:extLst>
                <a:ext uri="{FF2B5EF4-FFF2-40B4-BE49-F238E27FC236}">
                  <a16:creationId xmlns:a16="http://schemas.microsoft.com/office/drawing/2014/main" id="{4DC1CE56-5F17-443B-7523-29BFED306CE4}"/>
                </a:ext>
              </a:extLst>
            </p:cNvPr>
            <p:cNvSpPr/>
            <p:nvPr/>
          </p:nvSpPr>
          <p:spPr>
            <a:xfrm>
              <a:off x="5489464" y="2485018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Rectangle 390">
              <a:extLst>
                <a:ext uri="{FF2B5EF4-FFF2-40B4-BE49-F238E27FC236}">
                  <a16:creationId xmlns:a16="http://schemas.microsoft.com/office/drawing/2014/main" id="{AFBE6B7E-19E7-6C6A-2645-885C799227C7}"/>
                </a:ext>
              </a:extLst>
            </p:cNvPr>
            <p:cNvSpPr/>
            <p:nvPr/>
          </p:nvSpPr>
          <p:spPr>
            <a:xfrm>
              <a:off x="5667883" y="2485018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Rectangle 391">
              <a:extLst>
                <a:ext uri="{FF2B5EF4-FFF2-40B4-BE49-F238E27FC236}">
                  <a16:creationId xmlns:a16="http://schemas.microsoft.com/office/drawing/2014/main" id="{45DFDD2A-EB67-D9E0-DBA4-81C17E99A8A3}"/>
                </a:ext>
              </a:extLst>
            </p:cNvPr>
            <p:cNvSpPr/>
            <p:nvPr/>
          </p:nvSpPr>
          <p:spPr>
            <a:xfrm>
              <a:off x="5846302" y="2485018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Rectangle 392">
              <a:extLst>
                <a:ext uri="{FF2B5EF4-FFF2-40B4-BE49-F238E27FC236}">
                  <a16:creationId xmlns:a16="http://schemas.microsoft.com/office/drawing/2014/main" id="{2097C4ED-49FA-F461-1E65-F8CF8DDE6CE1}"/>
                </a:ext>
              </a:extLst>
            </p:cNvPr>
            <p:cNvSpPr/>
            <p:nvPr/>
          </p:nvSpPr>
          <p:spPr>
            <a:xfrm>
              <a:off x="6024721" y="2485018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Rectangle 393">
              <a:extLst>
                <a:ext uri="{FF2B5EF4-FFF2-40B4-BE49-F238E27FC236}">
                  <a16:creationId xmlns:a16="http://schemas.microsoft.com/office/drawing/2014/main" id="{3F947B47-CB1D-3ECF-ED91-4174E60C3DB8}"/>
                </a:ext>
              </a:extLst>
            </p:cNvPr>
            <p:cNvSpPr/>
            <p:nvPr/>
          </p:nvSpPr>
          <p:spPr>
            <a:xfrm>
              <a:off x="6203140" y="2485018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Rectangle 394">
              <a:extLst>
                <a:ext uri="{FF2B5EF4-FFF2-40B4-BE49-F238E27FC236}">
                  <a16:creationId xmlns:a16="http://schemas.microsoft.com/office/drawing/2014/main" id="{D246A74C-BE63-8257-74D0-4C394901AC7A}"/>
                </a:ext>
              </a:extLst>
            </p:cNvPr>
            <p:cNvSpPr/>
            <p:nvPr/>
          </p:nvSpPr>
          <p:spPr>
            <a:xfrm>
              <a:off x="6381559" y="2485018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Rectangle 395">
              <a:extLst>
                <a:ext uri="{FF2B5EF4-FFF2-40B4-BE49-F238E27FC236}">
                  <a16:creationId xmlns:a16="http://schemas.microsoft.com/office/drawing/2014/main" id="{8104E219-829A-A42F-D564-F7F8260FCF50}"/>
                </a:ext>
              </a:extLst>
            </p:cNvPr>
            <p:cNvSpPr/>
            <p:nvPr/>
          </p:nvSpPr>
          <p:spPr>
            <a:xfrm>
              <a:off x="6559978" y="2485018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Rectangle 396">
              <a:extLst>
                <a:ext uri="{FF2B5EF4-FFF2-40B4-BE49-F238E27FC236}">
                  <a16:creationId xmlns:a16="http://schemas.microsoft.com/office/drawing/2014/main" id="{6B9C5DAE-2FD5-57E8-D0F7-0444996CC4AC}"/>
                </a:ext>
              </a:extLst>
            </p:cNvPr>
            <p:cNvSpPr/>
            <p:nvPr/>
          </p:nvSpPr>
          <p:spPr>
            <a:xfrm>
              <a:off x="6738397" y="2485018"/>
              <a:ext cx="178419" cy="178419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Rectangle 397">
              <a:extLst>
                <a:ext uri="{FF2B5EF4-FFF2-40B4-BE49-F238E27FC236}">
                  <a16:creationId xmlns:a16="http://schemas.microsoft.com/office/drawing/2014/main" id="{05E415F3-0BB8-D74E-592D-0868C82FAABF}"/>
                </a:ext>
              </a:extLst>
            </p:cNvPr>
            <p:cNvSpPr/>
            <p:nvPr/>
          </p:nvSpPr>
          <p:spPr>
            <a:xfrm>
              <a:off x="6916816" y="2485018"/>
              <a:ext cx="178419" cy="178419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Rectangle 398">
              <a:extLst>
                <a:ext uri="{FF2B5EF4-FFF2-40B4-BE49-F238E27FC236}">
                  <a16:creationId xmlns:a16="http://schemas.microsoft.com/office/drawing/2014/main" id="{DCF831D5-05D8-2367-56FB-37A61756C35F}"/>
                </a:ext>
              </a:extLst>
            </p:cNvPr>
            <p:cNvSpPr/>
            <p:nvPr/>
          </p:nvSpPr>
          <p:spPr>
            <a:xfrm>
              <a:off x="7095235" y="2485018"/>
              <a:ext cx="178419" cy="178419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Rectangle 399">
              <a:extLst>
                <a:ext uri="{FF2B5EF4-FFF2-40B4-BE49-F238E27FC236}">
                  <a16:creationId xmlns:a16="http://schemas.microsoft.com/office/drawing/2014/main" id="{65C0BD24-1696-CD95-F187-CEF3B57D5A6A}"/>
                </a:ext>
              </a:extLst>
            </p:cNvPr>
            <p:cNvSpPr/>
            <p:nvPr/>
          </p:nvSpPr>
          <p:spPr>
            <a:xfrm>
              <a:off x="7273654" y="2485018"/>
              <a:ext cx="178419" cy="178419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55C03822-C17C-E9E3-07E5-2D9FD2E4A4EA}"/>
                </a:ext>
              </a:extLst>
            </p:cNvPr>
            <p:cNvSpPr/>
            <p:nvPr/>
          </p:nvSpPr>
          <p:spPr>
            <a:xfrm>
              <a:off x="7452073" y="2485018"/>
              <a:ext cx="178419" cy="17841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123E4A7D-A269-8D27-49C3-8AD125F12CC4}"/>
                </a:ext>
              </a:extLst>
            </p:cNvPr>
            <p:cNvSpPr/>
            <p:nvPr/>
          </p:nvSpPr>
          <p:spPr>
            <a:xfrm>
              <a:off x="7630492" y="2485018"/>
              <a:ext cx="178419" cy="17841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CC303DE1-06FB-74B0-E5F3-4B5EA118BA18}"/>
                </a:ext>
              </a:extLst>
            </p:cNvPr>
            <p:cNvSpPr/>
            <p:nvPr/>
          </p:nvSpPr>
          <p:spPr>
            <a:xfrm>
              <a:off x="7808911" y="2485018"/>
              <a:ext cx="178419" cy="17841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1E065063-3876-E9A7-57E8-4E4012A1D18C}"/>
                </a:ext>
              </a:extLst>
            </p:cNvPr>
            <p:cNvSpPr/>
            <p:nvPr/>
          </p:nvSpPr>
          <p:spPr>
            <a:xfrm>
              <a:off x="7987330" y="2485018"/>
              <a:ext cx="178419" cy="17841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E2989AF3-4CE1-A42F-B3D5-E4A0F98ED92F}"/>
                </a:ext>
              </a:extLst>
            </p:cNvPr>
            <p:cNvSpPr/>
            <p:nvPr/>
          </p:nvSpPr>
          <p:spPr>
            <a:xfrm>
              <a:off x="8165749" y="2485018"/>
              <a:ext cx="178419" cy="17841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F1DB348A-E75A-93D2-E687-59D4892EBD9F}"/>
                </a:ext>
              </a:extLst>
            </p:cNvPr>
            <p:cNvSpPr/>
            <p:nvPr/>
          </p:nvSpPr>
          <p:spPr>
            <a:xfrm>
              <a:off x="8344168" y="2485018"/>
              <a:ext cx="178419" cy="17841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Rectangle 406">
              <a:extLst>
                <a:ext uri="{FF2B5EF4-FFF2-40B4-BE49-F238E27FC236}">
                  <a16:creationId xmlns:a16="http://schemas.microsoft.com/office/drawing/2014/main" id="{FFAC1310-4B23-FA31-3DBD-8C62B41B244A}"/>
                </a:ext>
              </a:extLst>
            </p:cNvPr>
            <p:cNvSpPr/>
            <p:nvPr/>
          </p:nvSpPr>
          <p:spPr>
            <a:xfrm>
              <a:off x="8522587" y="2485018"/>
              <a:ext cx="178419" cy="178419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Rectangle 407">
              <a:extLst>
                <a:ext uri="{FF2B5EF4-FFF2-40B4-BE49-F238E27FC236}">
                  <a16:creationId xmlns:a16="http://schemas.microsoft.com/office/drawing/2014/main" id="{1F12C3A8-DFFF-7CE7-5F35-26C9500027D6}"/>
                </a:ext>
              </a:extLst>
            </p:cNvPr>
            <p:cNvSpPr/>
            <p:nvPr/>
          </p:nvSpPr>
          <p:spPr>
            <a:xfrm>
              <a:off x="8701006" y="2485018"/>
              <a:ext cx="178419" cy="178419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Rectangle 408">
              <a:extLst>
                <a:ext uri="{FF2B5EF4-FFF2-40B4-BE49-F238E27FC236}">
                  <a16:creationId xmlns:a16="http://schemas.microsoft.com/office/drawing/2014/main" id="{C9C0DA4D-C0C8-8F8C-F8D7-1C656665BFFC}"/>
                </a:ext>
              </a:extLst>
            </p:cNvPr>
            <p:cNvSpPr/>
            <p:nvPr/>
          </p:nvSpPr>
          <p:spPr>
            <a:xfrm>
              <a:off x="8879425" y="2485018"/>
              <a:ext cx="178419" cy="178419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BF53279E-BC3F-99C4-065B-E98FF20EB654}"/>
                </a:ext>
              </a:extLst>
            </p:cNvPr>
            <p:cNvSpPr/>
            <p:nvPr/>
          </p:nvSpPr>
          <p:spPr>
            <a:xfrm>
              <a:off x="9057844" y="2485018"/>
              <a:ext cx="178419" cy="178419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Rectangle 410">
              <a:extLst>
                <a:ext uri="{FF2B5EF4-FFF2-40B4-BE49-F238E27FC236}">
                  <a16:creationId xmlns:a16="http://schemas.microsoft.com/office/drawing/2014/main" id="{D7457772-FF8C-B417-A2B8-C83E8A8C53EF}"/>
                </a:ext>
              </a:extLst>
            </p:cNvPr>
            <p:cNvSpPr/>
            <p:nvPr/>
          </p:nvSpPr>
          <p:spPr>
            <a:xfrm>
              <a:off x="9236263" y="2485018"/>
              <a:ext cx="178419" cy="178419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Rectangle 411">
              <a:extLst>
                <a:ext uri="{FF2B5EF4-FFF2-40B4-BE49-F238E27FC236}">
                  <a16:creationId xmlns:a16="http://schemas.microsoft.com/office/drawing/2014/main" id="{DF67AF33-8571-7912-20F7-ACB917274178}"/>
                </a:ext>
              </a:extLst>
            </p:cNvPr>
            <p:cNvSpPr/>
            <p:nvPr/>
          </p:nvSpPr>
          <p:spPr>
            <a:xfrm>
              <a:off x="9414682" y="2485018"/>
              <a:ext cx="178419" cy="178419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Rectangle 412">
              <a:extLst>
                <a:ext uri="{FF2B5EF4-FFF2-40B4-BE49-F238E27FC236}">
                  <a16:creationId xmlns:a16="http://schemas.microsoft.com/office/drawing/2014/main" id="{FA4BF18A-6C01-C898-7BEC-71EFB38BE6CC}"/>
                </a:ext>
              </a:extLst>
            </p:cNvPr>
            <p:cNvSpPr/>
            <p:nvPr/>
          </p:nvSpPr>
          <p:spPr>
            <a:xfrm>
              <a:off x="9593101" y="2485018"/>
              <a:ext cx="178419" cy="178419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4" name="Group 413">
            <a:extLst>
              <a:ext uri="{FF2B5EF4-FFF2-40B4-BE49-F238E27FC236}">
                <a16:creationId xmlns:a16="http://schemas.microsoft.com/office/drawing/2014/main" id="{17BF0C2B-864A-C999-CBD9-F1FE050DF579}"/>
              </a:ext>
            </a:extLst>
          </p:cNvPr>
          <p:cNvGrpSpPr/>
          <p:nvPr/>
        </p:nvGrpSpPr>
        <p:grpSpPr>
          <a:xfrm>
            <a:off x="1350197" y="2857140"/>
            <a:ext cx="3518720" cy="178419"/>
            <a:chOff x="3724519" y="937360"/>
            <a:chExt cx="2854704" cy="178419"/>
          </a:xfrm>
        </p:grpSpPr>
        <p:sp>
          <p:nvSpPr>
            <p:cNvPr id="415" name="Rectangle 414">
              <a:extLst>
                <a:ext uri="{FF2B5EF4-FFF2-40B4-BE49-F238E27FC236}">
                  <a16:creationId xmlns:a16="http://schemas.microsoft.com/office/drawing/2014/main" id="{AA2A3F82-039F-BE86-F40E-8FA25D0344BD}"/>
                </a:ext>
              </a:extLst>
            </p:cNvPr>
            <p:cNvSpPr/>
            <p:nvPr/>
          </p:nvSpPr>
          <p:spPr>
            <a:xfrm>
              <a:off x="3724519" y="937360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Rectangle 415">
              <a:extLst>
                <a:ext uri="{FF2B5EF4-FFF2-40B4-BE49-F238E27FC236}">
                  <a16:creationId xmlns:a16="http://schemas.microsoft.com/office/drawing/2014/main" id="{9D41CA3B-B884-1859-CC81-0BD1824E4677}"/>
                </a:ext>
              </a:extLst>
            </p:cNvPr>
            <p:cNvSpPr/>
            <p:nvPr/>
          </p:nvSpPr>
          <p:spPr>
            <a:xfrm>
              <a:off x="3902938" y="937360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Rectangle 416">
              <a:extLst>
                <a:ext uri="{FF2B5EF4-FFF2-40B4-BE49-F238E27FC236}">
                  <a16:creationId xmlns:a16="http://schemas.microsoft.com/office/drawing/2014/main" id="{6B10D3AA-71B4-A699-BDAC-5CC2D1CB8685}"/>
                </a:ext>
              </a:extLst>
            </p:cNvPr>
            <p:cNvSpPr/>
            <p:nvPr/>
          </p:nvSpPr>
          <p:spPr>
            <a:xfrm>
              <a:off x="4081357" y="937360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Rectangle 417">
              <a:extLst>
                <a:ext uri="{FF2B5EF4-FFF2-40B4-BE49-F238E27FC236}">
                  <a16:creationId xmlns:a16="http://schemas.microsoft.com/office/drawing/2014/main" id="{BA197A4B-F370-CE95-FECE-E1727F0795C6}"/>
                </a:ext>
              </a:extLst>
            </p:cNvPr>
            <p:cNvSpPr/>
            <p:nvPr/>
          </p:nvSpPr>
          <p:spPr>
            <a:xfrm>
              <a:off x="4259776" y="937360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Rectangle 418">
              <a:extLst>
                <a:ext uri="{FF2B5EF4-FFF2-40B4-BE49-F238E27FC236}">
                  <a16:creationId xmlns:a16="http://schemas.microsoft.com/office/drawing/2014/main" id="{183F9255-00CE-095C-DAAA-FDDFB8CC34C3}"/>
                </a:ext>
              </a:extLst>
            </p:cNvPr>
            <p:cNvSpPr/>
            <p:nvPr/>
          </p:nvSpPr>
          <p:spPr>
            <a:xfrm>
              <a:off x="4438195" y="937360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Rectangle 419">
              <a:extLst>
                <a:ext uri="{FF2B5EF4-FFF2-40B4-BE49-F238E27FC236}">
                  <a16:creationId xmlns:a16="http://schemas.microsoft.com/office/drawing/2014/main" id="{EA8AA745-3C2E-715E-1893-60D1B8AF2115}"/>
                </a:ext>
              </a:extLst>
            </p:cNvPr>
            <p:cNvSpPr/>
            <p:nvPr/>
          </p:nvSpPr>
          <p:spPr>
            <a:xfrm>
              <a:off x="4616614" y="937360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Rectangle 420">
              <a:extLst>
                <a:ext uri="{FF2B5EF4-FFF2-40B4-BE49-F238E27FC236}">
                  <a16:creationId xmlns:a16="http://schemas.microsoft.com/office/drawing/2014/main" id="{FBBEB519-7E20-C151-71CC-49C5BC047BF2}"/>
                </a:ext>
              </a:extLst>
            </p:cNvPr>
            <p:cNvSpPr/>
            <p:nvPr/>
          </p:nvSpPr>
          <p:spPr>
            <a:xfrm>
              <a:off x="4795033" y="937360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Rectangle 421">
              <a:extLst>
                <a:ext uri="{FF2B5EF4-FFF2-40B4-BE49-F238E27FC236}">
                  <a16:creationId xmlns:a16="http://schemas.microsoft.com/office/drawing/2014/main" id="{BC35D7DF-E267-710B-DEB8-B74DA672BE61}"/>
                </a:ext>
              </a:extLst>
            </p:cNvPr>
            <p:cNvSpPr/>
            <p:nvPr/>
          </p:nvSpPr>
          <p:spPr>
            <a:xfrm>
              <a:off x="4973452" y="937360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Rectangle 422">
              <a:extLst>
                <a:ext uri="{FF2B5EF4-FFF2-40B4-BE49-F238E27FC236}">
                  <a16:creationId xmlns:a16="http://schemas.microsoft.com/office/drawing/2014/main" id="{6E70EC89-785C-9BB9-DBDD-D1B1730C6278}"/>
                </a:ext>
              </a:extLst>
            </p:cNvPr>
            <p:cNvSpPr/>
            <p:nvPr/>
          </p:nvSpPr>
          <p:spPr>
            <a:xfrm>
              <a:off x="5151871" y="937360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Rectangle 423">
              <a:extLst>
                <a:ext uri="{FF2B5EF4-FFF2-40B4-BE49-F238E27FC236}">
                  <a16:creationId xmlns:a16="http://schemas.microsoft.com/office/drawing/2014/main" id="{25C681C4-B343-2163-1019-F9C04E2AF450}"/>
                </a:ext>
              </a:extLst>
            </p:cNvPr>
            <p:cNvSpPr/>
            <p:nvPr/>
          </p:nvSpPr>
          <p:spPr>
            <a:xfrm>
              <a:off x="5330290" y="937360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Rectangle 424">
              <a:extLst>
                <a:ext uri="{FF2B5EF4-FFF2-40B4-BE49-F238E27FC236}">
                  <a16:creationId xmlns:a16="http://schemas.microsoft.com/office/drawing/2014/main" id="{FA9CD5C1-333C-DE17-6027-1F2E1F685914}"/>
                </a:ext>
              </a:extLst>
            </p:cNvPr>
            <p:cNvSpPr/>
            <p:nvPr/>
          </p:nvSpPr>
          <p:spPr>
            <a:xfrm>
              <a:off x="5508709" y="937360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Rectangle 425">
              <a:extLst>
                <a:ext uri="{FF2B5EF4-FFF2-40B4-BE49-F238E27FC236}">
                  <a16:creationId xmlns:a16="http://schemas.microsoft.com/office/drawing/2014/main" id="{CFE337DD-53E8-FD80-2E70-F2E6C9D0ECCC}"/>
                </a:ext>
              </a:extLst>
            </p:cNvPr>
            <p:cNvSpPr/>
            <p:nvPr/>
          </p:nvSpPr>
          <p:spPr>
            <a:xfrm>
              <a:off x="5687128" y="937360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Rectangle 426">
              <a:extLst>
                <a:ext uri="{FF2B5EF4-FFF2-40B4-BE49-F238E27FC236}">
                  <a16:creationId xmlns:a16="http://schemas.microsoft.com/office/drawing/2014/main" id="{5175834A-7B8F-1C39-5A20-112286326EDC}"/>
                </a:ext>
              </a:extLst>
            </p:cNvPr>
            <p:cNvSpPr/>
            <p:nvPr/>
          </p:nvSpPr>
          <p:spPr>
            <a:xfrm>
              <a:off x="5865547" y="937360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Rectangle 427">
              <a:extLst>
                <a:ext uri="{FF2B5EF4-FFF2-40B4-BE49-F238E27FC236}">
                  <a16:creationId xmlns:a16="http://schemas.microsoft.com/office/drawing/2014/main" id="{1E8B6197-1BBC-43B5-7EB1-EE8285869310}"/>
                </a:ext>
              </a:extLst>
            </p:cNvPr>
            <p:cNvSpPr/>
            <p:nvPr/>
          </p:nvSpPr>
          <p:spPr>
            <a:xfrm>
              <a:off x="6043966" y="937360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Rectangle 428">
              <a:extLst>
                <a:ext uri="{FF2B5EF4-FFF2-40B4-BE49-F238E27FC236}">
                  <a16:creationId xmlns:a16="http://schemas.microsoft.com/office/drawing/2014/main" id="{DF3F362D-1BA5-FDBB-B8B6-9A525E221C1E}"/>
                </a:ext>
              </a:extLst>
            </p:cNvPr>
            <p:cNvSpPr/>
            <p:nvPr/>
          </p:nvSpPr>
          <p:spPr>
            <a:xfrm>
              <a:off x="6222385" y="937360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Rectangle 429">
              <a:extLst>
                <a:ext uri="{FF2B5EF4-FFF2-40B4-BE49-F238E27FC236}">
                  <a16:creationId xmlns:a16="http://schemas.microsoft.com/office/drawing/2014/main" id="{767AA3A1-4EE8-CEF8-CBD7-5A0BDA5A3B71}"/>
                </a:ext>
              </a:extLst>
            </p:cNvPr>
            <p:cNvSpPr/>
            <p:nvPr/>
          </p:nvSpPr>
          <p:spPr>
            <a:xfrm>
              <a:off x="6400804" y="937360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1" name="Group 430">
            <a:extLst>
              <a:ext uri="{FF2B5EF4-FFF2-40B4-BE49-F238E27FC236}">
                <a16:creationId xmlns:a16="http://schemas.microsoft.com/office/drawing/2014/main" id="{5EA88FCF-FB5E-A5C3-B7D5-23F210045CBF}"/>
              </a:ext>
            </a:extLst>
          </p:cNvPr>
          <p:cNvGrpSpPr/>
          <p:nvPr/>
        </p:nvGrpSpPr>
        <p:grpSpPr>
          <a:xfrm>
            <a:off x="4206214" y="2857140"/>
            <a:ext cx="5278080" cy="178419"/>
            <a:chOff x="5489464" y="2485018"/>
            <a:chExt cx="4282056" cy="178419"/>
          </a:xfrm>
        </p:grpSpPr>
        <p:sp>
          <p:nvSpPr>
            <p:cNvPr id="432" name="Rectangle 431">
              <a:extLst>
                <a:ext uri="{FF2B5EF4-FFF2-40B4-BE49-F238E27FC236}">
                  <a16:creationId xmlns:a16="http://schemas.microsoft.com/office/drawing/2014/main" id="{FE2A85F9-B5CF-C6E9-CF98-D1BC1BD1EEC6}"/>
                </a:ext>
              </a:extLst>
            </p:cNvPr>
            <p:cNvSpPr/>
            <p:nvPr/>
          </p:nvSpPr>
          <p:spPr>
            <a:xfrm>
              <a:off x="5489464" y="2485018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Rectangle 432">
              <a:extLst>
                <a:ext uri="{FF2B5EF4-FFF2-40B4-BE49-F238E27FC236}">
                  <a16:creationId xmlns:a16="http://schemas.microsoft.com/office/drawing/2014/main" id="{1B004F5C-3672-E2CD-FB84-EC99DBB507FD}"/>
                </a:ext>
              </a:extLst>
            </p:cNvPr>
            <p:cNvSpPr/>
            <p:nvPr/>
          </p:nvSpPr>
          <p:spPr>
            <a:xfrm>
              <a:off x="5667883" y="2485018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Rectangle 433">
              <a:extLst>
                <a:ext uri="{FF2B5EF4-FFF2-40B4-BE49-F238E27FC236}">
                  <a16:creationId xmlns:a16="http://schemas.microsoft.com/office/drawing/2014/main" id="{9D2FD357-C631-B04E-25DD-00FB482BB1FF}"/>
                </a:ext>
              </a:extLst>
            </p:cNvPr>
            <p:cNvSpPr/>
            <p:nvPr/>
          </p:nvSpPr>
          <p:spPr>
            <a:xfrm>
              <a:off x="5846302" y="2485018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5" name="Rectangle 434">
              <a:extLst>
                <a:ext uri="{FF2B5EF4-FFF2-40B4-BE49-F238E27FC236}">
                  <a16:creationId xmlns:a16="http://schemas.microsoft.com/office/drawing/2014/main" id="{AB075DC9-AA18-6328-B435-3EFA3F46A2C2}"/>
                </a:ext>
              </a:extLst>
            </p:cNvPr>
            <p:cNvSpPr/>
            <p:nvPr/>
          </p:nvSpPr>
          <p:spPr>
            <a:xfrm>
              <a:off x="6024721" y="2485018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Rectangle 435">
              <a:extLst>
                <a:ext uri="{FF2B5EF4-FFF2-40B4-BE49-F238E27FC236}">
                  <a16:creationId xmlns:a16="http://schemas.microsoft.com/office/drawing/2014/main" id="{C5D862CA-13EA-6980-EE12-593BE30A7750}"/>
                </a:ext>
              </a:extLst>
            </p:cNvPr>
            <p:cNvSpPr/>
            <p:nvPr/>
          </p:nvSpPr>
          <p:spPr>
            <a:xfrm>
              <a:off x="6203140" y="2485018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Rectangle 436">
              <a:extLst>
                <a:ext uri="{FF2B5EF4-FFF2-40B4-BE49-F238E27FC236}">
                  <a16:creationId xmlns:a16="http://schemas.microsoft.com/office/drawing/2014/main" id="{C5145B7E-D6EF-91F4-8A22-E56DAA9A5F59}"/>
                </a:ext>
              </a:extLst>
            </p:cNvPr>
            <p:cNvSpPr/>
            <p:nvPr/>
          </p:nvSpPr>
          <p:spPr>
            <a:xfrm>
              <a:off x="6381559" y="2485018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Rectangle 437">
              <a:extLst>
                <a:ext uri="{FF2B5EF4-FFF2-40B4-BE49-F238E27FC236}">
                  <a16:creationId xmlns:a16="http://schemas.microsoft.com/office/drawing/2014/main" id="{9F8C3C67-6E97-36D0-08D7-4746888E60D7}"/>
                </a:ext>
              </a:extLst>
            </p:cNvPr>
            <p:cNvSpPr/>
            <p:nvPr/>
          </p:nvSpPr>
          <p:spPr>
            <a:xfrm>
              <a:off x="6559978" y="2485018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Rectangle 438">
              <a:extLst>
                <a:ext uri="{FF2B5EF4-FFF2-40B4-BE49-F238E27FC236}">
                  <a16:creationId xmlns:a16="http://schemas.microsoft.com/office/drawing/2014/main" id="{23F88216-B8D4-94EA-1E22-6A3BB69CF472}"/>
                </a:ext>
              </a:extLst>
            </p:cNvPr>
            <p:cNvSpPr/>
            <p:nvPr/>
          </p:nvSpPr>
          <p:spPr>
            <a:xfrm>
              <a:off x="6738397" y="2485018"/>
              <a:ext cx="178419" cy="178419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Rectangle 439">
              <a:extLst>
                <a:ext uri="{FF2B5EF4-FFF2-40B4-BE49-F238E27FC236}">
                  <a16:creationId xmlns:a16="http://schemas.microsoft.com/office/drawing/2014/main" id="{554F1A8E-51B7-451A-D5F4-37AC41F12653}"/>
                </a:ext>
              </a:extLst>
            </p:cNvPr>
            <p:cNvSpPr/>
            <p:nvPr/>
          </p:nvSpPr>
          <p:spPr>
            <a:xfrm>
              <a:off x="6916816" y="2485018"/>
              <a:ext cx="178419" cy="178419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" name="Rectangle 440">
              <a:extLst>
                <a:ext uri="{FF2B5EF4-FFF2-40B4-BE49-F238E27FC236}">
                  <a16:creationId xmlns:a16="http://schemas.microsoft.com/office/drawing/2014/main" id="{58692955-D73B-06DF-8B70-C08EB1B232E9}"/>
                </a:ext>
              </a:extLst>
            </p:cNvPr>
            <p:cNvSpPr/>
            <p:nvPr/>
          </p:nvSpPr>
          <p:spPr>
            <a:xfrm>
              <a:off x="7095235" y="2485018"/>
              <a:ext cx="178419" cy="178419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" name="Rectangle 441">
              <a:extLst>
                <a:ext uri="{FF2B5EF4-FFF2-40B4-BE49-F238E27FC236}">
                  <a16:creationId xmlns:a16="http://schemas.microsoft.com/office/drawing/2014/main" id="{2879D3E0-6C24-128B-DE2F-1AF84C22B9E1}"/>
                </a:ext>
              </a:extLst>
            </p:cNvPr>
            <p:cNvSpPr/>
            <p:nvPr/>
          </p:nvSpPr>
          <p:spPr>
            <a:xfrm>
              <a:off x="7273654" y="2485018"/>
              <a:ext cx="178419" cy="178419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Rectangle 442">
              <a:extLst>
                <a:ext uri="{FF2B5EF4-FFF2-40B4-BE49-F238E27FC236}">
                  <a16:creationId xmlns:a16="http://schemas.microsoft.com/office/drawing/2014/main" id="{07939143-1295-D233-366E-E0FECC18A879}"/>
                </a:ext>
              </a:extLst>
            </p:cNvPr>
            <p:cNvSpPr/>
            <p:nvPr/>
          </p:nvSpPr>
          <p:spPr>
            <a:xfrm>
              <a:off x="7452073" y="2485018"/>
              <a:ext cx="178419" cy="17841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Rectangle 443">
              <a:extLst>
                <a:ext uri="{FF2B5EF4-FFF2-40B4-BE49-F238E27FC236}">
                  <a16:creationId xmlns:a16="http://schemas.microsoft.com/office/drawing/2014/main" id="{3210418D-143B-4125-CDD7-09FFFFA3E324}"/>
                </a:ext>
              </a:extLst>
            </p:cNvPr>
            <p:cNvSpPr/>
            <p:nvPr/>
          </p:nvSpPr>
          <p:spPr>
            <a:xfrm>
              <a:off x="7630492" y="2485018"/>
              <a:ext cx="178419" cy="17841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Rectangle 444">
              <a:extLst>
                <a:ext uri="{FF2B5EF4-FFF2-40B4-BE49-F238E27FC236}">
                  <a16:creationId xmlns:a16="http://schemas.microsoft.com/office/drawing/2014/main" id="{5202233F-27E5-640E-FC58-A72FBF7AF132}"/>
                </a:ext>
              </a:extLst>
            </p:cNvPr>
            <p:cNvSpPr/>
            <p:nvPr/>
          </p:nvSpPr>
          <p:spPr>
            <a:xfrm>
              <a:off x="7808911" y="2485018"/>
              <a:ext cx="178419" cy="17841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Rectangle 445">
              <a:extLst>
                <a:ext uri="{FF2B5EF4-FFF2-40B4-BE49-F238E27FC236}">
                  <a16:creationId xmlns:a16="http://schemas.microsoft.com/office/drawing/2014/main" id="{413FC464-FD15-6DCC-F4CE-35E19A64F4DB}"/>
                </a:ext>
              </a:extLst>
            </p:cNvPr>
            <p:cNvSpPr/>
            <p:nvPr/>
          </p:nvSpPr>
          <p:spPr>
            <a:xfrm>
              <a:off x="7987330" y="2485018"/>
              <a:ext cx="178419" cy="17841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7" name="Rectangle 446">
              <a:extLst>
                <a:ext uri="{FF2B5EF4-FFF2-40B4-BE49-F238E27FC236}">
                  <a16:creationId xmlns:a16="http://schemas.microsoft.com/office/drawing/2014/main" id="{57440A72-1A76-1745-FD81-95B0DE1E860D}"/>
                </a:ext>
              </a:extLst>
            </p:cNvPr>
            <p:cNvSpPr/>
            <p:nvPr/>
          </p:nvSpPr>
          <p:spPr>
            <a:xfrm>
              <a:off x="8165749" y="2485018"/>
              <a:ext cx="178419" cy="17841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8" name="Rectangle 447">
              <a:extLst>
                <a:ext uri="{FF2B5EF4-FFF2-40B4-BE49-F238E27FC236}">
                  <a16:creationId xmlns:a16="http://schemas.microsoft.com/office/drawing/2014/main" id="{748CD349-B3F4-998A-3B7B-7AB61176A8C2}"/>
                </a:ext>
              </a:extLst>
            </p:cNvPr>
            <p:cNvSpPr/>
            <p:nvPr/>
          </p:nvSpPr>
          <p:spPr>
            <a:xfrm>
              <a:off x="8344168" y="2485018"/>
              <a:ext cx="178419" cy="17841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Rectangle 448">
              <a:extLst>
                <a:ext uri="{FF2B5EF4-FFF2-40B4-BE49-F238E27FC236}">
                  <a16:creationId xmlns:a16="http://schemas.microsoft.com/office/drawing/2014/main" id="{57557E19-BC85-675C-DA56-0DF5AB6E8D5D}"/>
                </a:ext>
              </a:extLst>
            </p:cNvPr>
            <p:cNvSpPr/>
            <p:nvPr/>
          </p:nvSpPr>
          <p:spPr>
            <a:xfrm>
              <a:off x="8522587" y="2485018"/>
              <a:ext cx="178419" cy="178419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" name="Rectangle 449">
              <a:extLst>
                <a:ext uri="{FF2B5EF4-FFF2-40B4-BE49-F238E27FC236}">
                  <a16:creationId xmlns:a16="http://schemas.microsoft.com/office/drawing/2014/main" id="{328ADB1F-053C-9DA8-406C-49A7AE23DEE3}"/>
                </a:ext>
              </a:extLst>
            </p:cNvPr>
            <p:cNvSpPr/>
            <p:nvPr/>
          </p:nvSpPr>
          <p:spPr>
            <a:xfrm>
              <a:off x="8701006" y="2485018"/>
              <a:ext cx="178419" cy="178419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Rectangle 450">
              <a:extLst>
                <a:ext uri="{FF2B5EF4-FFF2-40B4-BE49-F238E27FC236}">
                  <a16:creationId xmlns:a16="http://schemas.microsoft.com/office/drawing/2014/main" id="{FCF7BABF-F40F-A6A3-9D60-8F3A2B9BA794}"/>
                </a:ext>
              </a:extLst>
            </p:cNvPr>
            <p:cNvSpPr/>
            <p:nvPr/>
          </p:nvSpPr>
          <p:spPr>
            <a:xfrm>
              <a:off x="8879425" y="2485018"/>
              <a:ext cx="178419" cy="178419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2" name="Rectangle 451">
              <a:extLst>
                <a:ext uri="{FF2B5EF4-FFF2-40B4-BE49-F238E27FC236}">
                  <a16:creationId xmlns:a16="http://schemas.microsoft.com/office/drawing/2014/main" id="{C522FC8D-7559-11EC-55C9-64971ED8380F}"/>
                </a:ext>
              </a:extLst>
            </p:cNvPr>
            <p:cNvSpPr/>
            <p:nvPr/>
          </p:nvSpPr>
          <p:spPr>
            <a:xfrm>
              <a:off x="9057844" y="2485018"/>
              <a:ext cx="178419" cy="178419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Rectangle 452">
              <a:extLst>
                <a:ext uri="{FF2B5EF4-FFF2-40B4-BE49-F238E27FC236}">
                  <a16:creationId xmlns:a16="http://schemas.microsoft.com/office/drawing/2014/main" id="{215C6CC8-52D4-D202-4753-55A4EFA7B15B}"/>
                </a:ext>
              </a:extLst>
            </p:cNvPr>
            <p:cNvSpPr/>
            <p:nvPr/>
          </p:nvSpPr>
          <p:spPr>
            <a:xfrm>
              <a:off x="9236263" y="2485018"/>
              <a:ext cx="178419" cy="178419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Rectangle 453">
              <a:extLst>
                <a:ext uri="{FF2B5EF4-FFF2-40B4-BE49-F238E27FC236}">
                  <a16:creationId xmlns:a16="http://schemas.microsoft.com/office/drawing/2014/main" id="{4E1748C6-4954-3F35-35A2-B7788303C65D}"/>
                </a:ext>
              </a:extLst>
            </p:cNvPr>
            <p:cNvSpPr/>
            <p:nvPr/>
          </p:nvSpPr>
          <p:spPr>
            <a:xfrm>
              <a:off x="9414682" y="2485018"/>
              <a:ext cx="178419" cy="178419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Rectangle 454">
              <a:extLst>
                <a:ext uri="{FF2B5EF4-FFF2-40B4-BE49-F238E27FC236}">
                  <a16:creationId xmlns:a16="http://schemas.microsoft.com/office/drawing/2014/main" id="{E41E17EE-8F0A-E7B5-FEE8-5850C765EBA5}"/>
                </a:ext>
              </a:extLst>
            </p:cNvPr>
            <p:cNvSpPr/>
            <p:nvPr/>
          </p:nvSpPr>
          <p:spPr>
            <a:xfrm>
              <a:off x="9593101" y="2485018"/>
              <a:ext cx="178419" cy="178419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6" name="TextBox 455">
            <a:extLst>
              <a:ext uri="{FF2B5EF4-FFF2-40B4-BE49-F238E27FC236}">
                <a16:creationId xmlns:a16="http://schemas.microsoft.com/office/drawing/2014/main" id="{FCF44395-A13F-E701-6723-F97B0E42DD43}"/>
              </a:ext>
            </a:extLst>
          </p:cNvPr>
          <p:cNvSpPr txBox="1"/>
          <p:nvPr/>
        </p:nvSpPr>
        <p:spPr>
          <a:xfrm>
            <a:off x="440731" y="2363451"/>
            <a:ext cx="77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S1= </a:t>
            </a:r>
          </a:p>
        </p:txBody>
      </p:sp>
      <p:sp>
        <p:nvSpPr>
          <p:cNvPr id="457" name="TextBox 456">
            <a:extLst>
              <a:ext uri="{FF2B5EF4-FFF2-40B4-BE49-F238E27FC236}">
                <a16:creationId xmlns:a16="http://schemas.microsoft.com/office/drawing/2014/main" id="{03704291-B714-39A7-A827-31C8EBAF6EDB}"/>
              </a:ext>
            </a:extLst>
          </p:cNvPr>
          <p:cNvSpPr txBox="1"/>
          <p:nvPr/>
        </p:nvSpPr>
        <p:spPr>
          <a:xfrm>
            <a:off x="473284" y="2732783"/>
            <a:ext cx="77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S2= </a:t>
            </a:r>
          </a:p>
        </p:txBody>
      </p:sp>
      <p:sp>
        <p:nvSpPr>
          <p:cNvPr id="458" name="Right Brace 457">
            <a:extLst>
              <a:ext uri="{FF2B5EF4-FFF2-40B4-BE49-F238E27FC236}">
                <a16:creationId xmlns:a16="http://schemas.microsoft.com/office/drawing/2014/main" id="{4B6766C2-82E5-1722-8D6E-4DACA1D5736F}"/>
              </a:ext>
            </a:extLst>
          </p:cNvPr>
          <p:cNvSpPr/>
          <p:nvPr/>
        </p:nvSpPr>
        <p:spPr>
          <a:xfrm>
            <a:off x="10025249" y="1778453"/>
            <a:ext cx="330700" cy="718457"/>
          </a:xfrm>
          <a:prstGeom prst="rightBrace">
            <a:avLst>
              <a:gd name="adj1" fmla="val 31375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9" name="TextBox 458">
            <a:extLst>
              <a:ext uri="{FF2B5EF4-FFF2-40B4-BE49-F238E27FC236}">
                <a16:creationId xmlns:a16="http://schemas.microsoft.com/office/drawing/2014/main" id="{D845C16B-23DB-20B5-357B-9FC4562424BB}"/>
              </a:ext>
            </a:extLst>
          </p:cNvPr>
          <p:cNvSpPr txBox="1"/>
          <p:nvPr/>
        </p:nvSpPr>
        <p:spPr>
          <a:xfrm>
            <a:off x="960672" y="4248032"/>
            <a:ext cx="2357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Yn  = f(</a:t>
            </a:r>
            <a:r>
              <a:rPr lang="en-GB" dirty="0" err="1"/>
              <a:t>Xn</a:t>
            </a:r>
            <a:r>
              <a:rPr lang="en-GB" dirty="0"/>
              <a:t>) = F(Sn, Sn-1)</a:t>
            </a:r>
          </a:p>
        </p:txBody>
      </p:sp>
      <p:sp>
        <p:nvSpPr>
          <p:cNvPr id="460" name="Right Brace 459">
            <a:extLst>
              <a:ext uri="{FF2B5EF4-FFF2-40B4-BE49-F238E27FC236}">
                <a16:creationId xmlns:a16="http://schemas.microsoft.com/office/drawing/2014/main" id="{6EEA0411-2826-959A-49A7-043347F25FA6}"/>
              </a:ext>
            </a:extLst>
          </p:cNvPr>
          <p:cNvSpPr/>
          <p:nvPr/>
        </p:nvSpPr>
        <p:spPr>
          <a:xfrm>
            <a:off x="10773743" y="2094197"/>
            <a:ext cx="330700" cy="718457"/>
          </a:xfrm>
          <a:prstGeom prst="rightBrace">
            <a:avLst>
              <a:gd name="adj1" fmla="val 31375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1" name="TextBox 460">
            <a:extLst>
              <a:ext uri="{FF2B5EF4-FFF2-40B4-BE49-F238E27FC236}">
                <a16:creationId xmlns:a16="http://schemas.microsoft.com/office/drawing/2014/main" id="{16611421-328E-D50D-5F3B-5DB67ABE3555}"/>
              </a:ext>
            </a:extLst>
          </p:cNvPr>
          <p:cNvSpPr txBox="1"/>
          <p:nvPr/>
        </p:nvSpPr>
        <p:spPr>
          <a:xfrm>
            <a:off x="11134807" y="2264304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x1</a:t>
            </a:r>
          </a:p>
        </p:txBody>
      </p:sp>
      <p:sp>
        <p:nvSpPr>
          <p:cNvPr id="462" name="Right Brace 461">
            <a:extLst>
              <a:ext uri="{FF2B5EF4-FFF2-40B4-BE49-F238E27FC236}">
                <a16:creationId xmlns:a16="http://schemas.microsoft.com/office/drawing/2014/main" id="{50CBE32A-AFE1-E0BE-550C-022996B8CA2F}"/>
              </a:ext>
            </a:extLst>
          </p:cNvPr>
          <p:cNvSpPr/>
          <p:nvPr/>
        </p:nvSpPr>
        <p:spPr>
          <a:xfrm>
            <a:off x="11464396" y="2328344"/>
            <a:ext cx="304681" cy="718457"/>
          </a:xfrm>
          <a:prstGeom prst="rightBrace">
            <a:avLst>
              <a:gd name="adj1" fmla="val 31375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3" name="TextBox 462">
            <a:extLst>
              <a:ext uri="{FF2B5EF4-FFF2-40B4-BE49-F238E27FC236}">
                <a16:creationId xmlns:a16="http://schemas.microsoft.com/office/drawing/2014/main" id="{B4BE4591-09CA-2AC6-B6AB-7D89B40DB43B}"/>
              </a:ext>
            </a:extLst>
          </p:cNvPr>
          <p:cNvSpPr txBox="1"/>
          <p:nvPr/>
        </p:nvSpPr>
        <p:spPr>
          <a:xfrm>
            <a:off x="11790928" y="2460164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x2</a:t>
            </a:r>
          </a:p>
        </p:txBody>
      </p:sp>
      <p:sp>
        <p:nvSpPr>
          <p:cNvPr id="464" name="TextBox 463">
            <a:extLst>
              <a:ext uri="{FF2B5EF4-FFF2-40B4-BE49-F238E27FC236}">
                <a16:creationId xmlns:a16="http://schemas.microsoft.com/office/drawing/2014/main" id="{50B8818B-F157-09E3-1FC0-5F5F5D24FCC1}"/>
              </a:ext>
            </a:extLst>
          </p:cNvPr>
          <p:cNvSpPr txBox="1"/>
          <p:nvPr/>
        </p:nvSpPr>
        <p:spPr>
          <a:xfrm>
            <a:off x="4670470" y="3023678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…</a:t>
            </a:r>
          </a:p>
        </p:txBody>
      </p:sp>
      <p:sp>
        <p:nvSpPr>
          <p:cNvPr id="465" name="TextBox 464">
            <a:extLst>
              <a:ext uri="{FF2B5EF4-FFF2-40B4-BE49-F238E27FC236}">
                <a16:creationId xmlns:a16="http://schemas.microsoft.com/office/drawing/2014/main" id="{A6A39632-3A96-15A0-033C-1B2E95E54C25}"/>
              </a:ext>
            </a:extLst>
          </p:cNvPr>
          <p:cNvSpPr txBox="1"/>
          <p:nvPr/>
        </p:nvSpPr>
        <p:spPr>
          <a:xfrm>
            <a:off x="10340009" y="1958301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x0</a:t>
            </a:r>
          </a:p>
        </p:txBody>
      </p:sp>
      <p:sp>
        <p:nvSpPr>
          <p:cNvPr id="468" name="Rectangle 467">
            <a:extLst>
              <a:ext uri="{FF2B5EF4-FFF2-40B4-BE49-F238E27FC236}">
                <a16:creationId xmlns:a16="http://schemas.microsoft.com/office/drawing/2014/main" id="{61A21D2C-7656-9F7B-8811-A6DB786B42EA}"/>
              </a:ext>
            </a:extLst>
          </p:cNvPr>
          <p:cNvSpPr/>
          <p:nvPr/>
        </p:nvSpPr>
        <p:spPr>
          <a:xfrm>
            <a:off x="8076687" y="4306324"/>
            <a:ext cx="178419" cy="17841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69" name="Rectangle 468">
            <a:extLst>
              <a:ext uri="{FF2B5EF4-FFF2-40B4-BE49-F238E27FC236}">
                <a16:creationId xmlns:a16="http://schemas.microsoft.com/office/drawing/2014/main" id="{C034589F-7FA0-35FB-E3F7-36555C96BD5E}"/>
              </a:ext>
            </a:extLst>
          </p:cNvPr>
          <p:cNvSpPr/>
          <p:nvPr/>
        </p:nvSpPr>
        <p:spPr>
          <a:xfrm>
            <a:off x="8276256" y="4306324"/>
            <a:ext cx="178419" cy="17841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70" name="Rectangle 469">
            <a:extLst>
              <a:ext uri="{FF2B5EF4-FFF2-40B4-BE49-F238E27FC236}">
                <a16:creationId xmlns:a16="http://schemas.microsoft.com/office/drawing/2014/main" id="{ABAC2A93-D592-2791-2695-C4194C1FDAA2}"/>
              </a:ext>
            </a:extLst>
          </p:cNvPr>
          <p:cNvSpPr/>
          <p:nvPr/>
        </p:nvSpPr>
        <p:spPr>
          <a:xfrm>
            <a:off x="8475825" y="4306324"/>
            <a:ext cx="178419" cy="17841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71" name="Rectangle 470">
            <a:extLst>
              <a:ext uri="{FF2B5EF4-FFF2-40B4-BE49-F238E27FC236}">
                <a16:creationId xmlns:a16="http://schemas.microsoft.com/office/drawing/2014/main" id="{22B2FF68-07DC-C43B-BA39-D839356CDB39}"/>
              </a:ext>
            </a:extLst>
          </p:cNvPr>
          <p:cNvSpPr/>
          <p:nvPr/>
        </p:nvSpPr>
        <p:spPr>
          <a:xfrm>
            <a:off x="8675394" y="4306324"/>
            <a:ext cx="178419" cy="17841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72" name="Rectangle 471">
            <a:extLst>
              <a:ext uri="{FF2B5EF4-FFF2-40B4-BE49-F238E27FC236}">
                <a16:creationId xmlns:a16="http://schemas.microsoft.com/office/drawing/2014/main" id="{F9A2EFD8-A50E-A634-3CAB-AF91065537DF}"/>
              </a:ext>
            </a:extLst>
          </p:cNvPr>
          <p:cNvSpPr/>
          <p:nvPr/>
        </p:nvSpPr>
        <p:spPr>
          <a:xfrm>
            <a:off x="8874963" y="4306324"/>
            <a:ext cx="178419" cy="17841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73" name="Rectangle 472">
            <a:extLst>
              <a:ext uri="{FF2B5EF4-FFF2-40B4-BE49-F238E27FC236}">
                <a16:creationId xmlns:a16="http://schemas.microsoft.com/office/drawing/2014/main" id="{C365D312-D43A-1D36-8D0A-02624C7B0A97}"/>
              </a:ext>
            </a:extLst>
          </p:cNvPr>
          <p:cNvSpPr/>
          <p:nvPr/>
        </p:nvSpPr>
        <p:spPr>
          <a:xfrm>
            <a:off x="9074532" y="4306324"/>
            <a:ext cx="178419" cy="17841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474" name="Group 473">
            <a:extLst>
              <a:ext uri="{FF2B5EF4-FFF2-40B4-BE49-F238E27FC236}">
                <a16:creationId xmlns:a16="http://schemas.microsoft.com/office/drawing/2014/main" id="{A6F93162-B818-0EB2-36BA-0CF14459E018}"/>
              </a:ext>
            </a:extLst>
          </p:cNvPr>
          <p:cNvGrpSpPr/>
          <p:nvPr/>
        </p:nvGrpSpPr>
        <p:grpSpPr>
          <a:xfrm>
            <a:off x="1548138" y="5622392"/>
            <a:ext cx="2854704" cy="178419"/>
            <a:chOff x="3724519" y="937360"/>
            <a:chExt cx="2854704" cy="178419"/>
          </a:xfrm>
          <a:noFill/>
        </p:grpSpPr>
        <p:sp>
          <p:nvSpPr>
            <p:cNvPr id="475" name="Rectangle 474">
              <a:extLst>
                <a:ext uri="{FF2B5EF4-FFF2-40B4-BE49-F238E27FC236}">
                  <a16:creationId xmlns:a16="http://schemas.microsoft.com/office/drawing/2014/main" id="{A41FE438-319D-AB79-2BF7-45FF7DEF0A38}"/>
                </a:ext>
              </a:extLst>
            </p:cNvPr>
            <p:cNvSpPr/>
            <p:nvPr/>
          </p:nvSpPr>
          <p:spPr>
            <a:xfrm>
              <a:off x="3724519" y="937360"/>
              <a:ext cx="178419" cy="1784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6" name="Rectangle 475">
              <a:extLst>
                <a:ext uri="{FF2B5EF4-FFF2-40B4-BE49-F238E27FC236}">
                  <a16:creationId xmlns:a16="http://schemas.microsoft.com/office/drawing/2014/main" id="{911B3978-020D-0343-5190-4F4F01085A00}"/>
                </a:ext>
              </a:extLst>
            </p:cNvPr>
            <p:cNvSpPr/>
            <p:nvPr/>
          </p:nvSpPr>
          <p:spPr>
            <a:xfrm>
              <a:off x="3902938" y="937360"/>
              <a:ext cx="178419" cy="1784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7" name="Rectangle 476">
              <a:extLst>
                <a:ext uri="{FF2B5EF4-FFF2-40B4-BE49-F238E27FC236}">
                  <a16:creationId xmlns:a16="http://schemas.microsoft.com/office/drawing/2014/main" id="{2811F33A-0F66-E4AE-44E4-7002EF6AD97B}"/>
                </a:ext>
              </a:extLst>
            </p:cNvPr>
            <p:cNvSpPr/>
            <p:nvPr/>
          </p:nvSpPr>
          <p:spPr>
            <a:xfrm>
              <a:off x="4081357" y="937360"/>
              <a:ext cx="178419" cy="1784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8" name="Rectangle 477">
              <a:extLst>
                <a:ext uri="{FF2B5EF4-FFF2-40B4-BE49-F238E27FC236}">
                  <a16:creationId xmlns:a16="http://schemas.microsoft.com/office/drawing/2014/main" id="{168F8EC4-AC1C-474A-C6DB-871BE489EF0D}"/>
                </a:ext>
              </a:extLst>
            </p:cNvPr>
            <p:cNvSpPr/>
            <p:nvPr/>
          </p:nvSpPr>
          <p:spPr>
            <a:xfrm>
              <a:off x="4259776" y="937360"/>
              <a:ext cx="178419" cy="1784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9" name="Rectangle 478">
              <a:extLst>
                <a:ext uri="{FF2B5EF4-FFF2-40B4-BE49-F238E27FC236}">
                  <a16:creationId xmlns:a16="http://schemas.microsoft.com/office/drawing/2014/main" id="{0DE03EDE-B652-AB05-5D88-B10075EC8017}"/>
                </a:ext>
              </a:extLst>
            </p:cNvPr>
            <p:cNvSpPr/>
            <p:nvPr/>
          </p:nvSpPr>
          <p:spPr>
            <a:xfrm>
              <a:off x="4438195" y="937360"/>
              <a:ext cx="178419" cy="1784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0" name="Rectangle 479">
              <a:extLst>
                <a:ext uri="{FF2B5EF4-FFF2-40B4-BE49-F238E27FC236}">
                  <a16:creationId xmlns:a16="http://schemas.microsoft.com/office/drawing/2014/main" id="{06B72968-BFEA-6D41-80BF-0D181BEA9834}"/>
                </a:ext>
              </a:extLst>
            </p:cNvPr>
            <p:cNvSpPr/>
            <p:nvPr/>
          </p:nvSpPr>
          <p:spPr>
            <a:xfrm>
              <a:off x="4616614" y="937360"/>
              <a:ext cx="178419" cy="1784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1" name="Rectangle 480">
              <a:extLst>
                <a:ext uri="{FF2B5EF4-FFF2-40B4-BE49-F238E27FC236}">
                  <a16:creationId xmlns:a16="http://schemas.microsoft.com/office/drawing/2014/main" id="{6CFB374D-827C-3A39-22DD-A9A21385BC10}"/>
                </a:ext>
              </a:extLst>
            </p:cNvPr>
            <p:cNvSpPr/>
            <p:nvPr/>
          </p:nvSpPr>
          <p:spPr>
            <a:xfrm>
              <a:off x="4795033" y="937360"/>
              <a:ext cx="178419" cy="1784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2" name="Rectangle 481">
              <a:extLst>
                <a:ext uri="{FF2B5EF4-FFF2-40B4-BE49-F238E27FC236}">
                  <a16:creationId xmlns:a16="http://schemas.microsoft.com/office/drawing/2014/main" id="{0CF6F98A-3257-7CB0-8B49-046758B537D2}"/>
                </a:ext>
              </a:extLst>
            </p:cNvPr>
            <p:cNvSpPr/>
            <p:nvPr/>
          </p:nvSpPr>
          <p:spPr>
            <a:xfrm>
              <a:off x="4973452" y="937360"/>
              <a:ext cx="178419" cy="1784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Rectangle 482">
              <a:extLst>
                <a:ext uri="{FF2B5EF4-FFF2-40B4-BE49-F238E27FC236}">
                  <a16:creationId xmlns:a16="http://schemas.microsoft.com/office/drawing/2014/main" id="{C9C9CAD4-87CD-0BB4-9F06-2386372869F5}"/>
                </a:ext>
              </a:extLst>
            </p:cNvPr>
            <p:cNvSpPr/>
            <p:nvPr/>
          </p:nvSpPr>
          <p:spPr>
            <a:xfrm>
              <a:off x="5151871" y="937360"/>
              <a:ext cx="178419" cy="1784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4" name="Rectangle 483">
              <a:extLst>
                <a:ext uri="{FF2B5EF4-FFF2-40B4-BE49-F238E27FC236}">
                  <a16:creationId xmlns:a16="http://schemas.microsoft.com/office/drawing/2014/main" id="{E3B2AD73-169D-506B-C89B-3F92A1D8B9EF}"/>
                </a:ext>
              </a:extLst>
            </p:cNvPr>
            <p:cNvSpPr/>
            <p:nvPr/>
          </p:nvSpPr>
          <p:spPr>
            <a:xfrm>
              <a:off x="5330290" y="937360"/>
              <a:ext cx="178419" cy="1784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5" name="Rectangle 484">
              <a:extLst>
                <a:ext uri="{FF2B5EF4-FFF2-40B4-BE49-F238E27FC236}">
                  <a16:creationId xmlns:a16="http://schemas.microsoft.com/office/drawing/2014/main" id="{55430A4E-BD43-C329-ABF4-20251B2DC7DB}"/>
                </a:ext>
              </a:extLst>
            </p:cNvPr>
            <p:cNvSpPr/>
            <p:nvPr/>
          </p:nvSpPr>
          <p:spPr>
            <a:xfrm>
              <a:off x="5508709" y="937360"/>
              <a:ext cx="178419" cy="1784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6" name="Rectangle 485">
              <a:extLst>
                <a:ext uri="{FF2B5EF4-FFF2-40B4-BE49-F238E27FC236}">
                  <a16:creationId xmlns:a16="http://schemas.microsoft.com/office/drawing/2014/main" id="{B7429FBA-E9EA-6566-B9A7-7365D0585300}"/>
                </a:ext>
              </a:extLst>
            </p:cNvPr>
            <p:cNvSpPr/>
            <p:nvPr/>
          </p:nvSpPr>
          <p:spPr>
            <a:xfrm>
              <a:off x="5687128" y="937360"/>
              <a:ext cx="178419" cy="1784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Rectangle 486">
              <a:extLst>
                <a:ext uri="{FF2B5EF4-FFF2-40B4-BE49-F238E27FC236}">
                  <a16:creationId xmlns:a16="http://schemas.microsoft.com/office/drawing/2014/main" id="{555F2C50-9312-F0C4-8729-BDAA045E5362}"/>
                </a:ext>
              </a:extLst>
            </p:cNvPr>
            <p:cNvSpPr/>
            <p:nvPr/>
          </p:nvSpPr>
          <p:spPr>
            <a:xfrm>
              <a:off x="5865547" y="937360"/>
              <a:ext cx="178419" cy="1784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8" name="Rectangle 487">
              <a:extLst>
                <a:ext uri="{FF2B5EF4-FFF2-40B4-BE49-F238E27FC236}">
                  <a16:creationId xmlns:a16="http://schemas.microsoft.com/office/drawing/2014/main" id="{A2926C23-8FEC-16CC-8C5E-A15016712B91}"/>
                </a:ext>
              </a:extLst>
            </p:cNvPr>
            <p:cNvSpPr/>
            <p:nvPr/>
          </p:nvSpPr>
          <p:spPr>
            <a:xfrm>
              <a:off x="6043966" y="937360"/>
              <a:ext cx="178419" cy="1784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9" name="Rectangle 488">
              <a:extLst>
                <a:ext uri="{FF2B5EF4-FFF2-40B4-BE49-F238E27FC236}">
                  <a16:creationId xmlns:a16="http://schemas.microsoft.com/office/drawing/2014/main" id="{54E527E2-2CA3-0BA4-DF8B-F0BD38075974}"/>
                </a:ext>
              </a:extLst>
            </p:cNvPr>
            <p:cNvSpPr/>
            <p:nvPr/>
          </p:nvSpPr>
          <p:spPr>
            <a:xfrm>
              <a:off x="6222385" y="937360"/>
              <a:ext cx="178419" cy="1784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0" name="Rectangle 489">
              <a:extLst>
                <a:ext uri="{FF2B5EF4-FFF2-40B4-BE49-F238E27FC236}">
                  <a16:creationId xmlns:a16="http://schemas.microsoft.com/office/drawing/2014/main" id="{3FE14EFC-F5C0-33DD-4639-3246DFCBF4C8}"/>
                </a:ext>
              </a:extLst>
            </p:cNvPr>
            <p:cNvSpPr/>
            <p:nvPr/>
          </p:nvSpPr>
          <p:spPr>
            <a:xfrm>
              <a:off x="6400804" y="937360"/>
              <a:ext cx="178419" cy="1784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1" name="Group 490">
            <a:extLst>
              <a:ext uri="{FF2B5EF4-FFF2-40B4-BE49-F238E27FC236}">
                <a16:creationId xmlns:a16="http://schemas.microsoft.com/office/drawing/2014/main" id="{2D8D710A-CA03-C2B7-E8B5-E79846D1E86F}"/>
              </a:ext>
            </a:extLst>
          </p:cNvPr>
          <p:cNvGrpSpPr/>
          <p:nvPr/>
        </p:nvGrpSpPr>
        <p:grpSpPr>
          <a:xfrm>
            <a:off x="4404155" y="5622392"/>
            <a:ext cx="4282056" cy="178419"/>
            <a:chOff x="5489464" y="2485018"/>
            <a:chExt cx="4282056" cy="178419"/>
          </a:xfrm>
          <a:noFill/>
        </p:grpSpPr>
        <p:sp>
          <p:nvSpPr>
            <p:cNvPr id="492" name="Rectangle 491">
              <a:extLst>
                <a:ext uri="{FF2B5EF4-FFF2-40B4-BE49-F238E27FC236}">
                  <a16:creationId xmlns:a16="http://schemas.microsoft.com/office/drawing/2014/main" id="{5A1CBF3E-DD7A-A979-05D7-C78FBB825D44}"/>
                </a:ext>
              </a:extLst>
            </p:cNvPr>
            <p:cNvSpPr/>
            <p:nvPr/>
          </p:nvSpPr>
          <p:spPr>
            <a:xfrm>
              <a:off x="5489464" y="2485018"/>
              <a:ext cx="178419" cy="1784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3" name="Rectangle 492">
              <a:extLst>
                <a:ext uri="{FF2B5EF4-FFF2-40B4-BE49-F238E27FC236}">
                  <a16:creationId xmlns:a16="http://schemas.microsoft.com/office/drawing/2014/main" id="{C79FCD09-AE0F-A071-D620-5D8DEF8EFC9A}"/>
                </a:ext>
              </a:extLst>
            </p:cNvPr>
            <p:cNvSpPr/>
            <p:nvPr/>
          </p:nvSpPr>
          <p:spPr>
            <a:xfrm>
              <a:off x="5667883" y="2485018"/>
              <a:ext cx="178419" cy="1784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Rectangle 493">
              <a:extLst>
                <a:ext uri="{FF2B5EF4-FFF2-40B4-BE49-F238E27FC236}">
                  <a16:creationId xmlns:a16="http://schemas.microsoft.com/office/drawing/2014/main" id="{BB120881-5399-7A0B-192D-1FEE9209EED6}"/>
                </a:ext>
              </a:extLst>
            </p:cNvPr>
            <p:cNvSpPr/>
            <p:nvPr/>
          </p:nvSpPr>
          <p:spPr>
            <a:xfrm>
              <a:off x="5846302" y="2485018"/>
              <a:ext cx="178419" cy="1784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5" name="Rectangle 494">
              <a:extLst>
                <a:ext uri="{FF2B5EF4-FFF2-40B4-BE49-F238E27FC236}">
                  <a16:creationId xmlns:a16="http://schemas.microsoft.com/office/drawing/2014/main" id="{1BC42D3A-54E8-85EF-F99F-D85BCF7E499F}"/>
                </a:ext>
              </a:extLst>
            </p:cNvPr>
            <p:cNvSpPr/>
            <p:nvPr/>
          </p:nvSpPr>
          <p:spPr>
            <a:xfrm>
              <a:off x="6024721" y="2485018"/>
              <a:ext cx="178419" cy="1784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" name="Rectangle 495">
              <a:extLst>
                <a:ext uri="{FF2B5EF4-FFF2-40B4-BE49-F238E27FC236}">
                  <a16:creationId xmlns:a16="http://schemas.microsoft.com/office/drawing/2014/main" id="{708D5E1C-EEDE-0BC7-EDCA-2C2DA5399518}"/>
                </a:ext>
              </a:extLst>
            </p:cNvPr>
            <p:cNvSpPr/>
            <p:nvPr/>
          </p:nvSpPr>
          <p:spPr>
            <a:xfrm>
              <a:off x="6203140" y="2485018"/>
              <a:ext cx="178419" cy="1784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" name="Rectangle 496">
              <a:extLst>
                <a:ext uri="{FF2B5EF4-FFF2-40B4-BE49-F238E27FC236}">
                  <a16:creationId xmlns:a16="http://schemas.microsoft.com/office/drawing/2014/main" id="{D4F05C72-3CDD-1790-B779-91494F4B5EBE}"/>
                </a:ext>
              </a:extLst>
            </p:cNvPr>
            <p:cNvSpPr/>
            <p:nvPr/>
          </p:nvSpPr>
          <p:spPr>
            <a:xfrm>
              <a:off x="6381559" y="2485018"/>
              <a:ext cx="178419" cy="1784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8" name="Rectangle 497">
              <a:extLst>
                <a:ext uri="{FF2B5EF4-FFF2-40B4-BE49-F238E27FC236}">
                  <a16:creationId xmlns:a16="http://schemas.microsoft.com/office/drawing/2014/main" id="{582A1E7B-B87F-140A-6E11-7004EF3F82DF}"/>
                </a:ext>
              </a:extLst>
            </p:cNvPr>
            <p:cNvSpPr/>
            <p:nvPr/>
          </p:nvSpPr>
          <p:spPr>
            <a:xfrm>
              <a:off x="6559978" y="2485018"/>
              <a:ext cx="178419" cy="1784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9" name="Rectangle 498">
              <a:extLst>
                <a:ext uri="{FF2B5EF4-FFF2-40B4-BE49-F238E27FC236}">
                  <a16:creationId xmlns:a16="http://schemas.microsoft.com/office/drawing/2014/main" id="{8CC20368-CE57-DEC6-C970-395B5117F8F3}"/>
                </a:ext>
              </a:extLst>
            </p:cNvPr>
            <p:cNvSpPr/>
            <p:nvPr/>
          </p:nvSpPr>
          <p:spPr>
            <a:xfrm>
              <a:off x="6738397" y="2485018"/>
              <a:ext cx="178419" cy="1784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0" name="Rectangle 499">
              <a:extLst>
                <a:ext uri="{FF2B5EF4-FFF2-40B4-BE49-F238E27FC236}">
                  <a16:creationId xmlns:a16="http://schemas.microsoft.com/office/drawing/2014/main" id="{482FAE65-A548-E61D-9B8A-94A13EC83397}"/>
                </a:ext>
              </a:extLst>
            </p:cNvPr>
            <p:cNvSpPr/>
            <p:nvPr/>
          </p:nvSpPr>
          <p:spPr>
            <a:xfrm>
              <a:off x="6916816" y="2485018"/>
              <a:ext cx="178419" cy="1784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1" name="Rectangle 500">
              <a:extLst>
                <a:ext uri="{FF2B5EF4-FFF2-40B4-BE49-F238E27FC236}">
                  <a16:creationId xmlns:a16="http://schemas.microsoft.com/office/drawing/2014/main" id="{15CDB63D-972A-CCFE-82FF-17A67CA4C26F}"/>
                </a:ext>
              </a:extLst>
            </p:cNvPr>
            <p:cNvSpPr/>
            <p:nvPr/>
          </p:nvSpPr>
          <p:spPr>
            <a:xfrm>
              <a:off x="7095235" y="2485018"/>
              <a:ext cx="178419" cy="1784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" name="Rectangle 501">
              <a:extLst>
                <a:ext uri="{FF2B5EF4-FFF2-40B4-BE49-F238E27FC236}">
                  <a16:creationId xmlns:a16="http://schemas.microsoft.com/office/drawing/2014/main" id="{38859AC8-6A5D-C0C8-13C2-6515338EC437}"/>
                </a:ext>
              </a:extLst>
            </p:cNvPr>
            <p:cNvSpPr/>
            <p:nvPr/>
          </p:nvSpPr>
          <p:spPr>
            <a:xfrm>
              <a:off x="7273654" y="2485018"/>
              <a:ext cx="178419" cy="1784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3" name="Rectangle 502">
              <a:extLst>
                <a:ext uri="{FF2B5EF4-FFF2-40B4-BE49-F238E27FC236}">
                  <a16:creationId xmlns:a16="http://schemas.microsoft.com/office/drawing/2014/main" id="{463B1142-0E18-E7C5-C779-1EE094E6DE4B}"/>
                </a:ext>
              </a:extLst>
            </p:cNvPr>
            <p:cNvSpPr/>
            <p:nvPr/>
          </p:nvSpPr>
          <p:spPr>
            <a:xfrm>
              <a:off x="7452073" y="2485018"/>
              <a:ext cx="178419" cy="1784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Rectangle 503">
              <a:extLst>
                <a:ext uri="{FF2B5EF4-FFF2-40B4-BE49-F238E27FC236}">
                  <a16:creationId xmlns:a16="http://schemas.microsoft.com/office/drawing/2014/main" id="{8C803BE1-E8EF-9851-07CA-806E7A9CD799}"/>
                </a:ext>
              </a:extLst>
            </p:cNvPr>
            <p:cNvSpPr/>
            <p:nvPr/>
          </p:nvSpPr>
          <p:spPr>
            <a:xfrm>
              <a:off x="7630492" y="2485018"/>
              <a:ext cx="178419" cy="1784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Rectangle 504">
              <a:extLst>
                <a:ext uri="{FF2B5EF4-FFF2-40B4-BE49-F238E27FC236}">
                  <a16:creationId xmlns:a16="http://schemas.microsoft.com/office/drawing/2014/main" id="{DE716DBD-92DE-062D-2218-52840BDCF68B}"/>
                </a:ext>
              </a:extLst>
            </p:cNvPr>
            <p:cNvSpPr/>
            <p:nvPr/>
          </p:nvSpPr>
          <p:spPr>
            <a:xfrm>
              <a:off x="7808911" y="2485018"/>
              <a:ext cx="178419" cy="1784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Rectangle 505">
              <a:extLst>
                <a:ext uri="{FF2B5EF4-FFF2-40B4-BE49-F238E27FC236}">
                  <a16:creationId xmlns:a16="http://schemas.microsoft.com/office/drawing/2014/main" id="{8CC79F74-1A82-52F1-6F29-8D62F886422F}"/>
                </a:ext>
              </a:extLst>
            </p:cNvPr>
            <p:cNvSpPr/>
            <p:nvPr/>
          </p:nvSpPr>
          <p:spPr>
            <a:xfrm>
              <a:off x="7987330" y="2485018"/>
              <a:ext cx="178419" cy="1784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Rectangle 506">
              <a:extLst>
                <a:ext uri="{FF2B5EF4-FFF2-40B4-BE49-F238E27FC236}">
                  <a16:creationId xmlns:a16="http://schemas.microsoft.com/office/drawing/2014/main" id="{32470B28-CF8B-15C6-CC64-3EDFFD9D53E4}"/>
                </a:ext>
              </a:extLst>
            </p:cNvPr>
            <p:cNvSpPr/>
            <p:nvPr/>
          </p:nvSpPr>
          <p:spPr>
            <a:xfrm>
              <a:off x="8165749" y="2485018"/>
              <a:ext cx="178419" cy="1784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Rectangle 507">
              <a:extLst>
                <a:ext uri="{FF2B5EF4-FFF2-40B4-BE49-F238E27FC236}">
                  <a16:creationId xmlns:a16="http://schemas.microsoft.com/office/drawing/2014/main" id="{0215C967-0621-2658-7B41-C8509C11AE74}"/>
                </a:ext>
              </a:extLst>
            </p:cNvPr>
            <p:cNvSpPr/>
            <p:nvPr/>
          </p:nvSpPr>
          <p:spPr>
            <a:xfrm>
              <a:off x="8344168" y="2485018"/>
              <a:ext cx="178419" cy="1784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Rectangle 508">
              <a:extLst>
                <a:ext uri="{FF2B5EF4-FFF2-40B4-BE49-F238E27FC236}">
                  <a16:creationId xmlns:a16="http://schemas.microsoft.com/office/drawing/2014/main" id="{5DC79FA0-45ED-39C3-5E9C-0B9EC66F70D1}"/>
                </a:ext>
              </a:extLst>
            </p:cNvPr>
            <p:cNvSpPr/>
            <p:nvPr/>
          </p:nvSpPr>
          <p:spPr>
            <a:xfrm>
              <a:off x="8522587" y="2485018"/>
              <a:ext cx="178419" cy="1784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Rectangle 509">
              <a:extLst>
                <a:ext uri="{FF2B5EF4-FFF2-40B4-BE49-F238E27FC236}">
                  <a16:creationId xmlns:a16="http://schemas.microsoft.com/office/drawing/2014/main" id="{F9CDE573-F9C6-58C5-B510-ADAC9E53D15C}"/>
                </a:ext>
              </a:extLst>
            </p:cNvPr>
            <p:cNvSpPr/>
            <p:nvPr/>
          </p:nvSpPr>
          <p:spPr>
            <a:xfrm>
              <a:off x="8701006" y="2485018"/>
              <a:ext cx="178419" cy="1784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Rectangle 510">
              <a:extLst>
                <a:ext uri="{FF2B5EF4-FFF2-40B4-BE49-F238E27FC236}">
                  <a16:creationId xmlns:a16="http://schemas.microsoft.com/office/drawing/2014/main" id="{4581E177-59F9-3F30-C360-0763D5AEB444}"/>
                </a:ext>
              </a:extLst>
            </p:cNvPr>
            <p:cNvSpPr/>
            <p:nvPr/>
          </p:nvSpPr>
          <p:spPr>
            <a:xfrm>
              <a:off x="8879425" y="2485018"/>
              <a:ext cx="178419" cy="1784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Rectangle 511">
              <a:extLst>
                <a:ext uri="{FF2B5EF4-FFF2-40B4-BE49-F238E27FC236}">
                  <a16:creationId xmlns:a16="http://schemas.microsoft.com/office/drawing/2014/main" id="{81501325-A287-72C0-BE4F-53F2B3194636}"/>
                </a:ext>
              </a:extLst>
            </p:cNvPr>
            <p:cNvSpPr/>
            <p:nvPr/>
          </p:nvSpPr>
          <p:spPr>
            <a:xfrm>
              <a:off x="9057844" y="2485018"/>
              <a:ext cx="178419" cy="1784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Rectangle 512">
              <a:extLst>
                <a:ext uri="{FF2B5EF4-FFF2-40B4-BE49-F238E27FC236}">
                  <a16:creationId xmlns:a16="http://schemas.microsoft.com/office/drawing/2014/main" id="{BCBD94EE-72D0-C759-8E9B-40AA38D3147E}"/>
                </a:ext>
              </a:extLst>
            </p:cNvPr>
            <p:cNvSpPr/>
            <p:nvPr/>
          </p:nvSpPr>
          <p:spPr>
            <a:xfrm>
              <a:off x="9236263" y="2485018"/>
              <a:ext cx="178419" cy="1784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Rectangle 513">
              <a:extLst>
                <a:ext uri="{FF2B5EF4-FFF2-40B4-BE49-F238E27FC236}">
                  <a16:creationId xmlns:a16="http://schemas.microsoft.com/office/drawing/2014/main" id="{7753A8EF-2059-947F-C829-1DDAC492D943}"/>
                </a:ext>
              </a:extLst>
            </p:cNvPr>
            <p:cNvSpPr/>
            <p:nvPr/>
          </p:nvSpPr>
          <p:spPr>
            <a:xfrm>
              <a:off x="9414682" y="2485018"/>
              <a:ext cx="178419" cy="1784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Rectangle 514">
              <a:extLst>
                <a:ext uri="{FF2B5EF4-FFF2-40B4-BE49-F238E27FC236}">
                  <a16:creationId xmlns:a16="http://schemas.microsoft.com/office/drawing/2014/main" id="{4B238A1C-D926-1A1D-3F91-DEDCDA1ADC6C}"/>
                </a:ext>
              </a:extLst>
            </p:cNvPr>
            <p:cNvSpPr/>
            <p:nvPr/>
          </p:nvSpPr>
          <p:spPr>
            <a:xfrm>
              <a:off x="9593101" y="2485018"/>
              <a:ext cx="178419" cy="1784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6" name="TextBox 515">
            <a:extLst>
              <a:ext uri="{FF2B5EF4-FFF2-40B4-BE49-F238E27FC236}">
                <a16:creationId xmlns:a16="http://schemas.microsoft.com/office/drawing/2014/main" id="{38BEA188-3397-E51C-CBF3-CC988B4BC606}"/>
              </a:ext>
            </a:extLst>
          </p:cNvPr>
          <p:cNvSpPr txBox="1"/>
          <p:nvPr/>
        </p:nvSpPr>
        <p:spPr>
          <a:xfrm>
            <a:off x="733090" y="5526935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Sn+1</a:t>
            </a:r>
          </a:p>
        </p:txBody>
      </p:sp>
      <p:sp>
        <p:nvSpPr>
          <p:cNvPr id="517" name="Right Brace 516">
            <a:extLst>
              <a:ext uri="{FF2B5EF4-FFF2-40B4-BE49-F238E27FC236}">
                <a16:creationId xmlns:a16="http://schemas.microsoft.com/office/drawing/2014/main" id="{35B6F6C3-1AAD-01F4-5D0F-D84BBDCDD818}"/>
              </a:ext>
            </a:extLst>
          </p:cNvPr>
          <p:cNvSpPr/>
          <p:nvPr/>
        </p:nvSpPr>
        <p:spPr>
          <a:xfrm rot="5400000">
            <a:off x="6164254" y="2630713"/>
            <a:ext cx="330028" cy="1502343"/>
          </a:xfrm>
          <a:prstGeom prst="rightBrace">
            <a:avLst>
              <a:gd name="adj1" fmla="val 0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8" name="Down Arrow 517">
            <a:extLst>
              <a:ext uri="{FF2B5EF4-FFF2-40B4-BE49-F238E27FC236}">
                <a16:creationId xmlns:a16="http://schemas.microsoft.com/office/drawing/2014/main" id="{3738315A-710B-0156-328F-5B9FB8848ECD}"/>
              </a:ext>
            </a:extLst>
          </p:cNvPr>
          <p:cNvSpPr/>
          <p:nvPr/>
        </p:nvSpPr>
        <p:spPr>
          <a:xfrm>
            <a:off x="6231894" y="3605592"/>
            <a:ext cx="178419" cy="18063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9" name="Right Brace 518">
            <a:extLst>
              <a:ext uri="{FF2B5EF4-FFF2-40B4-BE49-F238E27FC236}">
                <a16:creationId xmlns:a16="http://schemas.microsoft.com/office/drawing/2014/main" id="{2A564DB1-2983-466F-2052-404DE7C0029C}"/>
              </a:ext>
            </a:extLst>
          </p:cNvPr>
          <p:cNvSpPr/>
          <p:nvPr/>
        </p:nvSpPr>
        <p:spPr>
          <a:xfrm rot="16200000">
            <a:off x="6151940" y="4696878"/>
            <a:ext cx="330028" cy="1502343"/>
          </a:xfrm>
          <a:prstGeom prst="rightBrace">
            <a:avLst>
              <a:gd name="adj1" fmla="val 0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0" name="Right Brace 519">
            <a:extLst>
              <a:ext uri="{FF2B5EF4-FFF2-40B4-BE49-F238E27FC236}">
                <a16:creationId xmlns:a16="http://schemas.microsoft.com/office/drawing/2014/main" id="{B35A77F3-74C1-CAAF-9DEA-AC032BBCBF0C}"/>
              </a:ext>
            </a:extLst>
          </p:cNvPr>
          <p:cNvSpPr/>
          <p:nvPr/>
        </p:nvSpPr>
        <p:spPr>
          <a:xfrm rot="5400000">
            <a:off x="5697135" y="2712406"/>
            <a:ext cx="226893" cy="4086677"/>
          </a:xfrm>
          <a:prstGeom prst="rightBrace">
            <a:avLst>
              <a:gd name="adj1" fmla="val 31375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1" name="Right Brace 520">
            <a:extLst>
              <a:ext uri="{FF2B5EF4-FFF2-40B4-BE49-F238E27FC236}">
                <a16:creationId xmlns:a16="http://schemas.microsoft.com/office/drawing/2014/main" id="{516FFBC3-AA8B-812D-BF69-FC4367E9EF83}"/>
              </a:ext>
            </a:extLst>
          </p:cNvPr>
          <p:cNvSpPr/>
          <p:nvPr/>
        </p:nvSpPr>
        <p:spPr>
          <a:xfrm rot="16200000">
            <a:off x="3316571" y="3391825"/>
            <a:ext cx="226893" cy="4086677"/>
          </a:xfrm>
          <a:prstGeom prst="rightBrace">
            <a:avLst>
              <a:gd name="adj1" fmla="val 31375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22" name="Group 521">
            <a:extLst>
              <a:ext uri="{FF2B5EF4-FFF2-40B4-BE49-F238E27FC236}">
                <a16:creationId xmlns:a16="http://schemas.microsoft.com/office/drawing/2014/main" id="{BA3ED7EE-045D-7C42-4778-C9174EFA323A}"/>
              </a:ext>
            </a:extLst>
          </p:cNvPr>
          <p:cNvGrpSpPr/>
          <p:nvPr/>
        </p:nvGrpSpPr>
        <p:grpSpPr>
          <a:xfrm>
            <a:off x="1360414" y="5573544"/>
            <a:ext cx="4112137" cy="187747"/>
            <a:chOff x="1827635" y="4602893"/>
            <a:chExt cx="4112137" cy="187747"/>
          </a:xfrm>
        </p:grpSpPr>
        <p:grpSp>
          <p:nvGrpSpPr>
            <p:cNvPr id="523" name="Group 522">
              <a:extLst>
                <a:ext uri="{FF2B5EF4-FFF2-40B4-BE49-F238E27FC236}">
                  <a16:creationId xmlns:a16="http://schemas.microsoft.com/office/drawing/2014/main" id="{7420EC8E-8BBE-5935-F44A-F88CDC3E714F}"/>
                </a:ext>
              </a:extLst>
            </p:cNvPr>
            <p:cNvGrpSpPr/>
            <p:nvPr/>
          </p:nvGrpSpPr>
          <p:grpSpPr>
            <a:xfrm>
              <a:off x="1827635" y="4612221"/>
              <a:ext cx="2854704" cy="178419"/>
              <a:chOff x="3724519" y="937360"/>
              <a:chExt cx="2854704" cy="178419"/>
            </a:xfrm>
          </p:grpSpPr>
          <p:sp>
            <p:nvSpPr>
              <p:cNvPr id="531" name="Rectangle 530">
                <a:extLst>
                  <a:ext uri="{FF2B5EF4-FFF2-40B4-BE49-F238E27FC236}">
                    <a16:creationId xmlns:a16="http://schemas.microsoft.com/office/drawing/2014/main" id="{A40FCF9A-7655-26FF-B20B-F83B8D99CB92}"/>
                  </a:ext>
                </a:extLst>
              </p:cNvPr>
              <p:cNvSpPr/>
              <p:nvPr/>
            </p:nvSpPr>
            <p:spPr>
              <a:xfrm>
                <a:off x="3724519" y="937360"/>
                <a:ext cx="178419" cy="178419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2" name="Rectangle 531">
                <a:extLst>
                  <a:ext uri="{FF2B5EF4-FFF2-40B4-BE49-F238E27FC236}">
                    <a16:creationId xmlns:a16="http://schemas.microsoft.com/office/drawing/2014/main" id="{4270CE05-C070-8203-EC5C-FF795E2970E8}"/>
                  </a:ext>
                </a:extLst>
              </p:cNvPr>
              <p:cNvSpPr/>
              <p:nvPr/>
            </p:nvSpPr>
            <p:spPr>
              <a:xfrm>
                <a:off x="3902938" y="937360"/>
                <a:ext cx="178419" cy="178419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3" name="Rectangle 532">
                <a:extLst>
                  <a:ext uri="{FF2B5EF4-FFF2-40B4-BE49-F238E27FC236}">
                    <a16:creationId xmlns:a16="http://schemas.microsoft.com/office/drawing/2014/main" id="{D247E1D4-B3E7-FE0C-B93F-9993737317E3}"/>
                  </a:ext>
                </a:extLst>
              </p:cNvPr>
              <p:cNvSpPr/>
              <p:nvPr/>
            </p:nvSpPr>
            <p:spPr>
              <a:xfrm>
                <a:off x="4081357" y="937360"/>
                <a:ext cx="178419" cy="178419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4" name="Rectangle 533">
                <a:extLst>
                  <a:ext uri="{FF2B5EF4-FFF2-40B4-BE49-F238E27FC236}">
                    <a16:creationId xmlns:a16="http://schemas.microsoft.com/office/drawing/2014/main" id="{CC4733E4-53CA-C63B-C432-2F400F8141D3}"/>
                  </a:ext>
                </a:extLst>
              </p:cNvPr>
              <p:cNvSpPr/>
              <p:nvPr/>
            </p:nvSpPr>
            <p:spPr>
              <a:xfrm>
                <a:off x="4259776" y="937360"/>
                <a:ext cx="178419" cy="178419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5" name="Rectangle 534">
                <a:extLst>
                  <a:ext uri="{FF2B5EF4-FFF2-40B4-BE49-F238E27FC236}">
                    <a16:creationId xmlns:a16="http://schemas.microsoft.com/office/drawing/2014/main" id="{25B333E9-364D-7E8F-15DE-413A4EF0F539}"/>
                  </a:ext>
                </a:extLst>
              </p:cNvPr>
              <p:cNvSpPr/>
              <p:nvPr/>
            </p:nvSpPr>
            <p:spPr>
              <a:xfrm>
                <a:off x="4438195" y="937360"/>
                <a:ext cx="178419" cy="178419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6" name="Rectangle 535">
                <a:extLst>
                  <a:ext uri="{FF2B5EF4-FFF2-40B4-BE49-F238E27FC236}">
                    <a16:creationId xmlns:a16="http://schemas.microsoft.com/office/drawing/2014/main" id="{35BFB40A-4BB1-B403-6D7A-BBAA342C8941}"/>
                  </a:ext>
                </a:extLst>
              </p:cNvPr>
              <p:cNvSpPr/>
              <p:nvPr/>
            </p:nvSpPr>
            <p:spPr>
              <a:xfrm>
                <a:off x="4616614" y="937360"/>
                <a:ext cx="178419" cy="178419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7" name="Rectangle 536">
                <a:extLst>
                  <a:ext uri="{FF2B5EF4-FFF2-40B4-BE49-F238E27FC236}">
                    <a16:creationId xmlns:a16="http://schemas.microsoft.com/office/drawing/2014/main" id="{E980716F-96BA-3BC3-C7CA-0D0A24B8C439}"/>
                  </a:ext>
                </a:extLst>
              </p:cNvPr>
              <p:cNvSpPr/>
              <p:nvPr/>
            </p:nvSpPr>
            <p:spPr>
              <a:xfrm>
                <a:off x="4795033" y="937360"/>
                <a:ext cx="178419" cy="178419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8" name="Rectangle 537">
                <a:extLst>
                  <a:ext uri="{FF2B5EF4-FFF2-40B4-BE49-F238E27FC236}">
                    <a16:creationId xmlns:a16="http://schemas.microsoft.com/office/drawing/2014/main" id="{3A7E1D1E-FEFD-4435-3A20-635562A29675}"/>
                  </a:ext>
                </a:extLst>
              </p:cNvPr>
              <p:cNvSpPr/>
              <p:nvPr/>
            </p:nvSpPr>
            <p:spPr>
              <a:xfrm>
                <a:off x="4973452" y="937360"/>
                <a:ext cx="178419" cy="178419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9" name="Rectangle 538">
                <a:extLst>
                  <a:ext uri="{FF2B5EF4-FFF2-40B4-BE49-F238E27FC236}">
                    <a16:creationId xmlns:a16="http://schemas.microsoft.com/office/drawing/2014/main" id="{31CFF09A-104C-FE21-15F5-BC846F47CBF6}"/>
                  </a:ext>
                </a:extLst>
              </p:cNvPr>
              <p:cNvSpPr/>
              <p:nvPr/>
            </p:nvSpPr>
            <p:spPr>
              <a:xfrm>
                <a:off x="5151871" y="937360"/>
                <a:ext cx="178419" cy="178419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0" name="Rectangle 539">
                <a:extLst>
                  <a:ext uri="{FF2B5EF4-FFF2-40B4-BE49-F238E27FC236}">
                    <a16:creationId xmlns:a16="http://schemas.microsoft.com/office/drawing/2014/main" id="{C34D0755-2839-A7EC-61E6-44CEBA92EE1E}"/>
                  </a:ext>
                </a:extLst>
              </p:cNvPr>
              <p:cNvSpPr/>
              <p:nvPr/>
            </p:nvSpPr>
            <p:spPr>
              <a:xfrm>
                <a:off x="5330290" y="937360"/>
                <a:ext cx="178419" cy="178419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1" name="Rectangle 540">
                <a:extLst>
                  <a:ext uri="{FF2B5EF4-FFF2-40B4-BE49-F238E27FC236}">
                    <a16:creationId xmlns:a16="http://schemas.microsoft.com/office/drawing/2014/main" id="{92E14EB4-BF5D-CCD4-C7E2-DA9B83F0CC1A}"/>
                  </a:ext>
                </a:extLst>
              </p:cNvPr>
              <p:cNvSpPr/>
              <p:nvPr/>
            </p:nvSpPr>
            <p:spPr>
              <a:xfrm>
                <a:off x="5508709" y="937360"/>
                <a:ext cx="178419" cy="178419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2" name="Rectangle 541">
                <a:extLst>
                  <a:ext uri="{FF2B5EF4-FFF2-40B4-BE49-F238E27FC236}">
                    <a16:creationId xmlns:a16="http://schemas.microsoft.com/office/drawing/2014/main" id="{A2245641-A8C3-28EA-8B06-56979AA2B3E6}"/>
                  </a:ext>
                </a:extLst>
              </p:cNvPr>
              <p:cNvSpPr/>
              <p:nvPr/>
            </p:nvSpPr>
            <p:spPr>
              <a:xfrm>
                <a:off x="5687128" y="937360"/>
                <a:ext cx="178419" cy="178419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3" name="Rectangle 542">
                <a:extLst>
                  <a:ext uri="{FF2B5EF4-FFF2-40B4-BE49-F238E27FC236}">
                    <a16:creationId xmlns:a16="http://schemas.microsoft.com/office/drawing/2014/main" id="{A5350887-E74B-46B0-02EA-529D30AA0E0B}"/>
                  </a:ext>
                </a:extLst>
              </p:cNvPr>
              <p:cNvSpPr/>
              <p:nvPr/>
            </p:nvSpPr>
            <p:spPr>
              <a:xfrm>
                <a:off x="5865547" y="937360"/>
                <a:ext cx="178419" cy="178419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4" name="Rectangle 543">
                <a:extLst>
                  <a:ext uri="{FF2B5EF4-FFF2-40B4-BE49-F238E27FC236}">
                    <a16:creationId xmlns:a16="http://schemas.microsoft.com/office/drawing/2014/main" id="{D5348F1F-BE84-10A9-E207-25F369173DA9}"/>
                  </a:ext>
                </a:extLst>
              </p:cNvPr>
              <p:cNvSpPr/>
              <p:nvPr/>
            </p:nvSpPr>
            <p:spPr>
              <a:xfrm>
                <a:off x="6043966" y="937360"/>
                <a:ext cx="178419" cy="178419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5" name="Rectangle 544">
                <a:extLst>
                  <a:ext uri="{FF2B5EF4-FFF2-40B4-BE49-F238E27FC236}">
                    <a16:creationId xmlns:a16="http://schemas.microsoft.com/office/drawing/2014/main" id="{C76DEEE3-9EF2-6107-D574-2CFB875D9194}"/>
                  </a:ext>
                </a:extLst>
              </p:cNvPr>
              <p:cNvSpPr/>
              <p:nvPr/>
            </p:nvSpPr>
            <p:spPr>
              <a:xfrm>
                <a:off x="6222385" y="937360"/>
                <a:ext cx="178419" cy="178419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6" name="Rectangle 545">
                <a:extLst>
                  <a:ext uri="{FF2B5EF4-FFF2-40B4-BE49-F238E27FC236}">
                    <a16:creationId xmlns:a16="http://schemas.microsoft.com/office/drawing/2014/main" id="{001ABFEE-F7AC-6435-6BDB-5B6DB714F51E}"/>
                  </a:ext>
                </a:extLst>
              </p:cNvPr>
              <p:cNvSpPr/>
              <p:nvPr/>
            </p:nvSpPr>
            <p:spPr>
              <a:xfrm>
                <a:off x="6400804" y="937360"/>
                <a:ext cx="178419" cy="178419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24" name="Rectangle 523">
              <a:extLst>
                <a:ext uri="{FF2B5EF4-FFF2-40B4-BE49-F238E27FC236}">
                  <a16:creationId xmlns:a16="http://schemas.microsoft.com/office/drawing/2014/main" id="{EA60EEFC-16A7-1F3B-9676-534B881A9AA9}"/>
                </a:ext>
              </a:extLst>
            </p:cNvPr>
            <p:cNvSpPr/>
            <p:nvPr/>
          </p:nvSpPr>
          <p:spPr>
            <a:xfrm>
              <a:off x="4690839" y="4602893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" name="Rectangle 524">
              <a:extLst>
                <a:ext uri="{FF2B5EF4-FFF2-40B4-BE49-F238E27FC236}">
                  <a16:creationId xmlns:a16="http://schemas.microsoft.com/office/drawing/2014/main" id="{286A97A2-39D0-8513-8680-8E32D20C843B}"/>
                </a:ext>
              </a:extLst>
            </p:cNvPr>
            <p:cNvSpPr/>
            <p:nvPr/>
          </p:nvSpPr>
          <p:spPr>
            <a:xfrm>
              <a:off x="4869258" y="4602893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Rectangle 525">
              <a:extLst>
                <a:ext uri="{FF2B5EF4-FFF2-40B4-BE49-F238E27FC236}">
                  <a16:creationId xmlns:a16="http://schemas.microsoft.com/office/drawing/2014/main" id="{9C9697D5-0B95-A51A-D93B-8871F9F9F82D}"/>
                </a:ext>
              </a:extLst>
            </p:cNvPr>
            <p:cNvSpPr/>
            <p:nvPr/>
          </p:nvSpPr>
          <p:spPr>
            <a:xfrm>
              <a:off x="5047677" y="4602893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7" name="Rectangle 526">
              <a:extLst>
                <a:ext uri="{FF2B5EF4-FFF2-40B4-BE49-F238E27FC236}">
                  <a16:creationId xmlns:a16="http://schemas.microsoft.com/office/drawing/2014/main" id="{A110F2DC-280C-AFB8-10D4-7EA38C7F7D85}"/>
                </a:ext>
              </a:extLst>
            </p:cNvPr>
            <p:cNvSpPr/>
            <p:nvPr/>
          </p:nvSpPr>
          <p:spPr>
            <a:xfrm>
              <a:off x="5226096" y="4602893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8" name="Rectangle 527">
              <a:extLst>
                <a:ext uri="{FF2B5EF4-FFF2-40B4-BE49-F238E27FC236}">
                  <a16:creationId xmlns:a16="http://schemas.microsoft.com/office/drawing/2014/main" id="{0B09ED4D-6922-B056-5E8D-30B0EABCFC76}"/>
                </a:ext>
              </a:extLst>
            </p:cNvPr>
            <p:cNvSpPr/>
            <p:nvPr/>
          </p:nvSpPr>
          <p:spPr>
            <a:xfrm>
              <a:off x="5404515" y="4602893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" name="Rectangle 528">
              <a:extLst>
                <a:ext uri="{FF2B5EF4-FFF2-40B4-BE49-F238E27FC236}">
                  <a16:creationId xmlns:a16="http://schemas.microsoft.com/office/drawing/2014/main" id="{9C5CE84C-F95A-74E3-65C1-974DD2757F20}"/>
                </a:ext>
              </a:extLst>
            </p:cNvPr>
            <p:cNvSpPr/>
            <p:nvPr/>
          </p:nvSpPr>
          <p:spPr>
            <a:xfrm>
              <a:off x="5582934" y="4602893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" name="Rectangle 529">
              <a:extLst>
                <a:ext uri="{FF2B5EF4-FFF2-40B4-BE49-F238E27FC236}">
                  <a16:creationId xmlns:a16="http://schemas.microsoft.com/office/drawing/2014/main" id="{7DF923A0-6FD8-9DA3-4E5F-A8D70DC9A402}"/>
                </a:ext>
              </a:extLst>
            </p:cNvPr>
            <p:cNvSpPr/>
            <p:nvPr/>
          </p:nvSpPr>
          <p:spPr>
            <a:xfrm>
              <a:off x="5761353" y="4602893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7" name="Rectangle 546">
            <a:extLst>
              <a:ext uri="{FF2B5EF4-FFF2-40B4-BE49-F238E27FC236}">
                <a16:creationId xmlns:a16="http://schemas.microsoft.com/office/drawing/2014/main" id="{FBA93BD6-5C57-A875-C3FB-7FD573BB4D85}"/>
              </a:ext>
            </a:extLst>
          </p:cNvPr>
          <p:cNvSpPr/>
          <p:nvPr/>
        </p:nvSpPr>
        <p:spPr>
          <a:xfrm>
            <a:off x="8483973" y="1830145"/>
            <a:ext cx="178419" cy="1784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8" name="Rectangle 547">
            <a:extLst>
              <a:ext uri="{FF2B5EF4-FFF2-40B4-BE49-F238E27FC236}">
                <a16:creationId xmlns:a16="http://schemas.microsoft.com/office/drawing/2014/main" id="{3B863D72-3EB2-9C2C-7B52-665BF03F8A02}"/>
              </a:ext>
            </a:extLst>
          </p:cNvPr>
          <p:cNvSpPr/>
          <p:nvPr/>
        </p:nvSpPr>
        <p:spPr>
          <a:xfrm>
            <a:off x="8662392" y="1830145"/>
            <a:ext cx="178419" cy="1784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9" name="Rectangle 548">
            <a:extLst>
              <a:ext uri="{FF2B5EF4-FFF2-40B4-BE49-F238E27FC236}">
                <a16:creationId xmlns:a16="http://schemas.microsoft.com/office/drawing/2014/main" id="{B20F5570-41C9-D901-4FC3-0C11A45C4AAB}"/>
              </a:ext>
            </a:extLst>
          </p:cNvPr>
          <p:cNvSpPr/>
          <p:nvPr/>
        </p:nvSpPr>
        <p:spPr>
          <a:xfrm>
            <a:off x="8840811" y="1830145"/>
            <a:ext cx="178419" cy="1784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0" name="Rectangle 549">
            <a:extLst>
              <a:ext uri="{FF2B5EF4-FFF2-40B4-BE49-F238E27FC236}">
                <a16:creationId xmlns:a16="http://schemas.microsoft.com/office/drawing/2014/main" id="{10902786-25A1-E7CC-7E3D-F5C61F788CF6}"/>
              </a:ext>
            </a:extLst>
          </p:cNvPr>
          <p:cNvSpPr/>
          <p:nvPr/>
        </p:nvSpPr>
        <p:spPr>
          <a:xfrm>
            <a:off x="9019230" y="1830145"/>
            <a:ext cx="178419" cy="1784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1" name="Rectangle 550">
            <a:extLst>
              <a:ext uri="{FF2B5EF4-FFF2-40B4-BE49-F238E27FC236}">
                <a16:creationId xmlns:a16="http://schemas.microsoft.com/office/drawing/2014/main" id="{B8553EE4-0BAC-A22B-F7D0-08133184FE77}"/>
              </a:ext>
            </a:extLst>
          </p:cNvPr>
          <p:cNvSpPr/>
          <p:nvPr/>
        </p:nvSpPr>
        <p:spPr>
          <a:xfrm>
            <a:off x="9197649" y="1830145"/>
            <a:ext cx="178419" cy="1784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2" name="Rectangle 551">
            <a:extLst>
              <a:ext uri="{FF2B5EF4-FFF2-40B4-BE49-F238E27FC236}">
                <a16:creationId xmlns:a16="http://schemas.microsoft.com/office/drawing/2014/main" id="{1B664D03-8198-C537-4BF3-87555D227D2B}"/>
              </a:ext>
            </a:extLst>
          </p:cNvPr>
          <p:cNvSpPr/>
          <p:nvPr/>
        </p:nvSpPr>
        <p:spPr>
          <a:xfrm>
            <a:off x="9376068" y="1830145"/>
            <a:ext cx="178419" cy="1784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3" name="Rectangle 552">
            <a:extLst>
              <a:ext uri="{FF2B5EF4-FFF2-40B4-BE49-F238E27FC236}">
                <a16:creationId xmlns:a16="http://schemas.microsoft.com/office/drawing/2014/main" id="{BA876C71-99BD-1755-1EFC-5E585F21F5C1}"/>
              </a:ext>
            </a:extLst>
          </p:cNvPr>
          <p:cNvSpPr/>
          <p:nvPr/>
        </p:nvSpPr>
        <p:spPr>
          <a:xfrm>
            <a:off x="9554487" y="1830145"/>
            <a:ext cx="178419" cy="1784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4" name="Rectangle 553">
            <a:extLst>
              <a:ext uri="{FF2B5EF4-FFF2-40B4-BE49-F238E27FC236}">
                <a16:creationId xmlns:a16="http://schemas.microsoft.com/office/drawing/2014/main" id="{EE7A9FFB-BA2E-368D-D9B0-F3068ED3299F}"/>
              </a:ext>
            </a:extLst>
          </p:cNvPr>
          <p:cNvSpPr/>
          <p:nvPr/>
        </p:nvSpPr>
        <p:spPr>
          <a:xfrm>
            <a:off x="8513641" y="2136562"/>
            <a:ext cx="178419" cy="1784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5" name="Rectangle 554">
            <a:extLst>
              <a:ext uri="{FF2B5EF4-FFF2-40B4-BE49-F238E27FC236}">
                <a16:creationId xmlns:a16="http://schemas.microsoft.com/office/drawing/2014/main" id="{ECCE590E-2C6C-AEDF-31DF-6A61E9BF193A}"/>
              </a:ext>
            </a:extLst>
          </p:cNvPr>
          <p:cNvSpPr/>
          <p:nvPr/>
        </p:nvSpPr>
        <p:spPr>
          <a:xfrm>
            <a:off x="8692060" y="2136562"/>
            <a:ext cx="178419" cy="1784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6" name="Rectangle 555">
            <a:extLst>
              <a:ext uri="{FF2B5EF4-FFF2-40B4-BE49-F238E27FC236}">
                <a16:creationId xmlns:a16="http://schemas.microsoft.com/office/drawing/2014/main" id="{848850E9-E031-901A-DF92-5F2D30CABB9E}"/>
              </a:ext>
            </a:extLst>
          </p:cNvPr>
          <p:cNvSpPr/>
          <p:nvPr/>
        </p:nvSpPr>
        <p:spPr>
          <a:xfrm>
            <a:off x="8870479" y="2136562"/>
            <a:ext cx="178419" cy="1784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7" name="Rectangle 556">
            <a:extLst>
              <a:ext uri="{FF2B5EF4-FFF2-40B4-BE49-F238E27FC236}">
                <a16:creationId xmlns:a16="http://schemas.microsoft.com/office/drawing/2014/main" id="{8218C2F8-2F4E-212D-F7C8-9B12A4B2A4A8}"/>
              </a:ext>
            </a:extLst>
          </p:cNvPr>
          <p:cNvSpPr/>
          <p:nvPr/>
        </p:nvSpPr>
        <p:spPr>
          <a:xfrm>
            <a:off x="9048898" y="2136562"/>
            <a:ext cx="178419" cy="1784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8" name="Rectangle 557">
            <a:extLst>
              <a:ext uri="{FF2B5EF4-FFF2-40B4-BE49-F238E27FC236}">
                <a16:creationId xmlns:a16="http://schemas.microsoft.com/office/drawing/2014/main" id="{1CA8C4DB-4013-D6AB-2B12-A4A4A6500791}"/>
              </a:ext>
            </a:extLst>
          </p:cNvPr>
          <p:cNvSpPr/>
          <p:nvPr/>
        </p:nvSpPr>
        <p:spPr>
          <a:xfrm>
            <a:off x="9227317" y="2136562"/>
            <a:ext cx="178419" cy="1784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9" name="Rectangle 558">
            <a:extLst>
              <a:ext uri="{FF2B5EF4-FFF2-40B4-BE49-F238E27FC236}">
                <a16:creationId xmlns:a16="http://schemas.microsoft.com/office/drawing/2014/main" id="{E71B0976-4F9C-8756-5475-378292F5DBF3}"/>
              </a:ext>
            </a:extLst>
          </p:cNvPr>
          <p:cNvSpPr/>
          <p:nvPr/>
        </p:nvSpPr>
        <p:spPr>
          <a:xfrm>
            <a:off x="9405736" y="2136562"/>
            <a:ext cx="178419" cy="1784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0" name="Rectangle 559">
            <a:extLst>
              <a:ext uri="{FF2B5EF4-FFF2-40B4-BE49-F238E27FC236}">
                <a16:creationId xmlns:a16="http://schemas.microsoft.com/office/drawing/2014/main" id="{2A635B8E-B4EE-1EF5-B51D-328CAC7DA632}"/>
              </a:ext>
            </a:extLst>
          </p:cNvPr>
          <p:cNvSpPr/>
          <p:nvPr/>
        </p:nvSpPr>
        <p:spPr>
          <a:xfrm>
            <a:off x="9584155" y="2136562"/>
            <a:ext cx="178419" cy="1784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1" name="Rectangle 560">
            <a:extLst>
              <a:ext uri="{FF2B5EF4-FFF2-40B4-BE49-F238E27FC236}">
                <a16:creationId xmlns:a16="http://schemas.microsoft.com/office/drawing/2014/main" id="{DCF2D678-D462-F86F-C1C4-1B0E1F67FEB0}"/>
              </a:ext>
            </a:extLst>
          </p:cNvPr>
          <p:cNvSpPr/>
          <p:nvPr/>
        </p:nvSpPr>
        <p:spPr>
          <a:xfrm>
            <a:off x="8543309" y="2442979"/>
            <a:ext cx="178419" cy="1784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2" name="Rectangle 561">
            <a:extLst>
              <a:ext uri="{FF2B5EF4-FFF2-40B4-BE49-F238E27FC236}">
                <a16:creationId xmlns:a16="http://schemas.microsoft.com/office/drawing/2014/main" id="{BC691137-D4E2-DAB0-3169-833E8E5F7834}"/>
              </a:ext>
            </a:extLst>
          </p:cNvPr>
          <p:cNvSpPr/>
          <p:nvPr/>
        </p:nvSpPr>
        <p:spPr>
          <a:xfrm>
            <a:off x="8721728" y="2442979"/>
            <a:ext cx="178419" cy="1784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3" name="Rectangle 562">
            <a:extLst>
              <a:ext uri="{FF2B5EF4-FFF2-40B4-BE49-F238E27FC236}">
                <a16:creationId xmlns:a16="http://schemas.microsoft.com/office/drawing/2014/main" id="{9F31D2E1-87C5-C458-2D50-364FCDA93C6E}"/>
              </a:ext>
            </a:extLst>
          </p:cNvPr>
          <p:cNvSpPr/>
          <p:nvPr/>
        </p:nvSpPr>
        <p:spPr>
          <a:xfrm>
            <a:off x="8900147" y="2442979"/>
            <a:ext cx="178419" cy="1784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4" name="Rectangle 563">
            <a:extLst>
              <a:ext uri="{FF2B5EF4-FFF2-40B4-BE49-F238E27FC236}">
                <a16:creationId xmlns:a16="http://schemas.microsoft.com/office/drawing/2014/main" id="{8D48A836-5F19-06B0-4730-6F747106D165}"/>
              </a:ext>
            </a:extLst>
          </p:cNvPr>
          <p:cNvSpPr/>
          <p:nvPr/>
        </p:nvSpPr>
        <p:spPr>
          <a:xfrm>
            <a:off x="9078566" y="2442979"/>
            <a:ext cx="178419" cy="1784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5" name="Rectangle 564">
            <a:extLst>
              <a:ext uri="{FF2B5EF4-FFF2-40B4-BE49-F238E27FC236}">
                <a16:creationId xmlns:a16="http://schemas.microsoft.com/office/drawing/2014/main" id="{6C2FA177-E8EA-DF8A-EE26-93B6E1AFAA72}"/>
              </a:ext>
            </a:extLst>
          </p:cNvPr>
          <p:cNvSpPr/>
          <p:nvPr/>
        </p:nvSpPr>
        <p:spPr>
          <a:xfrm>
            <a:off x="9256985" y="2442979"/>
            <a:ext cx="178419" cy="1784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6" name="Rectangle 565">
            <a:extLst>
              <a:ext uri="{FF2B5EF4-FFF2-40B4-BE49-F238E27FC236}">
                <a16:creationId xmlns:a16="http://schemas.microsoft.com/office/drawing/2014/main" id="{7C5CB45A-0D20-94DA-A212-29CAACE8FAC7}"/>
              </a:ext>
            </a:extLst>
          </p:cNvPr>
          <p:cNvSpPr/>
          <p:nvPr/>
        </p:nvSpPr>
        <p:spPr>
          <a:xfrm>
            <a:off x="9435404" y="2442979"/>
            <a:ext cx="178419" cy="1784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7" name="Rectangle 566">
            <a:extLst>
              <a:ext uri="{FF2B5EF4-FFF2-40B4-BE49-F238E27FC236}">
                <a16:creationId xmlns:a16="http://schemas.microsoft.com/office/drawing/2014/main" id="{6B88E379-F2A8-3F83-2AAC-8E19615E6837}"/>
              </a:ext>
            </a:extLst>
          </p:cNvPr>
          <p:cNvSpPr/>
          <p:nvPr/>
        </p:nvSpPr>
        <p:spPr>
          <a:xfrm>
            <a:off x="9613823" y="2442979"/>
            <a:ext cx="178419" cy="1784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8" name="Rectangle 567">
            <a:extLst>
              <a:ext uri="{FF2B5EF4-FFF2-40B4-BE49-F238E27FC236}">
                <a16:creationId xmlns:a16="http://schemas.microsoft.com/office/drawing/2014/main" id="{8662B8F8-90F3-F687-C5E2-A3C24DECFB9B}"/>
              </a:ext>
            </a:extLst>
          </p:cNvPr>
          <p:cNvSpPr/>
          <p:nvPr/>
        </p:nvSpPr>
        <p:spPr>
          <a:xfrm>
            <a:off x="8495705" y="2827180"/>
            <a:ext cx="219920" cy="1784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9" name="Rectangle 568">
            <a:extLst>
              <a:ext uri="{FF2B5EF4-FFF2-40B4-BE49-F238E27FC236}">
                <a16:creationId xmlns:a16="http://schemas.microsoft.com/office/drawing/2014/main" id="{63FA9E4D-0636-391E-4CB6-91213A2666CB}"/>
              </a:ext>
            </a:extLst>
          </p:cNvPr>
          <p:cNvSpPr/>
          <p:nvPr/>
        </p:nvSpPr>
        <p:spPr>
          <a:xfrm>
            <a:off x="8674124" y="2827180"/>
            <a:ext cx="219920" cy="1784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0" name="Rectangle 569">
            <a:extLst>
              <a:ext uri="{FF2B5EF4-FFF2-40B4-BE49-F238E27FC236}">
                <a16:creationId xmlns:a16="http://schemas.microsoft.com/office/drawing/2014/main" id="{B901FA54-FB9C-70B7-411C-43B060054521}"/>
              </a:ext>
            </a:extLst>
          </p:cNvPr>
          <p:cNvSpPr/>
          <p:nvPr/>
        </p:nvSpPr>
        <p:spPr>
          <a:xfrm>
            <a:off x="8852543" y="2827180"/>
            <a:ext cx="219920" cy="1784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1" name="Rectangle 570">
            <a:extLst>
              <a:ext uri="{FF2B5EF4-FFF2-40B4-BE49-F238E27FC236}">
                <a16:creationId xmlns:a16="http://schemas.microsoft.com/office/drawing/2014/main" id="{08689749-4CB9-FEC3-5507-4897E957B5D3}"/>
              </a:ext>
            </a:extLst>
          </p:cNvPr>
          <p:cNvSpPr/>
          <p:nvPr/>
        </p:nvSpPr>
        <p:spPr>
          <a:xfrm>
            <a:off x="9030962" y="2827180"/>
            <a:ext cx="219920" cy="1784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2" name="Rectangle 571">
            <a:extLst>
              <a:ext uri="{FF2B5EF4-FFF2-40B4-BE49-F238E27FC236}">
                <a16:creationId xmlns:a16="http://schemas.microsoft.com/office/drawing/2014/main" id="{0531D026-A6BD-35BC-19CF-59C43EE7236C}"/>
              </a:ext>
            </a:extLst>
          </p:cNvPr>
          <p:cNvSpPr/>
          <p:nvPr/>
        </p:nvSpPr>
        <p:spPr>
          <a:xfrm>
            <a:off x="9209381" y="2827180"/>
            <a:ext cx="219920" cy="1784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3" name="Rectangle 572">
            <a:extLst>
              <a:ext uri="{FF2B5EF4-FFF2-40B4-BE49-F238E27FC236}">
                <a16:creationId xmlns:a16="http://schemas.microsoft.com/office/drawing/2014/main" id="{4B1F5ACF-B93A-BCE6-6C0F-D22981B5D03A}"/>
              </a:ext>
            </a:extLst>
          </p:cNvPr>
          <p:cNvSpPr/>
          <p:nvPr/>
        </p:nvSpPr>
        <p:spPr>
          <a:xfrm>
            <a:off x="9387800" y="2827180"/>
            <a:ext cx="219920" cy="1784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4" name="Rectangle 573">
            <a:extLst>
              <a:ext uri="{FF2B5EF4-FFF2-40B4-BE49-F238E27FC236}">
                <a16:creationId xmlns:a16="http://schemas.microsoft.com/office/drawing/2014/main" id="{7AD27AE6-7DA9-9D36-13FB-E99FB6793C54}"/>
              </a:ext>
            </a:extLst>
          </p:cNvPr>
          <p:cNvSpPr/>
          <p:nvPr/>
        </p:nvSpPr>
        <p:spPr>
          <a:xfrm>
            <a:off x="9566219" y="2827180"/>
            <a:ext cx="219920" cy="1784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5" name="Rectangle 574">
            <a:extLst>
              <a:ext uri="{FF2B5EF4-FFF2-40B4-BE49-F238E27FC236}">
                <a16:creationId xmlns:a16="http://schemas.microsoft.com/office/drawing/2014/main" id="{09055896-B3FC-695A-3561-B2F223DB1E14}"/>
              </a:ext>
            </a:extLst>
          </p:cNvPr>
          <p:cNvSpPr/>
          <p:nvPr/>
        </p:nvSpPr>
        <p:spPr>
          <a:xfrm>
            <a:off x="8715625" y="5613064"/>
            <a:ext cx="178419" cy="1784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6" name="Rectangle 575">
            <a:extLst>
              <a:ext uri="{FF2B5EF4-FFF2-40B4-BE49-F238E27FC236}">
                <a16:creationId xmlns:a16="http://schemas.microsoft.com/office/drawing/2014/main" id="{E08A3BB4-3343-781B-B389-914E54F71FA5}"/>
              </a:ext>
            </a:extLst>
          </p:cNvPr>
          <p:cNvSpPr/>
          <p:nvPr/>
        </p:nvSpPr>
        <p:spPr>
          <a:xfrm>
            <a:off x="8894044" y="5613064"/>
            <a:ext cx="178419" cy="1784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7" name="Rectangle 576">
            <a:extLst>
              <a:ext uri="{FF2B5EF4-FFF2-40B4-BE49-F238E27FC236}">
                <a16:creationId xmlns:a16="http://schemas.microsoft.com/office/drawing/2014/main" id="{6C1766B5-B632-2D83-30E3-F8C165DC178A}"/>
              </a:ext>
            </a:extLst>
          </p:cNvPr>
          <p:cNvSpPr/>
          <p:nvPr/>
        </p:nvSpPr>
        <p:spPr>
          <a:xfrm>
            <a:off x="9072463" y="5613064"/>
            <a:ext cx="178419" cy="1784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8" name="Rectangle 577">
            <a:extLst>
              <a:ext uri="{FF2B5EF4-FFF2-40B4-BE49-F238E27FC236}">
                <a16:creationId xmlns:a16="http://schemas.microsoft.com/office/drawing/2014/main" id="{80576027-9FAF-12BE-7C9C-C2D4F18B0D5C}"/>
              </a:ext>
            </a:extLst>
          </p:cNvPr>
          <p:cNvSpPr/>
          <p:nvPr/>
        </p:nvSpPr>
        <p:spPr>
          <a:xfrm>
            <a:off x="9250882" y="5613064"/>
            <a:ext cx="178419" cy="1784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9" name="Rectangle 578">
            <a:extLst>
              <a:ext uri="{FF2B5EF4-FFF2-40B4-BE49-F238E27FC236}">
                <a16:creationId xmlns:a16="http://schemas.microsoft.com/office/drawing/2014/main" id="{6073FAFF-2AE2-FA78-0C0D-AF7B216FB7B6}"/>
              </a:ext>
            </a:extLst>
          </p:cNvPr>
          <p:cNvSpPr/>
          <p:nvPr/>
        </p:nvSpPr>
        <p:spPr>
          <a:xfrm>
            <a:off x="9429301" y="5613064"/>
            <a:ext cx="178419" cy="1784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0" name="Rectangle 579">
            <a:extLst>
              <a:ext uri="{FF2B5EF4-FFF2-40B4-BE49-F238E27FC236}">
                <a16:creationId xmlns:a16="http://schemas.microsoft.com/office/drawing/2014/main" id="{0FF17078-0EB9-DE35-F04C-7DF6430ECFB6}"/>
              </a:ext>
            </a:extLst>
          </p:cNvPr>
          <p:cNvSpPr/>
          <p:nvPr/>
        </p:nvSpPr>
        <p:spPr>
          <a:xfrm>
            <a:off x="9607720" y="5613064"/>
            <a:ext cx="178419" cy="1784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1" name="Rectangle 580">
            <a:extLst>
              <a:ext uri="{FF2B5EF4-FFF2-40B4-BE49-F238E27FC236}">
                <a16:creationId xmlns:a16="http://schemas.microsoft.com/office/drawing/2014/main" id="{1034651C-D2B9-9EB3-4287-A67296778B3C}"/>
              </a:ext>
            </a:extLst>
          </p:cNvPr>
          <p:cNvSpPr/>
          <p:nvPr/>
        </p:nvSpPr>
        <p:spPr>
          <a:xfrm>
            <a:off x="9786139" y="5613064"/>
            <a:ext cx="178419" cy="1784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2" name="TextBox 581">
            <a:extLst>
              <a:ext uri="{FF2B5EF4-FFF2-40B4-BE49-F238E27FC236}">
                <a16:creationId xmlns:a16="http://schemas.microsoft.com/office/drawing/2014/main" id="{8A809BD5-E2DB-00BE-E012-EBE82C04E396}"/>
              </a:ext>
            </a:extLst>
          </p:cNvPr>
          <p:cNvSpPr txBox="1"/>
          <p:nvPr/>
        </p:nvSpPr>
        <p:spPr>
          <a:xfrm>
            <a:off x="7220218" y="5954539"/>
            <a:ext cx="1543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Compute(n+1)</a:t>
            </a:r>
          </a:p>
        </p:txBody>
      </p:sp>
      <p:sp>
        <p:nvSpPr>
          <p:cNvPr id="583" name="TextBox 582">
            <a:extLst>
              <a:ext uri="{FF2B5EF4-FFF2-40B4-BE49-F238E27FC236}">
                <a16:creationId xmlns:a16="http://schemas.microsoft.com/office/drawing/2014/main" id="{9F96EC64-1197-AFD6-4C8C-7F2195A07719}"/>
              </a:ext>
            </a:extLst>
          </p:cNvPr>
          <p:cNvSpPr txBox="1"/>
          <p:nvPr/>
        </p:nvSpPr>
        <p:spPr>
          <a:xfrm>
            <a:off x="8821779" y="5976817"/>
            <a:ext cx="2170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Load(n+1) – Source B</a:t>
            </a:r>
          </a:p>
        </p:txBody>
      </p:sp>
      <p:grpSp>
        <p:nvGrpSpPr>
          <p:cNvPr id="584" name="Group 583">
            <a:extLst>
              <a:ext uri="{FF2B5EF4-FFF2-40B4-BE49-F238E27FC236}">
                <a16:creationId xmlns:a16="http://schemas.microsoft.com/office/drawing/2014/main" id="{9E212345-0678-B586-8200-A52A2CFE477A}"/>
              </a:ext>
            </a:extLst>
          </p:cNvPr>
          <p:cNvGrpSpPr/>
          <p:nvPr/>
        </p:nvGrpSpPr>
        <p:grpSpPr>
          <a:xfrm>
            <a:off x="1422337" y="5177323"/>
            <a:ext cx="2854704" cy="178419"/>
            <a:chOff x="3724519" y="937360"/>
            <a:chExt cx="2854704" cy="178419"/>
          </a:xfrm>
        </p:grpSpPr>
        <p:sp>
          <p:nvSpPr>
            <p:cNvPr id="585" name="Rectangle 584">
              <a:extLst>
                <a:ext uri="{FF2B5EF4-FFF2-40B4-BE49-F238E27FC236}">
                  <a16:creationId xmlns:a16="http://schemas.microsoft.com/office/drawing/2014/main" id="{8B2D4E62-D99B-8EDE-4369-3B6EC547A93D}"/>
                </a:ext>
              </a:extLst>
            </p:cNvPr>
            <p:cNvSpPr/>
            <p:nvPr/>
          </p:nvSpPr>
          <p:spPr>
            <a:xfrm>
              <a:off x="3724519" y="937360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6" name="Rectangle 585">
              <a:extLst>
                <a:ext uri="{FF2B5EF4-FFF2-40B4-BE49-F238E27FC236}">
                  <a16:creationId xmlns:a16="http://schemas.microsoft.com/office/drawing/2014/main" id="{BF7C9A77-7CD5-1CCA-2CAB-71A549229875}"/>
                </a:ext>
              </a:extLst>
            </p:cNvPr>
            <p:cNvSpPr/>
            <p:nvPr/>
          </p:nvSpPr>
          <p:spPr>
            <a:xfrm>
              <a:off x="3902938" y="937360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7" name="Rectangle 586">
              <a:extLst>
                <a:ext uri="{FF2B5EF4-FFF2-40B4-BE49-F238E27FC236}">
                  <a16:creationId xmlns:a16="http://schemas.microsoft.com/office/drawing/2014/main" id="{9794FC7D-5CCC-BF0A-D613-615E327EC09A}"/>
                </a:ext>
              </a:extLst>
            </p:cNvPr>
            <p:cNvSpPr/>
            <p:nvPr/>
          </p:nvSpPr>
          <p:spPr>
            <a:xfrm>
              <a:off x="4081357" y="937360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8" name="Rectangle 587">
              <a:extLst>
                <a:ext uri="{FF2B5EF4-FFF2-40B4-BE49-F238E27FC236}">
                  <a16:creationId xmlns:a16="http://schemas.microsoft.com/office/drawing/2014/main" id="{3644B646-B78C-3FAB-C041-8EE8546774EF}"/>
                </a:ext>
              </a:extLst>
            </p:cNvPr>
            <p:cNvSpPr/>
            <p:nvPr/>
          </p:nvSpPr>
          <p:spPr>
            <a:xfrm>
              <a:off x="4259776" y="937360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9" name="Rectangle 588">
              <a:extLst>
                <a:ext uri="{FF2B5EF4-FFF2-40B4-BE49-F238E27FC236}">
                  <a16:creationId xmlns:a16="http://schemas.microsoft.com/office/drawing/2014/main" id="{EB0501AE-A554-5DDC-9472-E708820874BF}"/>
                </a:ext>
              </a:extLst>
            </p:cNvPr>
            <p:cNvSpPr/>
            <p:nvPr/>
          </p:nvSpPr>
          <p:spPr>
            <a:xfrm>
              <a:off x="4438195" y="937360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0" name="Rectangle 589">
              <a:extLst>
                <a:ext uri="{FF2B5EF4-FFF2-40B4-BE49-F238E27FC236}">
                  <a16:creationId xmlns:a16="http://schemas.microsoft.com/office/drawing/2014/main" id="{A9EF622C-BD4A-DCD9-C881-89968CB68929}"/>
                </a:ext>
              </a:extLst>
            </p:cNvPr>
            <p:cNvSpPr/>
            <p:nvPr/>
          </p:nvSpPr>
          <p:spPr>
            <a:xfrm>
              <a:off x="4616614" y="937360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1" name="Rectangle 590">
              <a:extLst>
                <a:ext uri="{FF2B5EF4-FFF2-40B4-BE49-F238E27FC236}">
                  <a16:creationId xmlns:a16="http://schemas.microsoft.com/office/drawing/2014/main" id="{D187656D-FE95-CC77-A239-629E029F548A}"/>
                </a:ext>
              </a:extLst>
            </p:cNvPr>
            <p:cNvSpPr/>
            <p:nvPr/>
          </p:nvSpPr>
          <p:spPr>
            <a:xfrm>
              <a:off x="4795033" y="937360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2" name="Rectangle 591">
              <a:extLst>
                <a:ext uri="{FF2B5EF4-FFF2-40B4-BE49-F238E27FC236}">
                  <a16:creationId xmlns:a16="http://schemas.microsoft.com/office/drawing/2014/main" id="{534948F0-DBC2-7CC4-53F8-27A8241FF006}"/>
                </a:ext>
              </a:extLst>
            </p:cNvPr>
            <p:cNvSpPr/>
            <p:nvPr/>
          </p:nvSpPr>
          <p:spPr>
            <a:xfrm>
              <a:off x="4973452" y="937360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3" name="Rectangle 592">
              <a:extLst>
                <a:ext uri="{FF2B5EF4-FFF2-40B4-BE49-F238E27FC236}">
                  <a16:creationId xmlns:a16="http://schemas.microsoft.com/office/drawing/2014/main" id="{7C95D6F9-E5F9-2930-B841-D7024A3F5DE1}"/>
                </a:ext>
              </a:extLst>
            </p:cNvPr>
            <p:cNvSpPr/>
            <p:nvPr/>
          </p:nvSpPr>
          <p:spPr>
            <a:xfrm>
              <a:off x="5151871" y="937360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4" name="Rectangle 593">
              <a:extLst>
                <a:ext uri="{FF2B5EF4-FFF2-40B4-BE49-F238E27FC236}">
                  <a16:creationId xmlns:a16="http://schemas.microsoft.com/office/drawing/2014/main" id="{982303F9-8BC8-F250-3120-BBA6A185B6A1}"/>
                </a:ext>
              </a:extLst>
            </p:cNvPr>
            <p:cNvSpPr/>
            <p:nvPr/>
          </p:nvSpPr>
          <p:spPr>
            <a:xfrm>
              <a:off x="5330290" y="937360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5" name="Rectangle 594">
              <a:extLst>
                <a:ext uri="{FF2B5EF4-FFF2-40B4-BE49-F238E27FC236}">
                  <a16:creationId xmlns:a16="http://schemas.microsoft.com/office/drawing/2014/main" id="{0B004754-7ADE-240A-A6D9-72F33B8EF757}"/>
                </a:ext>
              </a:extLst>
            </p:cNvPr>
            <p:cNvSpPr/>
            <p:nvPr/>
          </p:nvSpPr>
          <p:spPr>
            <a:xfrm>
              <a:off x="5508709" y="937360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6" name="Rectangle 595">
              <a:extLst>
                <a:ext uri="{FF2B5EF4-FFF2-40B4-BE49-F238E27FC236}">
                  <a16:creationId xmlns:a16="http://schemas.microsoft.com/office/drawing/2014/main" id="{8BA911D4-84EB-54A3-94E3-CF2188C590E3}"/>
                </a:ext>
              </a:extLst>
            </p:cNvPr>
            <p:cNvSpPr/>
            <p:nvPr/>
          </p:nvSpPr>
          <p:spPr>
            <a:xfrm>
              <a:off x="5687128" y="937360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7" name="Rectangle 596">
              <a:extLst>
                <a:ext uri="{FF2B5EF4-FFF2-40B4-BE49-F238E27FC236}">
                  <a16:creationId xmlns:a16="http://schemas.microsoft.com/office/drawing/2014/main" id="{D9BD9010-4BC9-80ED-D737-8FCA2FDEA38F}"/>
                </a:ext>
              </a:extLst>
            </p:cNvPr>
            <p:cNvSpPr/>
            <p:nvPr/>
          </p:nvSpPr>
          <p:spPr>
            <a:xfrm>
              <a:off x="5865547" y="937360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8" name="Rectangle 597">
              <a:extLst>
                <a:ext uri="{FF2B5EF4-FFF2-40B4-BE49-F238E27FC236}">
                  <a16:creationId xmlns:a16="http://schemas.microsoft.com/office/drawing/2014/main" id="{1FF828CD-E795-C7A8-3B7C-7C0E23AC530B}"/>
                </a:ext>
              </a:extLst>
            </p:cNvPr>
            <p:cNvSpPr/>
            <p:nvPr/>
          </p:nvSpPr>
          <p:spPr>
            <a:xfrm>
              <a:off x="6043966" y="937360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9" name="Rectangle 598">
              <a:extLst>
                <a:ext uri="{FF2B5EF4-FFF2-40B4-BE49-F238E27FC236}">
                  <a16:creationId xmlns:a16="http://schemas.microsoft.com/office/drawing/2014/main" id="{9E2E9680-3D14-E906-0326-2B85446F06AA}"/>
                </a:ext>
              </a:extLst>
            </p:cNvPr>
            <p:cNvSpPr/>
            <p:nvPr/>
          </p:nvSpPr>
          <p:spPr>
            <a:xfrm>
              <a:off x="6222385" y="937360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0" name="Rectangle 599">
              <a:extLst>
                <a:ext uri="{FF2B5EF4-FFF2-40B4-BE49-F238E27FC236}">
                  <a16:creationId xmlns:a16="http://schemas.microsoft.com/office/drawing/2014/main" id="{5827984F-3C90-7CA3-0D53-EDE4D026EFA8}"/>
                </a:ext>
              </a:extLst>
            </p:cNvPr>
            <p:cNvSpPr/>
            <p:nvPr/>
          </p:nvSpPr>
          <p:spPr>
            <a:xfrm>
              <a:off x="6400804" y="937360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1" name="Group 600">
            <a:extLst>
              <a:ext uri="{FF2B5EF4-FFF2-40B4-BE49-F238E27FC236}">
                <a16:creationId xmlns:a16="http://schemas.microsoft.com/office/drawing/2014/main" id="{6B0B5D49-EF5B-66A3-DAB9-3E2E83DA06AB}"/>
              </a:ext>
            </a:extLst>
          </p:cNvPr>
          <p:cNvGrpSpPr/>
          <p:nvPr/>
        </p:nvGrpSpPr>
        <p:grpSpPr>
          <a:xfrm>
            <a:off x="4278354" y="5177323"/>
            <a:ext cx="4282056" cy="178419"/>
            <a:chOff x="5489464" y="2485018"/>
            <a:chExt cx="4282056" cy="178419"/>
          </a:xfrm>
        </p:grpSpPr>
        <p:sp>
          <p:nvSpPr>
            <p:cNvPr id="602" name="Rectangle 601">
              <a:extLst>
                <a:ext uri="{FF2B5EF4-FFF2-40B4-BE49-F238E27FC236}">
                  <a16:creationId xmlns:a16="http://schemas.microsoft.com/office/drawing/2014/main" id="{10A9CED6-6DD2-2084-E5D0-67A8316B32CC}"/>
                </a:ext>
              </a:extLst>
            </p:cNvPr>
            <p:cNvSpPr/>
            <p:nvPr/>
          </p:nvSpPr>
          <p:spPr>
            <a:xfrm>
              <a:off x="5489464" y="2485018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3" name="Rectangle 602">
              <a:extLst>
                <a:ext uri="{FF2B5EF4-FFF2-40B4-BE49-F238E27FC236}">
                  <a16:creationId xmlns:a16="http://schemas.microsoft.com/office/drawing/2014/main" id="{8BB70A7E-2F54-78E3-ACC8-F4E75A670F87}"/>
                </a:ext>
              </a:extLst>
            </p:cNvPr>
            <p:cNvSpPr/>
            <p:nvPr/>
          </p:nvSpPr>
          <p:spPr>
            <a:xfrm>
              <a:off x="5667883" y="2485018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4" name="Rectangle 603">
              <a:extLst>
                <a:ext uri="{FF2B5EF4-FFF2-40B4-BE49-F238E27FC236}">
                  <a16:creationId xmlns:a16="http://schemas.microsoft.com/office/drawing/2014/main" id="{52629C57-2EED-37F8-50D7-FE61D90B7E94}"/>
                </a:ext>
              </a:extLst>
            </p:cNvPr>
            <p:cNvSpPr/>
            <p:nvPr/>
          </p:nvSpPr>
          <p:spPr>
            <a:xfrm>
              <a:off x="5846302" y="2485018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5" name="Rectangle 604">
              <a:extLst>
                <a:ext uri="{FF2B5EF4-FFF2-40B4-BE49-F238E27FC236}">
                  <a16:creationId xmlns:a16="http://schemas.microsoft.com/office/drawing/2014/main" id="{E9C28A45-7979-CE7A-2BED-EE6CDAF3E5DB}"/>
                </a:ext>
              </a:extLst>
            </p:cNvPr>
            <p:cNvSpPr/>
            <p:nvPr/>
          </p:nvSpPr>
          <p:spPr>
            <a:xfrm>
              <a:off x="6024721" y="2485018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6" name="Rectangle 605">
              <a:extLst>
                <a:ext uri="{FF2B5EF4-FFF2-40B4-BE49-F238E27FC236}">
                  <a16:creationId xmlns:a16="http://schemas.microsoft.com/office/drawing/2014/main" id="{861F0AD2-E8FB-5111-119F-92877C069066}"/>
                </a:ext>
              </a:extLst>
            </p:cNvPr>
            <p:cNvSpPr/>
            <p:nvPr/>
          </p:nvSpPr>
          <p:spPr>
            <a:xfrm>
              <a:off x="6203140" y="2485018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7" name="Rectangle 606">
              <a:extLst>
                <a:ext uri="{FF2B5EF4-FFF2-40B4-BE49-F238E27FC236}">
                  <a16:creationId xmlns:a16="http://schemas.microsoft.com/office/drawing/2014/main" id="{AF2174AE-C376-8790-0C5B-BFD82A7A09B6}"/>
                </a:ext>
              </a:extLst>
            </p:cNvPr>
            <p:cNvSpPr/>
            <p:nvPr/>
          </p:nvSpPr>
          <p:spPr>
            <a:xfrm>
              <a:off x="6381559" y="2485018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8" name="Rectangle 607">
              <a:extLst>
                <a:ext uri="{FF2B5EF4-FFF2-40B4-BE49-F238E27FC236}">
                  <a16:creationId xmlns:a16="http://schemas.microsoft.com/office/drawing/2014/main" id="{7DB7D0F3-BB5C-7D56-C471-2F9E09E97610}"/>
                </a:ext>
              </a:extLst>
            </p:cNvPr>
            <p:cNvSpPr/>
            <p:nvPr/>
          </p:nvSpPr>
          <p:spPr>
            <a:xfrm>
              <a:off x="6559978" y="2485018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9" name="Rectangle 608">
              <a:extLst>
                <a:ext uri="{FF2B5EF4-FFF2-40B4-BE49-F238E27FC236}">
                  <a16:creationId xmlns:a16="http://schemas.microsoft.com/office/drawing/2014/main" id="{3BDEA313-DA25-992A-43EB-E11B5840B828}"/>
                </a:ext>
              </a:extLst>
            </p:cNvPr>
            <p:cNvSpPr/>
            <p:nvPr/>
          </p:nvSpPr>
          <p:spPr>
            <a:xfrm>
              <a:off x="6738397" y="2485018"/>
              <a:ext cx="178419" cy="178419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0" name="Rectangle 609">
              <a:extLst>
                <a:ext uri="{FF2B5EF4-FFF2-40B4-BE49-F238E27FC236}">
                  <a16:creationId xmlns:a16="http://schemas.microsoft.com/office/drawing/2014/main" id="{FCF77B43-148D-7683-5F9A-25A609A67523}"/>
                </a:ext>
              </a:extLst>
            </p:cNvPr>
            <p:cNvSpPr/>
            <p:nvPr/>
          </p:nvSpPr>
          <p:spPr>
            <a:xfrm>
              <a:off x="6916816" y="2485018"/>
              <a:ext cx="178419" cy="178419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1" name="Rectangle 610">
              <a:extLst>
                <a:ext uri="{FF2B5EF4-FFF2-40B4-BE49-F238E27FC236}">
                  <a16:creationId xmlns:a16="http://schemas.microsoft.com/office/drawing/2014/main" id="{574FF5A7-BB3D-8CD2-C96A-163D820AB35F}"/>
                </a:ext>
              </a:extLst>
            </p:cNvPr>
            <p:cNvSpPr/>
            <p:nvPr/>
          </p:nvSpPr>
          <p:spPr>
            <a:xfrm>
              <a:off x="7095235" y="2485018"/>
              <a:ext cx="178419" cy="178419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2" name="Rectangle 611">
              <a:extLst>
                <a:ext uri="{FF2B5EF4-FFF2-40B4-BE49-F238E27FC236}">
                  <a16:creationId xmlns:a16="http://schemas.microsoft.com/office/drawing/2014/main" id="{4900709E-0AE7-CC1B-A92F-DEE51B5873BF}"/>
                </a:ext>
              </a:extLst>
            </p:cNvPr>
            <p:cNvSpPr/>
            <p:nvPr/>
          </p:nvSpPr>
          <p:spPr>
            <a:xfrm>
              <a:off x="7273654" y="2485018"/>
              <a:ext cx="178419" cy="178419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3" name="Rectangle 612">
              <a:extLst>
                <a:ext uri="{FF2B5EF4-FFF2-40B4-BE49-F238E27FC236}">
                  <a16:creationId xmlns:a16="http://schemas.microsoft.com/office/drawing/2014/main" id="{53D5F260-C841-E7E8-9A3A-F13EB1FE1D77}"/>
                </a:ext>
              </a:extLst>
            </p:cNvPr>
            <p:cNvSpPr/>
            <p:nvPr/>
          </p:nvSpPr>
          <p:spPr>
            <a:xfrm>
              <a:off x="7452073" y="2485018"/>
              <a:ext cx="178419" cy="17841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4" name="Rectangle 613">
              <a:extLst>
                <a:ext uri="{FF2B5EF4-FFF2-40B4-BE49-F238E27FC236}">
                  <a16:creationId xmlns:a16="http://schemas.microsoft.com/office/drawing/2014/main" id="{521D2E03-EB4A-A667-5AEF-E407702FFB94}"/>
                </a:ext>
              </a:extLst>
            </p:cNvPr>
            <p:cNvSpPr/>
            <p:nvPr/>
          </p:nvSpPr>
          <p:spPr>
            <a:xfrm>
              <a:off x="7630492" y="2485018"/>
              <a:ext cx="178419" cy="17841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5" name="Rectangle 614">
              <a:extLst>
                <a:ext uri="{FF2B5EF4-FFF2-40B4-BE49-F238E27FC236}">
                  <a16:creationId xmlns:a16="http://schemas.microsoft.com/office/drawing/2014/main" id="{AC670A04-270B-92A6-B7AE-3B2297689A44}"/>
                </a:ext>
              </a:extLst>
            </p:cNvPr>
            <p:cNvSpPr/>
            <p:nvPr/>
          </p:nvSpPr>
          <p:spPr>
            <a:xfrm>
              <a:off x="7808911" y="2485018"/>
              <a:ext cx="178419" cy="17841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6" name="Rectangle 615">
              <a:extLst>
                <a:ext uri="{FF2B5EF4-FFF2-40B4-BE49-F238E27FC236}">
                  <a16:creationId xmlns:a16="http://schemas.microsoft.com/office/drawing/2014/main" id="{FED1B60B-1969-918B-10EA-AB7D7F2D106D}"/>
                </a:ext>
              </a:extLst>
            </p:cNvPr>
            <p:cNvSpPr/>
            <p:nvPr/>
          </p:nvSpPr>
          <p:spPr>
            <a:xfrm>
              <a:off x="7987330" y="2485018"/>
              <a:ext cx="178419" cy="17841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7" name="Rectangle 616">
              <a:extLst>
                <a:ext uri="{FF2B5EF4-FFF2-40B4-BE49-F238E27FC236}">
                  <a16:creationId xmlns:a16="http://schemas.microsoft.com/office/drawing/2014/main" id="{4D269E20-ADB5-BC55-2443-45A68C02E654}"/>
                </a:ext>
              </a:extLst>
            </p:cNvPr>
            <p:cNvSpPr/>
            <p:nvPr/>
          </p:nvSpPr>
          <p:spPr>
            <a:xfrm>
              <a:off x="8165749" y="2485018"/>
              <a:ext cx="178419" cy="17841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8" name="Rectangle 617">
              <a:extLst>
                <a:ext uri="{FF2B5EF4-FFF2-40B4-BE49-F238E27FC236}">
                  <a16:creationId xmlns:a16="http://schemas.microsoft.com/office/drawing/2014/main" id="{C4DFAB73-A44B-6FC9-25F8-C322CCAA6D94}"/>
                </a:ext>
              </a:extLst>
            </p:cNvPr>
            <p:cNvSpPr/>
            <p:nvPr/>
          </p:nvSpPr>
          <p:spPr>
            <a:xfrm>
              <a:off x="8344168" y="2485018"/>
              <a:ext cx="178419" cy="17841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9" name="Rectangle 618">
              <a:extLst>
                <a:ext uri="{FF2B5EF4-FFF2-40B4-BE49-F238E27FC236}">
                  <a16:creationId xmlns:a16="http://schemas.microsoft.com/office/drawing/2014/main" id="{8906A5C5-F077-EBB1-0F71-A6B2039198FF}"/>
                </a:ext>
              </a:extLst>
            </p:cNvPr>
            <p:cNvSpPr/>
            <p:nvPr/>
          </p:nvSpPr>
          <p:spPr>
            <a:xfrm>
              <a:off x="8522587" y="2485018"/>
              <a:ext cx="178419" cy="178419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0" name="Rectangle 619">
              <a:extLst>
                <a:ext uri="{FF2B5EF4-FFF2-40B4-BE49-F238E27FC236}">
                  <a16:creationId xmlns:a16="http://schemas.microsoft.com/office/drawing/2014/main" id="{357CAB13-E8C0-B37D-BCAA-DC2E4A9C97AE}"/>
                </a:ext>
              </a:extLst>
            </p:cNvPr>
            <p:cNvSpPr/>
            <p:nvPr/>
          </p:nvSpPr>
          <p:spPr>
            <a:xfrm>
              <a:off x="8701006" y="2485018"/>
              <a:ext cx="178419" cy="178419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1" name="Rectangle 620">
              <a:extLst>
                <a:ext uri="{FF2B5EF4-FFF2-40B4-BE49-F238E27FC236}">
                  <a16:creationId xmlns:a16="http://schemas.microsoft.com/office/drawing/2014/main" id="{7A1E07FB-992E-7E38-8FCB-451CD63107F2}"/>
                </a:ext>
              </a:extLst>
            </p:cNvPr>
            <p:cNvSpPr/>
            <p:nvPr/>
          </p:nvSpPr>
          <p:spPr>
            <a:xfrm>
              <a:off x="8879425" y="2485018"/>
              <a:ext cx="178419" cy="178419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2" name="Rectangle 621">
              <a:extLst>
                <a:ext uri="{FF2B5EF4-FFF2-40B4-BE49-F238E27FC236}">
                  <a16:creationId xmlns:a16="http://schemas.microsoft.com/office/drawing/2014/main" id="{46C333D0-3340-D0A1-D701-2BB74722A8DA}"/>
                </a:ext>
              </a:extLst>
            </p:cNvPr>
            <p:cNvSpPr/>
            <p:nvPr/>
          </p:nvSpPr>
          <p:spPr>
            <a:xfrm>
              <a:off x="9057844" y="2485018"/>
              <a:ext cx="178419" cy="178419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3" name="Rectangle 622">
              <a:extLst>
                <a:ext uri="{FF2B5EF4-FFF2-40B4-BE49-F238E27FC236}">
                  <a16:creationId xmlns:a16="http://schemas.microsoft.com/office/drawing/2014/main" id="{AC9615DF-BBFD-AA6E-723D-6F2D8C1B9ADB}"/>
                </a:ext>
              </a:extLst>
            </p:cNvPr>
            <p:cNvSpPr/>
            <p:nvPr/>
          </p:nvSpPr>
          <p:spPr>
            <a:xfrm>
              <a:off x="9236263" y="2485018"/>
              <a:ext cx="178419" cy="178419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4" name="Rectangle 623">
              <a:extLst>
                <a:ext uri="{FF2B5EF4-FFF2-40B4-BE49-F238E27FC236}">
                  <a16:creationId xmlns:a16="http://schemas.microsoft.com/office/drawing/2014/main" id="{2460C9C1-BA11-4587-2794-E570E16E5E6F}"/>
                </a:ext>
              </a:extLst>
            </p:cNvPr>
            <p:cNvSpPr/>
            <p:nvPr/>
          </p:nvSpPr>
          <p:spPr>
            <a:xfrm>
              <a:off x="9414682" y="2485018"/>
              <a:ext cx="178419" cy="178419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5" name="Rectangle 624">
              <a:extLst>
                <a:ext uri="{FF2B5EF4-FFF2-40B4-BE49-F238E27FC236}">
                  <a16:creationId xmlns:a16="http://schemas.microsoft.com/office/drawing/2014/main" id="{4268E5CD-62D2-D0AB-1E46-1B7FFB47FBED}"/>
                </a:ext>
              </a:extLst>
            </p:cNvPr>
            <p:cNvSpPr/>
            <p:nvPr/>
          </p:nvSpPr>
          <p:spPr>
            <a:xfrm>
              <a:off x="9593101" y="2485018"/>
              <a:ext cx="178419" cy="178419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6" name="Rectangle 625">
            <a:extLst>
              <a:ext uri="{FF2B5EF4-FFF2-40B4-BE49-F238E27FC236}">
                <a16:creationId xmlns:a16="http://schemas.microsoft.com/office/drawing/2014/main" id="{0767D455-DDA0-FAF6-509E-67C9848714EC}"/>
              </a:ext>
            </a:extLst>
          </p:cNvPr>
          <p:cNvSpPr/>
          <p:nvPr/>
        </p:nvSpPr>
        <p:spPr>
          <a:xfrm>
            <a:off x="8584914" y="5178360"/>
            <a:ext cx="178419" cy="1784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7" name="Rectangle 626">
            <a:extLst>
              <a:ext uri="{FF2B5EF4-FFF2-40B4-BE49-F238E27FC236}">
                <a16:creationId xmlns:a16="http://schemas.microsoft.com/office/drawing/2014/main" id="{B8966A98-8046-9ABC-F4EB-41DB6FB3CC00}"/>
              </a:ext>
            </a:extLst>
          </p:cNvPr>
          <p:cNvSpPr/>
          <p:nvPr/>
        </p:nvSpPr>
        <p:spPr>
          <a:xfrm>
            <a:off x="8763333" y="5178360"/>
            <a:ext cx="178419" cy="1784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8" name="Rectangle 627">
            <a:extLst>
              <a:ext uri="{FF2B5EF4-FFF2-40B4-BE49-F238E27FC236}">
                <a16:creationId xmlns:a16="http://schemas.microsoft.com/office/drawing/2014/main" id="{BB3D4897-5FCB-6DB4-FA2A-6E6022C5DF3D}"/>
              </a:ext>
            </a:extLst>
          </p:cNvPr>
          <p:cNvSpPr/>
          <p:nvPr/>
        </p:nvSpPr>
        <p:spPr>
          <a:xfrm>
            <a:off x="8941752" y="5178360"/>
            <a:ext cx="178419" cy="1784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9" name="Rectangle 628">
            <a:extLst>
              <a:ext uri="{FF2B5EF4-FFF2-40B4-BE49-F238E27FC236}">
                <a16:creationId xmlns:a16="http://schemas.microsoft.com/office/drawing/2014/main" id="{E54406C1-0FCD-4C38-3230-E18E88CA2DA9}"/>
              </a:ext>
            </a:extLst>
          </p:cNvPr>
          <p:cNvSpPr/>
          <p:nvPr/>
        </p:nvSpPr>
        <p:spPr>
          <a:xfrm>
            <a:off x="9120171" y="5178360"/>
            <a:ext cx="178419" cy="1784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0" name="Rectangle 629">
            <a:extLst>
              <a:ext uri="{FF2B5EF4-FFF2-40B4-BE49-F238E27FC236}">
                <a16:creationId xmlns:a16="http://schemas.microsoft.com/office/drawing/2014/main" id="{F05F0772-0B17-28BC-E63A-99982EBEE0FF}"/>
              </a:ext>
            </a:extLst>
          </p:cNvPr>
          <p:cNvSpPr/>
          <p:nvPr/>
        </p:nvSpPr>
        <p:spPr>
          <a:xfrm>
            <a:off x="9298590" y="5178360"/>
            <a:ext cx="178419" cy="1784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1" name="Rectangle 630">
            <a:extLst>
              <a:ext uri="{FF2B5EF4-FFF2-40B4-BE49-F238E27FC236}">
                <a16:creationId xmlns:a16="http://schemas.microsoft.com/office/drawing/2014/main" id="{463F4C3E-ABF1-FCBA-818B-B70EA10FE851}"/>
              </a:ext>
            </a:extLst>
          </p:cNvPr>
          <p:cNvSpPr/>
          <p:nvPr/>
        </p:nvSpPr>
        <p:spPr>
          <a:xfrm>
            <a:off x="9477009" y="5178360"/>
            <a:ext cx="178419" cy="1784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2" name="Rectangle 631">
            <a:extLst>
              <a:ext uri="{FF2B5EF4-FFF2-40B4-BE49-F238E27FC236}">
                <a16:creationId xmlns:a16="http://schemas.microsoft.com/office/drawing/2014/main" id="{EFF2F58B-ECA7-DBAF-C648-9DFC27645FCB}"/>
              </a:ext>
            </a:extLst>
          </p:cNvPr>
          <p:cNvSpPr/>
          <p:nvPr/>
        </p:nvSpPr>
        <p:spPr>
          <a:xfrm>
            <a:off x="9655428" y="5178360"/>
            <a:ext cx="178419" cy="1784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3" name="TextBox 632">
            <a:extLst>
              <a:ext uri="{FF2B5EF4-FFF2-40B4-BE49-F238E27FC236}">
                <a16:creationId xmlns:a16="http://schemas.microsoft.com/office/drawing/2014/main" id="{245777E0-8A42-0C05-06C3-EFF1613552D5}"/>
              </a:ext>
            </a:extLst>
          </p:cNvPr>
          <p:cNvSpPr txBox="1"/>
          <p:nvPr/>
        </p:nvSpPr>
        <p:spPr>
          <a:xfrm>
            <a:off x="5600669" y="629522"/>
            <a:ext cx="178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MARS – Source A</a:t>
            </a:r>
          </a:p>
        </p:txBody>
      </p:sp>
      <p:sp>
        <p:nvSpPr>
          <p:cNvPr id="634" name="Right Brace 633">
            <a:extLst>
              <a:ext uri="{FF2B5EF4-FFF2-40B4-BE49-F238E27FC236}">
                <a16:creationId xmlns:a16="http://schemas.microsoft.com/office/drawing/2014/main" id="{98200392-2646-69D3-41ED-581612C82C6B}"/>
              </a:ext>
            </a:extLst>
          </p:cNvPr>
          <p:cNvSpPr/>
          <p:nvPr/>
        </p:nvSpPr>
        <p:spPr>
          <a:xfrm rot="16200000">
            <a:off x="3511017" y="-852964"/>
            <a:ext cx="330700" cy="4769733"/>
          </a:xfrm>
          <a:prstGeom prst="rightBrace">
            <a:avLst>
              <a:gd name="adj1" fmla="val 31375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5" name="Right Brace 634">
            <a:extLst>
              <a:ext uri="{FF2B5EF4-FFF2-40B4-BE49-F238E27FC236}">
                <a16:creationId xmlns:a16="http://schemas.microsoft.com/office/drawing/2014/main" id="{8421EB79-C612-2E9D-8DF2-96AADDECFEF8}"/>
              </a:ext>
            </a:extLst>
          </p:cNvPr>
          <p:cNvSpPr/>
          <p:nvPr/>
        </p:nvSpPr>
        <p:spPr>
          <a:xfrm rot="16200000">
            <a:off x="8947965" y="893040"/>
            <a:ext cx="330700" cy="1084225"/>
          </a:xfrm>
          <a:prstGeom prst="rightBrace">
            <a:avLst>
              <a:gd name="adj1" fmla="val 31375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6" name="TextBox 635">
            <a:extLst>
              <a:ext uri="{FF2B5EF4-FFF2-40B4-BE49-F238E27FC236}">
                <a16:creationId xmlns:a16="http://schemas.microsoft.com/office/drawing/2014/main" id="{33FBC408-F6CC-ECDC-B2EA-DA216C137645}"/>
              </a:ext>
            </a:extLst>
          </p:cNvPr>
          <p:cNvSpPr txBox="1"/>
          <p:nvPr/>
        </p:nvSpPr>
        <p:spPr>
          <a:xfrm>
            <a:off x="8980712" y="307303"/>
            <a:ext cx="214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Compute  – </a:t>
            </a:r>
            <a:r>
              <a:rPr lang="en-GB"/>
              <a:t>Source C</a:t>
            </a:r>
            <a:endParaRPr lang="en-GB" dirty="0"/>
          </a:p>
        </p:txBody>
      </p:sp>
      <p:sp>
        <p:nvSpPr>
          <p:cNvPr id="637" name="Rectangle 636">
            <a:extLst>
              <a:ext uri="{FF2B5EF4-FFF2-40B4-BE49-F238E27FC236}">
                <a16:creationId xmlns:a16="http://schemas.microsoft.com/office/drawing/2014/main" id="{9D59F1E4-3C15-47DF-8148-B193F42E524F}"/>
              </a:ext>
            </a:extLst>
          </p:cNvPr>
          <p:cNvSpPr/>
          <p:nvPr/>
        </p:nvSpPr>
        <p:spPr>
          <a:xfrm>
            <a:off x="9670139" y="3610053"/>
            <a:ext cx="178419" cy="17841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8" name="Rectangle 637">
            <a:extLst>
              <a:ext uri="{FF2B5EF4-FFF2-40B4-BE49-F238E27FC236}">
                <a16:creationId xmlns:a16="http://schemas.microsoft.com/office/drawing/2014/main" id="{1325AB34-7FBE-C0CC-C86E-3634C99157B6}"/>
              </a:ext>
            </a:extLst>
          </p:cNvPr>
          <p:cNvSpPr/>
          <p:nvPr/>
        </p:nvSpPr>
        <p:spPr>
          <a:xfrm>
            <a:off x="9881727" y="3610052"/>
            <a:ext cx="178419" cy="1784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00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0EC4077-D286-241E-F0FE-28A39725B0C2}"/>
              </a:ext>
            </a:extLst>
          </p:cNvPr>
          <p:cNvSpPr/>
          <p:nvPr/>
        </p:nvSpPr>
        <p:spPr>
          <a:xfrm>
            <a:off x="4233333" y="2523067"/>
            <a:ext cx="2514600" cy="13885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B4910F-5046-8FA6-06BE-279DE39B3047}"/>
              </a:ext>
            </a:extLst>
          </p:cNvPr>
          <p:cNvSpPr txBox="1"/>
          <p:nvPr/>
        </p:nvSpPr>
        <p:spPr>
          <a:xfrm>
            <a:off x="1786467" y="3059668"/>
            <a:ext cx="174086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Initial conditions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ocean / sea ice</a:t>
            </a:r>
            <a:br>
              <a:rPr lang="en-GB" dirty="0"/>
            </a:br>
            <a:br>
              <a:rPr lang="en-GB" dirty="0"/>
            </a:br>
            <a:r>
              <a:rPr lang="en-GB" dirty="0"/>
              <a:t>(2t, 10u, 10v)</a:t>
            </a:r>
          </a:p>
          <a:p>
            <a:br>
              <a:rPr lang="en-GB" dirty="0"/>
            </a:br>
            <a:endParaRPr lang="en-GB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E913605-9A83-7187-DEF6-F52DED08B332}"/>
              </a:ext>
            </a:extLst>
          </p:cNvPr>
          <p:cNvCxnSpPr>
            <a:cxnSpLocks/>
            <a:stCxn id="3" idx="3"/>
            <a:endCxn id="2" idx="1"/>
          </p:cNvCxnSpPr>
          <p:nvPr/>
        </p:nvCxnSpPr>
        <p:spPr>
          <a:xfrm flipV="1">
            <a:off x="3527328" y="3217334"/>
            <a:ext cx="706005" cy="857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A1163E0-6650-2ACE-CB46-307708676BA5}"/>
              </a:ext>
            </a:extLst>
          </p:cNvPr>
          <p:cNvSpPr txBox="1"/>
          <p:nvPr/>
        </p:nvSpPr>
        <p:spPr>
          <a:xfrm>
            <a:off x="4953000" y="457201"/>
            <a:ext cx="154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Forcing</a:t>
            </a:r>
          </a:p>
          <a:p>
            <a:r>
              <a:rPr lang="en-GB" dirty="0"/>
              <a:t>2t, 10u, 10v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60481EC-1647-8018-56A2-FC57E7BA46BC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5723467" y="1103532"/>
            <a:ext cx="4233" cy="1343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E6E9D8C-03FB-F385-D437-92145DF9A9CF}"/>
              </a:ext>
            </a:extLst>
          </p:cNvPr>
          <p:cNvCxnSpPr>
            <a:cxnSpLocks/>
          </p:cNvCxnSpPr>
          <p:nvPr/>
        </p:nvCxnSpPr>
        <p:spPr>
          <a:xfrm>
            <a:off x="6747933" y="3224999"/>
            <a:ext cx="905934" cy="296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EF08E0A-F7B3-4827-6927-71B876F37E5C}"/>
              </a:ext>
            </a:extLst>
          </p:cNvPr>
          <p:cNvSpPr txBox="1"/>
          <p:nvPr/>
        </p:nvSpPr>
        <p:spPr>
          <a:xfrm>
            <a:off x="7874000" y="2907668"/>
            <a:ext cx="15824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result</a:t>
            </a:r>
            <a:br>
              <a:rPr lang="en-GB" dirty="0"/>
            </a:br>
            <a:br>
              <a:rPr lang="en-GB" dirty="0"/>
            </a:br>
            <a:r>
              <a:rPr lang="en-GB" dirty="0"/>
              <a:t>ocean / sea ice</a:t>
            </a:r>
          </a:p>
        </p:txBody>
      </p:sp>
    </p:spTree>
    <p:extLst>
      <p:ext uri="{BB962C8B-B14F-4D97-AF65-F5344CB8AC3E}">
        <p14:creationId xmlns:p14="http://schemas.microsoft.com/office/powerpoint/2010/main" val="1644642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DB26C39-6A03-52E0-690F-653CF55D8ACC}"/>
              </a:ext>
            </a:extLst>
          </p:cNvPr>
          <p:cNvSpPr/>
          <p:nvPr/>
        </p:nvSpPr>
        <p:spPr>
          <a:xfrm>
            <a:off x="4732544" y="1710137"/>
            <a:ext cx="2987505" cy="202424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E955D1-840F-5DE6-888B-79C134069D10}"/>
              </a:ext>
            </a:extLst>
          </p:cNvPr>
          <p:cNvSpPr/>
          <p:nvPr/>
        </p:nvSpPr>
        <p:spPr>
          <a:xfrm>
            <a:off x="5423579" y="2289490"/>
            <a:ext cx="1619395" cy="80969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176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1852</TotalTime>
  <Words>237</Words>
  <Application>Microsoft Macintosh PowerPoint</Application>
  <PresentationFormat>Widescreen</PresentationFormat>
  <Paragraphs>53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Arial</vt:lpstr>
      <vt:lpstr>Calibri</vt:lpstr>
      <vt:lpstr>Calibri Light</vt:lpstr>
      <vt:lpstr>Linux Libertine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Baudouin Raoult</dc:creator>
  <cp:lastModifiedBy>Baudouin Raoult</cp:lastModifiedBy>
  <cp:revision>4</cp:revision>
  <dcterms:created xsi:type="dcterms:W3CDTF">2023-11-07T03:19:30Z</dcterms:created>
  <dcterms:modified xsi:type="dcterms:W3CDTF">2024-10-28T16:45:45Z</dcterms:modified>
</cp:coreProperties>
</file>