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2708F6-02FA-E941-8AFE-3ADCF8471B15}" v="8" dt="2023-11-07T04:14:31.770"/>
    <p1510:client id="{671237EF-0D08-9C4B-8F39-E1DAE6BDFF1E}" v="2" dt="2023-11-07T12:38:49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737"/>
  </p:normalViewPr>
  <p:slideViewPr>
    <p:cSldViewPr snapToGrid="0">
      <p:cViewPr varScale="1">
        <p:scale>
          <a:sx n="90" d="100"/>
          <a:sy n="90" d="100"/>
        </p:scale>
        <p:origin x="216" y="2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9669-5F5B-77F6-51F7-DE69FAE73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F6A6F-8B98-BAA7-6395-C4B31B321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8D086-8299-FE24-67FC-54E569A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62A1-12D2-BC4A-82FC-1ABB0DD6803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A2C2D-0686-4F41-5C37-91BBC27B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D8E97-00A3-3AFD-A2A7-CF7C44CF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E7DC-1CE8-CE43-A86B-6FD4FB54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4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CE47-E3CF-49CA-11B2-3B50FF9E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602F8-C6E8-B582-7AAD-CF353BB3A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9CBEE-8C7C-87CA-07EA-B7D77A6D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62A1-12D2-BC4A-82FC-1ABB0DD6803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19159-C00A-92CB-4AA4-1756DDF7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ED7E7-B572-21A6-7022-5F3AFCD2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E7DC-1CE8-CE43-A86B-6FD4FB54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3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D1227-5C0D-30B3-9839-AFEE18AC3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A70E8-1B20-4103-53B7-732519A3F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AE4A1-6274-D00E-2A23-FD349615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62A1-12D2-BC4A-82FC-1ABB0DD6803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A0979-C668-2E95-E3E2-30657C1B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0F3EB-2834-9C70-2607-81A0A742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E7DC-1CE8-CE43-A86B-6FD4FB54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E99F-27B2-91CE-3680-043CCBED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10266-0F8C-968F-6AC3-B1BA9A59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3D0D-83E1-A5BC-1DEF-C964FCE1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62A1-12D2-BC4A-82FC-1ABB0DD6803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EC762-39F2-74CD-F61B-E79F5EF5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3F215-0C83-2EA5-4E07-00DD4547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E7DC-1CE8-CE43-A86B-6FD4FB54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9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10F9-B95A-27D5-2985-41D3742B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8413D-9ADB-3F2E-9747-09735B793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29308-9110-E07D-1EBF-952B9F5A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62A1-12D2-BC4A-82FC-1ABB0DD6803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AD394-939D-68D3-0AED-2369268D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9FD3A-89EF-018D-9D24-971F912A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E7DC-1CE8-CE43-A86B-6FD4FB54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0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D28B-BCBD-72A4-78FC-8FE4552A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EA7EE-3431-0DC6-69A0-BB38E672C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78D37-AB80-B204-459F-6AB698370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DDC7E-F0FC-6C77-7115-E3EA4DCC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62A1-12D2-BC4A-82FC-1ABB0DD6803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76463-181C-110D-BC22-B83455F6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64872-E8FA-FC47-614F-9BDCEFA4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E7DC-1CE8-CE43-A86B-6FD4FB54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5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9A26-53BB-A141-E0D8-0ED4AE47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97BA6-EE15-4655-A78E-3958F727B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C701E-0AEC-8B37-306C-B4BD84959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4F760-D3BC-D20F-F7DA-252C3A9A9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639E7-31EC-4F62-C7AF-01E2EBC9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5BE39-2AA6-85A2-6007-D539A5CB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62A1-12D2-BC4A-82FC-1ABB0DD6803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559A2-87FE-BC8E-61EF-F026AE4C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3058F-2F17-188F-DCA9-78EF639C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E7DC-1CE8-CE43-A86B-6FD4FB54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6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848C-8307-ED37-72D5-D6C8E188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6E51E-AC68-9001-2093-627E0D5F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62A1-12D2-BC4A-82FC-1ABB0DD6803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A5513-01CE-45EE-C3D9-892762E6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2A03C-7DD0-94A4-1EAC-A68EC2D0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E7DC-1CE8-CE43-A86B-6FD4FB54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7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40D99-9E5C-3118-1781-09C0A091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62A1-12D2-BC4A-82FC-1ABB0DD6803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BB4E4-DD18-CE1D-A795-A6CD8F1C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1CA42-5C6C-296C-FE70-8EC1B520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E7DC-1CE8-CE43-A86B-6FD4FB54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C835-364B-A34A-6244-B46DA4E8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363B-686C-EBCE-BF6C-B967B0621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6C7F0-F739-6404-6597-4D49B4CA0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CB93A-4595-D042-0C61-F33DAAC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62A1-12D2-BC4A-82FC-1ABB0DD6803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DDB9A-8521-1F33-56B4-BF6958CF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DDFF7-DBC3-BBD3-23A3-6381F148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E7DC-1CE8-CE43-A86B-6FD4FB54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9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2587-9014-7D1A-342D-D54B0402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B0EF9-A907-52B9-1F73-8C199EA04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EFEA1-CACD-6CC3-CA88-323E5BF49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ED076-36B8-2175-FFFA-157724BE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62A1-12D2-BC4A-82FC-1ABB0DD6803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7353A-73AC-25CE-4CD0-2A78311A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D51DA-026F-8754-5584-BB69FFE1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BE7DC-1CE8-CE43-A86B-6FD4FB54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01D76-7ABE-318F-58BA-D9CDB4A1A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C9F75-C2C2-0887-E73F-3E48A84C4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DEAE5-C875-987E-55DE-4C0AA0248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962A1-12D2-BC4A-82FC-1ABB0DD68032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C942-80EC-CF7C-8EE9-C5BCDCEED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F8728-DA05-6C68-93E8-77A0E4FF0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BE7DC-1CE8-CE43-A86B-6FD4FB54F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9EEB707-D108-C38C-2625-CAF375B27A90}"/>
              </a:ext>
            </a:extLst>
          </p:cNvPr>
          <p:cNvGrpSpPr/>
          <p:nvPr/>
        </p:nvGrpSpPr>
        <p:grpSpPr>
          <a:xfrm>
            <a:off x="8982328" y="366948"/>
            <a:ext cx="3233025" cy="1357794"/>
            <a:chOff x="49396" y="0"/>
            <a:chExt cx="3233025" cy="1357794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6A91FC8-6A52-568A-1352-6AAE4BB1E157}"/>
                </a:ext>
              </a:extLst>
            </p:cNvPr>
            <p:cNvGrpSpPr/>
            <p:nvPr/>
          </p:nvGrpSpPr>
          <p:grpSpPr>
            <a:xfrm>
              <a:off x="88545" y="0"/>
              <a:ext cx="1936673" cy="307777"/>
              <a:chOff x="9887415" y="49729"/>
              <a:chExt cx="1936673" cy="307777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68CED88-CAEE-5407-E0D9-FFB8BCE017C9}"/>
                  </a:ext>
                </a:extLst>
              </p:cNvPr>
              <p:cNvSpPr/>
              <p:nvPr/>
            </p:nvSpPr>
            <p:spPr>
              <a:xfrm>
                <a:off x="9887415" y="129797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8752872-476B-9165-A43B-7EA3311DF91B}"/>
                  </a:ext>
                </a:extLst>
              </p:cNvPr>
              <p:cNvSpPr txBox="1"/>
              <p:nvPr/>
            </p:nvSpPr>
            <p:spPr>
              <a:xfrm>
                <a:off x="10036098" y="49729"/>
                <a:ext cx="17879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Dynamic field (e.g. </a:t>
                </a:r>
                <a:r>
                  <a:rPr lang="en-US" sz="1400" b="1"/>
                  <a:t>2t</a:t>
                </a:r>
                <a:r>
                  <a:rPr lang="en-US" sz="1400"/>
                  <a:t>)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436EC09-2E2D-3108-2FE8-B75D3E73AED7}"/>
                </a:ext>
              </a:extLst>
            </p:cNvPr>
            <p:cNvGrpSpPr/>
            <p:nvPr/>
          </p:nvGrpSpPr>
          <p:grpSpPr>
            <a:xfrm>
              <a:off x="88545" y="258487"/>
              <a:ext cx="1830875" cy="307777"/>
              <a:chOff x="9887415" y="49729"/>
              <a:chExt cx="1830875" cy="307777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9214F3D-5CBA-C7AE-E693-93EB993CB719}"/>
                  </a:ext>
                </a:extLst>
              </p:cNvPr>
              <p:cNvSpPr/>
              <p:nvPr/>
            </p:nvSpPr>
            <p:spPr>
              <a:xfrm>
                <a:off x="9887415" y="129797"/>
                <a:ext cx="178419" cy="1784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218B9D8-3DC0-3335-56DE-9F01461D7491}"/>
                  </a:ext>
                </a:extLst>
              </p:cNvPr>
              <p:cNvSpPr txBox="1"/>
              <p:nvPr/>
            </p:nvSpPr>
            <p:spPr>
              <a:xfrm>
                <a:off x="10036098" y="49729"/>
                <a:ext cx="16821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Output field (e.g. </a:t>
                </a:r>
                <a:r>
                  <a:rPr lang="en-US" sz="1400" b="1" err="1"/>
                  <a:t>tp</a:t>
                </a:r>
                <a:r>
                  <a:rPr lang="en-US" sz="1400"/>
                  <a:t>)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E669901-B256-F7A1-4A2E-F6B3120A2096}"/>
                </a:ext>
              </a:extLst>
            </p:cNvPr>
            <p:cNvGrpSpPr/>
            <p:nvPr/>
          </p:nvGrpSpPr>
          <p:grpSpPr>
            <a:xfrm>
              <a:off x="88545" y="516974"/>
              <a:ext cx="2563575" cy="307777"/>
              <a:chOff x="9887415" y="49729"/>
              <a:chExt cx="2563575" cy="307777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938712F-6E48-80B8-2E1A-F5011A914D3E}"/>
                  </a:ext>
                </a:extLst>
              </p:cNvPr>
              <p:cNvSpPr/>
              <p:nvPr/>
            </p:nvSpPr>
            <p:spPr>
              <a:xfrm>
                <a:off x="9887415" y="129797"/>
                <a:ext cx="178419" cy="178419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423B75C-C84C-A2D8-A80B-718E1306B41E}"/>
                  </a:ext>
                </a:extLst>
              </p:cNvPr>
              <p:cNvSpPr txBox="1"/>
              <p:nvPr/>
            </p:nvSpPr>
            <p:spPr>
              <a:xfrm>
                <a:off x="10036098" y="49729"/>
                <a:ext cx="241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Constant from MARS (e.g. </a:t>
                </a:r>
                <a:r>
                  <a:rPr lang="en-US" sz="1400" b="1" err="1"/>
                  <a:t>lsm</a:t>
                </a:r>
                <a:r>
                  <a:rPr lang="en-US" sz="1400"/>
                  <a:t>)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C6C7874-6BFC-7890-B6C4-B225DE1426E7}"/>
                </a:ext>
              </a:extLst>
            </p:cNvPr>
            <p:cNvGrpSpPr/>
            <p:nvPr/>
          </p:nvGrpSpPr>
          <p:grpSpPr>
            <a:xfrm>
              <a:off x="88545" y="783472"/>
              <a:ext cx="3193876" cy="307777"/>
              <a:chOff x="9887415" y="49729"/>
              <a:chExt cx="3193876" cy="30777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3D46E75-3A2E-A2D5-00B3-9E63EC51CF28}"/>
                  </a:ext>
                </a:extLst>
              </p:cNvPr>
              <p:cNvSpPr/>
              <p:nvPr/>
            </p:nvSpPr>
            <p:spPr>
              <a:xfrm>
                <a:off x="9887415" y="129797"/>
                <a:ext cx="178419" cy="1784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1A3DC0F-D925-F6DD-37E9-511271668CB5}"/>
                  </a:ext>
                </a:extLst>
              </p:cNvPr>
              <p:cNvSpPr txBox="1"/>
              <p:nvPr/>
            </p:nvSpPr>
            <p:spPr>
              <a:xfrm>
                <a:off x="10036098" y="49729"/>
                <a:ext cx="30451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Computed constant (e.g. </a:t>
                </a:r>
                <a:r>
                  <a:rPr lang="en-US" sz="1400" b="1" err="1"/>
                  <a:t>cos_latitudes</a:t>
                </a:r>
                <a:r>
                  <a:rPr lang="en-US" sz="1400"/>
                  <a:t>)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A8B1114-3802-627E-674F-7612004C78F7}"/>
                </a:ext>
              </a:extLst>
            </p:cNvPr>
            <p:cNvGrpSpPr/>
            <p:nvPr/>
          </p:nvGrpSpPr>
          <p:grpSpPr>
            <a:xfrm>
              <a:off x="88545" y="1050017"/>
              <a:ext cx="2059784" cy="307777"/>
              <a:chOff x="9887415" y="49729"/>
              <a:chExt cx="2059784" cy="307777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EC394D0-796A-9FDF-ACBC-86A47AABCD04}"/>
                  </a:ext>
                </a:extLst>
              </p:cNvPr>
              <p:cNvSpPr/>
              <p:nvPr/>
            </p:nvSpPr>
            <p:spPr>
              <a:xfrm>
                <a:off x="9887415" y="129797"/>
                <a:ext cx="178419" cy="17841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A2C4070-87E4-4F36-090A-7FDE216BA0BC}"/>
                  </a:ext>
                </a:extLst>
              </p:cNvPr>
              <p:cNvSpPr txBox="1"/>
              <p:nvPr/>
            </p:nvSpPr>
            <p:spPr>
              <a:xfrm>
                <a:off x="10036098" y="49729"/>
                <a:ext cx="19111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Forcing (e.g. </a:t>
                </a:r>
                <a:r>
                  <a:rPr lang="en-US" sz="1400" b="1"/>
                  <a:t>insolation</a:t>
                </a:r>
                <a:r>
                  <a:rPr lang="en-US" sz="1400"/>
                  <a:t>)</a:t>
                </a: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ED80D1C-7113-B0E9-1C84-B4BC8356CCB2}"/>
                </a:ext>
              </a:extLst>
            </p:cNvPr>
            <p:cNvSpPr/>
            <p:nvPr/>
          </p:nvSpPr>
          <p:spPr>
            <a:xfrm>
              <a:off x="49396" y="29831"/>
              <a:ext cx="3177024" cy="1327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6D8B0EB4-97DC-FD26-BC39-3D0B45E55D81}"/>
              </a:ext>
            </a:extLst>
          </p:cNvPr>
          <p:cNvGrpSpPr/>
          <p:nvPr/>
        </p:nvGrpSpPr>
        <p:grpSpPr>
          <a:xfrm>
            <a:off x="95203" y="3142808"/>
            <a:ext cx="10376083" cy="3652958"/>
            <a:chOff x="786694" y="2945374"/>
            <a:chExt cx="10376083" cy="3652958"/>
          </a:xfrm>
        </p:grpSpPr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2DE7DB54-1560-DA45-2700-2F8ED25D6D61}"/>
                </a:ext>
              </a:extLst>
            </p:cNvPr>
            <p:cNvGrpSpPr/>
            <p:nvPr/>
          </p:nvGrpSpPr>
          <p:grpSpPr>
            <a:xfrm>
              <a:off x="825692" y="3276600"/>
              <a:ext cx="10337085" cy="3321732"/>
              <a:chOff x="825692" y="3276600"/>
              <a:chExt cx="10337085" cy="3321732"/>
            </a:xfrm>
          </p:grpSpPr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id="{3E444572-3C44-EAAB-61B8-4C7C988C32FD}"/>
                  </a:ext>
                </a:extLst>
              </p:cNvPr>
              <p:cNvGrpSpPr/>
              <p:nvPr/>
            </p:nvGrpSpPr>
            <p:grpSpPr>
              <a:xfrm>
                <a:off x="1003842" y="3445064"/>
                <a:ext cx="10147987" cy="3153268"/>
                <a:chOff x="429953" y="2840204"/>
                <a:chExt cx="10147987" cy="3153268"/>
              </a:xfrm>
            </p:grpSpPr>
            <p:grpSp>
              <p:nvGrpSpPr>
                <p:cNvPr id="304" name="Group 303">
                  <a:extLst>
                    <a:ext uri="{FF2B5EF4-FFF2-40B4-BE49-F238E27FC236}">
                      <a16:creationId xmlns:a16="http://schemas.microsoft.com/office/drawing/2014/main" id="{AB890A67-3E3E-7ED1-6788-81A278FC4CE3}"/>
                    </a:ext>
                  </a:extLst>
                </p:cNvPr>
                <p:cNvGrpSpPr/>
                <p:nvPr/>
              </p:nvGrpSpPr>
              <p:grpSpPr>
                <a:xfrm>
                  <a:off x="2578467" y="3700056"/>
                  <a:ext cx="2854704" cy="178419"/>
                  <a:chOff x="3724519" y="937360"/>
                  <a:chExt cx="2854704" cy="178419"/>
                </a:xfrm>
              </p:grpSpPr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44341446-9B00-C6A0-9EDC-287BDA36CA20}"/>
                      </a:ext>
                    </a:extLst>
                  </p:cNvPr>
                  <p:cNvSpPr/>
                  <p:nvPr/>
                </p:nvSpPr>
                <p:spPr>
                  <a:xfrm>
                    <a:off x="3724519" y="937360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C3B44536-F529-8FB6-FD0A-6852992EE97B}"/>
                      </a:ext>
                    </a:extLst>
                  </p:cNvPr>
                  <p:cNvSpPr/>
                  <p:nvPr/>
                </p:nvSpPr>
                <p:spPr>
                  <a:xfrm>
                    <a:off x="3902938" y="937360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DC6A9153-EA53-D2C7-F3D0-94A71754B509}"/>
                      </a:ext>
                    </a:extLst>
                  </p:cNvPr>
                  <p:cNvSpPr/>
                  <p:nvPr/>
                </p:nvSpPr>
                <p:spPr>
                  <a:xfrm>
                    <a:off x="4081357" y="937360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3" name="Rectangle 332">
                    <a:extLst>
                      <a:ext uri="{FF2B5EF4-FFF2-40B4-BE49-F238E27FC236}">
                        <a16:creationId xmlns:a16="http://schemas.microsoft.com/office/drawing/2014/main" id="{2EE01EB5-5C56-8680-D311-E5BD89FD1BCE}"/>
                      </a:ext>
                    </a:extLst>
                  </p:cNvPr>
                  <p:cNvSpPr/>
                  <p:nvPr/>
                </p:nvSpPr>
                <p:spPr>
                  <a:xfrm>
                    <a:off x="4259776" y="937360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4" name="Rectangle 333">
                    <a:extLst>
                      <a:ext uri="{FF2B5EF4-FFF2-40B4-BE49-F238E27FC236}">
                        <a16:creationId xmlns:a16="http://schemas.microsoft.com/office/drawing/2014/main" id="{6FF8C2BC-2A0B-65D1-BCF1-D0E41D456D48}"/>
                      </a:ext>
                    </a:extLst>
                  </p:cNvPr>
                  <p:cNvSpPr/>
                  <p:nvPr/>
                </p:nvSpPr>
                <p:spPr>
                  <a:xfrm>
                    <a:off x="4438195" y="937360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12F6E142-D3F8-9300-E97E-4C624D68E6FF}"/>
                      </a:ext>
                    </a:extLst>
                  </p:cNvPr>
                  <p:cNvSpPr/>
                  <p:nvPr/>
                </p:nvSpPr>
                <p:spPr>
                  <a:xfrm>
                    <a:off x="4616614" y="937360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55538884-9A5F-8BB3-4C43-9656EDC51BAB}"/>
                      </a:ext>
                    </a:extLst>
                  </p:cNvPr>
                  <p:cNvSpPr/>
                  <p:nvPr/>
                </p:nvSpPr>
                <p:spPr>
                  <a:xfrm>
                    <a:off x="4795033" y="937360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C4019CBF-8A63-9B5C-459B-FC0A0BFBBB4B}"/>
                      </a:ext>
                    </a:extLst>
                  </p:cNvPr>
                  <p:cNvSpPr/>
                  <p:nvPr/>
                </p:nvSpPr>
                <p:spPr>
                  <a:xfrm>
                    <a:off x="4973452" y="937360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4A120882-35F9-63EB-939E-D2F7DB3B34FA}"/>
                      </a:ext>
                    </a:extLst>
                  </p:cNvPr>
                  <p:cNvSpPr/>
                  <p:nvPr/>
                </p:nvSpPr>
                <p:spPr>
                  <a:xfrm>
                    <a:off x="5151871" y="937360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9" name="Rectangle 338">
                    <a:extLst>
                      <a:ext uri="{FF2B5EF4-FFF2-40B4-BE49-F238E27FC236}">
                        <a16:creationId xmlns:a16="http://schemas.microsoft.com/office/drawing/2014/main" id="{0272BDDE-C664-120C-3FEB-F8F8EF5DA7F8}"/>
                      </a:ext>
                    </a:extLst>
                  </p:cNvPr>
                  <p:cNvSpPr/>
                  <p:nvPr/>
                </p:nvSpPr>
                <p:spPr>
                  <a:xfrm>
                    <a:off x="5330290" y="937360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0" name="Rectangle 339">
                    <a:extLst>
                      <a:ext uri="{FF2B5EF4-FFF2-40B4-BE49-F238E27FC236}">
                        <a16:creationId xmlns:a16="http://schemas.microsoft.com/office/drawing/2014/main" id="{52FDAB1A-6366-CF50-C6D7-83216FB232CB}"/>
                      </a:ext>
                    </a:extLst>
                  </p:cNvPr>
                  <p:cNvSpPr/>
                  <p:nvPr/>
                </p:nvSpPr>
                <p:spPr>
                  <a:xfrm>
                    <a:off x="5508709" y="937360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1" name="Rectangle 340">
                    <a:extLst>
                      <a:ext uri="{FF2B5EF4-FFF2-40B4-BE49-F238E27FC236}">
                        <a16:creationId xmlns:a16="http://schemas.microsoft.com/office/drawing/2014/main" id="{CB910481-3F41-985A-17E6-34685F5A4673}"/>
                      </a:ext>
                    </a:extLst>
                  </p:cNvPr>
                  <p:cNvSpPr/>
                  <p:nvPr/>
                </p:nvSpPr>
                <p:spPr>
                  <a:xfrm>
                    <a:off x="5687128" y="937360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2" name="Rectangle 341">
                    <a:extLst>
                      <a:ext uri="{FF2B5EF4-FFF2-40B4-BE49-F238E27FC236}">
                        <a16:creationId xmlns:a16="http://schemas.microsoft.com/office/drawing/2014/main" id="{7743AB7A-FC52-1EEA-CDF7-D21577E46B70}"/>
                      </a:ext>
                    </a:extLst>
                  </p:cNvPr>
                  <p:cNvSpPr/>
                  <p:nvPr/>
                </p:nvSpPr>
                <p:spPr>
                  <a:xfrm>
                    <a:off x="5865547" y="937360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3" name="Rectangle 342">
                    <a:extLst>
                      <a:ext uri="{FF2B5EF4-FFF2-40B4-BE49-F238E27FC236}">
                        <a16:creationId xmlns:a16="http://schemas.microsoft.com/office/drawing/2014/main" id="{FFE2431B-005F-08DB-47D0-FADAF56B5E9D}"/>
                      </a:ext>
                    </a:extLst>
                  </p:cNvPr>
                  <p:cNvSpPr/>
                  <p:nvPr/>
                </p:nvSpPr>
                <p:spPr>
                  <a:xfrm>
                    <a:off x="6043966" y="937360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4" name="Rectangle 343">
                    <a:extLst>
                      <a:ext uri="{FF2B5EF4-FFF2-40B4-BE49-F238E27FC236}">
                        <a16:creationId xmlns:a16="http://schemas.microsoft.com/office/drawing/2014/main" id="{CAB96272-7002-1347-6419-F537D4709638}"/>
                      </a:ext>
                    </a:extLst>
                  </p:cNvPr>
                  <p:cNvSpPr/>
                  <p:nvPr/>
                </p:nvSpPr>
                <p:spPr>
                  <a:xfrm>
                    <a:off x="6222385" y="937360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4C15E433-17CD-6481-FCCA-BA3DF8BA2253}"/>
                      </a:ext>
                    </a:extLst>
                  </p:cNvPr>
                  <p:cNvSpPr/>
                  <p:nvPr/>
                </p:nvSpPr>
                <p:spPr>
                  <a:xfrm>
                    <a:off x="6400804" y="937360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8B6247BC-9E88-482B-0AB5-4AABDEABEC5B}"/>
                    </a:ext>
                  </a:extLst>
                </p:cNvPr>
                <p:cNvGrpSpPr/>
                <p:nvPr/>
              </p:nvGrpSpPr>
              <p:grpSpPr>
                <a:xfrm>
                  <a:off x="5507512" y="3700056"/>
                  <a:ext cx="4282056" cy="178419"/>
                  <a:chOff x="6623828" y="937360"/>
                  <a:chExt cx="4282056" cy="178419"/>
                </a:xfrm>
              </p:grpSpPr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0272EE7A-E0C5-73E7-8D53-9C7542514333}"/>
                      </a:ext>
                    </a:extLst>
                  </p:cNvPr>
                  <p:cNvSpPr/>
                  <p:nvPr/>
                </p:nvSpPr>
                <p:spPr>
                  <a:xfrm>
                    <a:off x="6623828" y="937360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" name="Rectangle 306">
                    <a:extLst>
                      <a:ext uri="{FF2B5EF4-FFF2-40B4-BE49-F238E27FC236}">
                        <a16:creationId xmlns:a16="http://schemas.microsoft.com/office/drawing/2014/main" id="{AB2FABF2-6791-FA53-318A-87540697BEAD}"/>
                      </a:ext>
                    </a:extLst>
                  </p:cNvPr>
                  <p:cNvSpPr/>
                  <p:nvPr/>
                </p:nvSpPr>
                <p:spPr>
                  <a:xfrm>
                    <a:off x="6802247" y="937360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A2944D5B-475B-3AE5-697C-4785C198F179}"/>
                      </a:ext>
                    </a:extLst>
                  </p:cNvPr>
                  <p:cNvSpPr/>
                  <p:nvPr/>
                </p:nvSpPr>
                <p:spPr>
                  <a:xfrm>
                    <a:off x="6980666" y="937360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A3699CF9-40C3-0FEC-1009-6E5BDB821417}"/>
                      </a:ext>
                    </a:extLst>
                  </p:cNvPr>
                  <p:cNvSpPr/>
                  <p:nvPr/>
                </p:nvSpPr>
                <p:spPr>
                  <a:xfrm>
                    <a:off x="7159085" y="937360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0" name="Rectangle 309">
                    <a:extLst>
                      <a:ext uri="{FF2B5EF4-FFF2-40B4-BE49-F238E27FC236}">
                        <a16:creationId xmlns:a16="http://schemas.microsoft.com/office/drawing/2014/main" id="{2B06C6B0-799B-BBE6-E34A-1872AE33D207}"/>
                      </a:ext>
                    </a:extLst>
                  </p:cNvPr>
                  <p:cNvSpPr/>
                  <p:nvPr/>
                </p:nvSpPr>
                <p:spPr>
                  <a:xfrm>
                    <a:off x="7337504" y="937360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1" name="Rectangle 310">
                    <a:extLst>
                      <a:ext uri="{FF2B5EF4-FFF2-40B4-BE49-F238E27FC236}">
                        <a16:creationId xmlns:a16="http://schemas.microsoft.com/office/drawing/2014/main" id="{5642B157-2C5B-BC77-686C-5D4C410AF1CF}"/>
                      </a:ext>
                    </a:extLst>
                  </p:cNvPr>
                  <p:cNvSpPr/>
                  <p:nvPr/>
                </p:nvSpPr>
                <p:spPr>
                  <a:xfrm>
                    <a:off x="7515923" y="937360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" name="Rectangle 311">
                    <a:extLst>
                      <a:ext uri="{FF2B5EF4-FFF2-40B4-BE49-F238E27FC236}">
                        <a16:creationId xmlns:a16="http://schemas.microsoft.com/office/drawing/2014/main" id="{5288BC2C-8807-F0FC-8DE9-23AEC920551F}"/>
                      </a:ext>
                    </a:extLst>
                  </p:cNvPr>
                  <p:cNvSpPr/>
                  <p:nvPr/>
                </p:nvSpPr>
                <p:spPr>
                  <a:xfrm>
                    <a:off x="7694342" y="937360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3ED67C16-899F-8B57-A18E-FA25584D6130}"/>
                      </a:ext>
                    </a:extLst>
                  </p:cNvPr>
                  <p:cNvSpPr/>
                  <p:nvPr/>
                </p:nvSpPr>
                <p:spPr>
                  <a:xfrm>
                    <a:off x="7872761" y="937360"/>
                    <a:ext cx="178419" cy="178419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4" name="Rectangle 313">
                    <a:extLst>
                      <a:ext uri="{FF2B5EF4-FFF2-40B4-BE49-F238E27FC236}">
                        <a16:creationId xmlns:a16="http://schemas.microsoft.com/office/drawing/2014/main" id="{A155BA85-CD19-D8F2-F3EE-E67E54A298CF}"/>
                      </a:ext>
                    </a:extLst>
                  </p:cNvPr>
                  <p:cNvSpPr/>
                  <p:nvPr/>
                </p:nvSpPr>
                <p:spPr>
                  <a:xfrm>
                    <a:off x="8051180" y="937360"/>
                    <a:ext cx="178419" cy="178419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" name="Rectangle 314">
                    <a:extLst>
                      <a:ext uri="{FF2B5EF4-FFF2-40B4-BE49-F238E27FC236}">
                        <a16:creationId xmlns:a16="http://schemas.microsoft.com/office/drawing/2014/main" id="{59B3D254-1EC7-C03C-66C1-6A6520343AC7}"/>
                      </a:ext>
                    </a:extLst>
                  </p:cNvPr>
                  <p:cNvSpPr/>
                  <p:nvPr/>
                </p:nvSpPr>
                <p:spPr>
                  <a:xfrm>
                    <a:off x="8229599" y="937360"/>
                    <a:ext cx="178419" cy="178419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69F483FC-8F0F-FD24-2D87-4606B4A59064}"/>
                      </a:ext>
                    </a:extLst>
                  </p:cNvPr>
                  <p:cNvSpPr/>
                  <p:nvPr/>
                </p:nvSpPr>
                <p:spPr>
                  <a:xfrm>
                    <a:off x="8408018" y="937360"/>
                    <a:ext cx="178419" cy="178419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" name="Rectangle 316">
                    <a:extLst>
                      <a:ext uri="{FF2B5EF4-FFF2-40B4-BE49-F238E27FC236}">
                        <a16:creationId xmlns:a16="http://schemas.microsoft.com/office/drawing/2014/main" id="{8B04A958-0ABE-B54E-6114-6DDED986BA02}"/>
                      </a:ext>
                    </a:extLst>
                  </p:cNvPr>
                  <p:cNvSpPr/>
                  <p:nvPr/>
                </p:nvSpPr>
                <p:spPr>
                  <a:xfrm>
                    <a:off x="8586437" y="937360"/>
                    <a:ext cx="178419" cy="178419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8" name="Rectangle 317">
                    <a:extLst>
                      <a:ext uri="{FF2B5EF4-FFF2-40B4-BE49-F238E27FC236}">
                        <a16:creationId xmlns:a16="http://schemas.microsoft.com/office/drawing/2014/main" id="{D7C76AE7-BBAD-AFA6-FD11-2C36F30F7DE5}"/>
                      </a:ext>
                    </a:extLst>
                  </p:cNvPr>
                  <p:cNvSpPr/>
                  <p:nvPr/>
                </p:nvSpPr>
                <p:spPr>
                  <a:xfrm>
                    <a:off x="8764856" y="937360"/>
                    <a:ext cx="178419" cy="178419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C9F8AC28-3D11-4F36-4BF1-A232F713303C}"/>
                      </a:ext>
                    </a:extLst>
                  </p:cNvPr>
                  <p:cNvSpPr/>
                  <p:nvPr/>
                </p:nvSpPr>
                <p:spPr>
                  <a:xfrm>
                    <a:off x="8943275" y="937360"/>
                    <a:ext cx="178419" cy="178419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0" name="Rectangle 319">
                    <a:extLst>
                      <a:ext uri="{FF2B5EF4-FFF2-40B4-BE49-F238E27FC236}">
                        <a16:creationId xmlns:a16="http://schemas.microsoft.com/office/drawing/2014/main" id="{67224D35-A676-D673-2C66-6007149E36B8}"/>
                      </a:ext>
                    </a:extLst>
                  </p:cNvPr>
                  <p:cNvSpPr/>
                  <p:nvPr/>
                </p:nvSpPr>
                <p:spPr>
                  <a:xfrm>
                    <a:off x="9121694" y="937360"/>
                    <a:ext cx="178419" cy="178419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1" name="Rectangle 320">
                    <a:extLst>
                      <a:ext uri="{FF2B5EF4-FFF2-40B4-BE49-F238E27FC236}">
                        <a16:creationId xmlns:a16="http://schemas.microsoft.com/office/drawing/2014/main" id="{9A4A71C4-AF49-79A8-A9A8-6BF752EEC7C9}"/>
                      </a:ext>
                    </a:extLst>
                  </p:cNvPr>
                  <p:cNvSpPr/>
                  <p:nvPr/>
                </p:nvSpPr>
                <p:spPr>
                  <a:xfrm>
                    <a:off x="9300113" y="937360"/>
                    <a:ext cx="178419" cy="178419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2" name="Rectangle 321">
                    <a:extLst>
                      <a:ext uri="{FF2B5EF4-FFF2-40B4-BE49-F238E27FC236}">
                        <a16:creationId xmlns:a16="http://schemas.microsoft.com/office/drawing/2014/main" id="{FCB7495D-6E70-0472-9E72-9F7BBD5ED1D4}"/>
                      </a:ext>
                    </a:extLst>
                  </p:cNvPr>
                  <p:cNvSpPr/>
                  <p:nvPr/>
                </p:nvSpPr>
                <p:spPr>
                  <a:xfrm>
                    <a:off x="9478532" y="937360"/>
                    <a:ext cx="178419" cy="178419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3" name="Rectangle 322">
                    <a:extLst>
                      <a:ext uri="{FF2B5EF4-FFF2-40B4-BE49-F238E27FC236}">
                        <a16:creationId xmlns:a16="http://schemas.microsoft.com/office/drawing/2014/main" id="{5E347882-71D1-1F87-2301-F4EA7F0BB08D}"/>
                      </a:ext>
                    </a:extLst>
                  </p:cNvPr>
                  <p:cNvSpPr/>
                  <p:nvPr/>
                </p:nvSpPr>
                <p:spPr>
                  <a:xfrm>
                    <a:off x="9656951" y="937360"/>
                    <a:ext cx="178419" cy="17841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4" name="Rectangle 323">
                    <a:extLst>
                      <a:ext uri="{FF2B5EF4-FFF2-40B4-BE49-F238E27FC236}">
                        <a16:creationId xmlns:a16="http://schemas.microsoft.com/office/drawing/2014/main" id="{1927538D-3E44-E88E-5A5C-EEB1D61192A6}"/>
                      </a:ext>
                    </a:extLst>
                  </p:cNvPr>
                  <p:cNvSpPr/>
                  <p:nvPr/>
                </p:nvSpPr>
                <p:spPr>
                  <a:xfrm>
                    <a:off x="9835370" y="937360"/>
                    <a:ext cx="178419" cy="17841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6B68AF34-CD95-9928-539D-D0694D7FFFAF}"/>
                      </a:ext>
                    </a:extLst>
                  </p:cNvPr>
                  <p:cNvSpPr/>
                  <p:nvPr/>
                </p:nvSpPr>
                <p:spPr>
                  <a:xfrm>
                    <a:off x="10013789" y="937360"/>
                    <a:ext cx="178419" cy="17841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67318D5C-05B9-F717-7BDC-EE63CF57AD7B}"/>
                      </a:ext>
                    </a:extLst>
                  </p:cNvPr>
                  <p:cNvSpPr/>
                  <p:nvPr/>
                </p:nvSpPr>
                <p:spPr>
                  <a:xfrm>
                    <a:off x="10192208" y="937360"/>
                    <a:ext cx="178419" cy="17841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C7590D03-72C3-50D2-9274-09CB9BB514FC}"/>
                      </a:ext>
                    </a:extLst>
                  </p:cNvPr>
                  <p:cNvSpPr/>
                  <p:nvPr/>
                </p:nvSpPr>
                <p:spPr>
                  <a:xfrm>
                    <a:off x="10370627" y="937360"/>
                    <a:ext cx="178419" cy="17841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8" name="Rectangle 327">
                    <a:extLst>
                      <a:ext uri="{FF2B5EF4-FFF2-40B4-BE49-F238E27FC236}">
                        <a16:creationId xmlns:a16="http://schemas.microsoft.com/office/drawing/2014/main" id="{FA5FDD53-BED1-E4B6-37C0-0AB830F56F0D}"/>
                      </a:ext>
                    </a:extLst>
                  </p:cNvPr>
                  <p:cNvSpPr/>
                  <p:nvPr/>
                </p:nvSpPr>
                <p:spPr>
                  <a:xfrm>
                    <a:off x="10549046" y="937360"/>
                    <a:ext cx="178419" cy="17841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CCECA7DA-6910-7EC5-6A5C-481A2799DFF4}"/>
                      </a:ext>
                    </a:extLst>
                  </p:cNvPr>
                  <p:cNvSpPr/>
                  <p:nvPr/>
                </p:nvSpPr>
                <p:spPr>
                  <a:xfrm>
                    <a:off x="10727465" y="937360"/>
                    <a:ext cx="178419" cy="17841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3" name="TextBox 302">
                  <a:extLst>
                    <a:ext uri="{FF2B5EF4-FFF2-40B4-BE49-F238E27FC236}">
                      <a16:creationId xmlns:a16="http://schemas.microsoft.com/office/drawing/2014/main" id="{8BEEB2E5-EBB0-FA57-9828-6727854F8851}"/>
                    </a:ext>
                  </a:extLst>
                </p:cNvPr>
                <p:cNvSpPr txBox="1"/>
                <p:nvPr/>
              </p:nvSpPr>
              <p:spPr>
                <a:xfrm>
                  <a:off x="2007932" y="3609804"/>
                  <a:ext cx="7787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err="1"/>
                    <a:t>X</a:t>
                  </a:r>
                  <a:r>
                    <a:rPr lang="en-US" baseline="-25000" err="1"/>
                    <a:t>t</a:t>
                  </a:r>
                  <a:r>
                    <a:rPr lang="en-US"/>
                    <a:t> = </a:t>
                  </a:r>
                </a:p>
              </p:txBody>
            </p:sp>
            <p:sp>
              <p:nvSpPr>
                <p:cNvPr id="348" name="Left Brace 347">
                  <a:extLst>
                    <a:ext uri="{FF2B5EF4-FFF2-40B4-BE49-F238E27FC236}">
                      <a16:creationId xmlns:a16="http://schemas.microsoft.com/office/drawing/2014/main" id="{85C0DADF-A228-99A5-976B-7CB5AE8C0397}"/>
                    </a:ext>
                  </a:extLst>
                </p:cNvPr>
                <p:cNvSpPr/>
                <p:nvPr/>
              </p:nvSpPr>
              <p:spPr>
                <a:xfrm rot="5400000">
                  <a:off x="4771240" y="965420"/>
                  <a:ext cx="488930" cy="4908832"/>
                </a:xfrm>
                <a:prstGeom prst="leftBrace">
                  <a:avLst>
                    <a:gd name="adj1" fmla="val 8333"/>
                    <a:gd name="adj2" fmla="val 49627"/>
                  </a:avLst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TextBox 349">
                  <a:extLst>
                    <a:ext uri="{FF2B5EF4-FFF2-40B4-BE49-F238E27FC236}">
                      <a16:creationId xmlns:a16="http://schemas.microsoft.com/office/drawing/2014/main" id="{45DC1AB8-5042-CFF6-8409-62696FB02608}"/>
                    </a:ext>
                  </a:extLst>
                </p:cNvPr>
                <p:cNvSpPr txBox="1"/>
                <p:nvPr/>
              </p:nvSpPr>
              <p:spPr>
                <a:xfrm>
                  <a:off x="4613372" y="2840204"/>
                  <a:ext cx="8760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/>
                    <a:t>MARS(t)</a:t>
                  </a:r>
                </a:p>
              </p:txBody>
            </p:sp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FAB45785-C9E5-A655-C238-B7EDDA8B9832}"/>
                    </a:ext>
                  </a:extLst>
                </p:cNvPr>
                <p:cNvSpPr txBox="1"/>
                <p:nvPr/>
              </p:nvSpPr>
              <p:spPr>
                <a:xfrm>
                  <a:off x="7540801" y="2840204"/>
                  <a:ext cx="95032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/>
                    <a:t>Compute</a:t>
                  </a:r>
                </a:p>
              </p:txBody>
            </p:sp>
            <p:sp>
              <p:nvSpPr>
                <p:cNvPr id="352" name="TextBox 351">
                  <a:extLst>
                    <a:ext uri="{FF2B5EF4-FFF2-40B4-BE49-F238E27FC236}">
                      <a16:creationId xmlns:a16="http://schemas.microsoft.com/office/drawing/2014/main" id="{0EA18D36-E439-4DB2-FDCB-AD9DAD7775BD}"/>
                    </a:ext>
                  </a:extLst>
                </p:cNvPr>
                <p:cNvSpPr txBox="1"/>
                <p:nvPr/>
              </p:nvSpPr>
              <p:spPr>
                <a:xfrm>
                  <a:off x="8570794" y="2840204"/>
                  <a:ext cx="11442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/>
                    <a:t>Compute(t)</a:t>
                  </a:r>
                </a:p>
              </p:txBody>
            </p:sp>
            <p:sp>
              <p:nvSpPr>
                <p:cNvPr id="353" name="Left Brace 352">
                  <a:extLst>
                    <a:ext uri="{FF2B5EF4-FFF2-40B4-BE49-F238E27FC236}">
                      <a16:creationId xmlns:a16="http://schemas.microsoft.com/office/drawing/2014/main" id="{7A2B8639-688E-9EFD-6EC4-83786F181B42}"/>
                    </a:ext>
                  </a:extLst>
                </p:cNvPr>
                <p:cNvSpPr/>
                <p:nvPr/>
              </p:nvSpPr>
              <p:spPr>
                <a:xfrm rot="5400000">
                  <a:off x="7771499" y="2953205"/>
                  <a:ext cx="488929" cy="933263"/>
                </a:xfrm>
                <a:prstGeom prst="leftBrace">
                  <a:avLst>
                    <a:gd name="adj1" fmla="val 8333"/>
                    <a:gd name="adj2" fmla="val 49627"/>
                  </a:avLst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Left Brace 353">
                  <a:extLst>
                    <a:ext uri="{FF2B5EF4-FFF2-40B4-BE49-F238E27FC236}">
                      <a16:creationId xmlns:a16="http://schemas.microsoft.com/office/drawing/2014/main" id="{9740ED15-C87D-3AB4-BC0A-FB77769F18E4}"/>
                    </a:ext>
                  </a:extLst>
                </p:cNvPr>
                <p:cNvSpPr/>
                <p:nvPr/>
              </p:nvSpPr>
              <p:spPr>
                <a:xfrm rot="5400000">
                  <a:off x="8898473" y="2852579"/>
                  <a:ext cx="488930" cy="1134514"/>
                </a:xfrm>
                <a:prstGeom prst="leftBrace">
                  <a:avLst>
                    <a:gd name="adj1" fmla="val 8333"/>
                    <a:gd name="adj2" fmla="val 49627"/>
                  </a:avLst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15" name="Group 414">
                  <a:extLst>
                    <a:ext uri="{FF2B5EF4-FFF2-40B4-BE49-F238E27FC236}">
                      <a16:creationId xmlns:a16="http://schemas.microsoft.com/office/drawing/2014/main" id="{A3562127-EE5C-0DB8-8817-EA9DD1187E52}"/>
                    </a:ext>
                  </a:extLst>
                </p:cNvPr>
                <p:cNvGrpSpPr/>
                <p:nvPr/>
              </p:nvGrpSpPr>
              <p:grpSpPr>
                <a:xfrm>
                  <a:off x="2578466" y="4724213"/>
                  <a:ext cx="4460475" cy="178419"/>
                  <a:chOff x="2523327" y="4723122"/>
                  <a:chExt cx="4460475" cy="178419"/>
                </a:xfrm>
              </p:grpSpPr>
              <p:sp>
                <p:nvSpPr>
                  <p:cNvPr id="357" name="Rectangle 356">
                    <a:extLst>
                      <a:ext uri="{FF2B5EF4-FFF2-40B4-BE49-F238E27FC236}">
                        <a16:creationId xmlns:a16="http://schemas.microsoft.com/office/drawing/2014/main" id="{E64F7540-5D7B-3FE8-F2AE-4569E87774F6}"/>
                      </a:ext>
                    </a:extLst>
                  </p:cNvPr>
                  <p:cNvSpPr/>
                  <p:nvPr/>
                </p:nvSpPr>
                <p:spPr>
                  <a:xfrm>
                    <a:off x="2523327" y="4723122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8" name="Rectangle 357">
                    <a:extLst>
                      <a:ext uri="{FF2B5EF4-FFF2-40B4-BE49-F238E27FC236}">
                        <a16:creationId xmlns:a16="http://schemas.microsoft.com/office/drawing/2014/main" id="{FDBDBA7E-FE74-3E5B-9BB0-79045B0C4389}"/>
                      </a:ext>
                    </a:extLst>
                  </p:cNvPr>
                  <p:cNvSpPr/>
                  <p:nvPr/>
                </p:nvSpPr>
                <p:spPr>
                  <a:xfrm>
                    <a:off x="2701746" y="4723122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9" name="Rectangle 358">
                    <a:extLst>
                      <a:ext uri="{FF2B5EF4-FFF2-40B4-BE49-F238E27FC236}">
                        <a16:creationId xmlns:a16="http://schemas.microsoft.com/office/drawing/2014/main" id="{FD685796-D2C7-D795-AD13-CB23457D4D52}"/>
                      </a:ext>
                    </a:extLst>
                  </p:cNvPr>
                  <p:cNvSpPr/>
                  <p:nvPr/>
                </p:nvSpPr>
                <p:spPr>
                  <a:xfrm>
                    <a:off x="2880165" y="4723122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0" name="Rectangle 359">
                    <a:extLst>
                      <a:ext uri="{FF2B5EF4-FFF2-40B4-BE49-F238E27FC236}">
                        <a16:creationId xmlns:a16="http://schemas.microsoft.com/office/drawing/2014/main" id="{966D2DDB-D8BC-DA85-D9B0-B4657181820A}"/>
                      </a:ext>
                    </a:extLst>
                  </p:cNvPr>
                  <p:cNvSpPr/>
                  <p:nvPr/>
                </p:nvSpPr>
                <p:spPr>
                  <a:xfrm>
                    <a:off x="3058584" y="4723122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1" name="Rectangle 360">
                    <a:extLst>
                      <a:ext uri="{FF2B5EF4-FFF2-40B4-BE49-F238E27FC236}">
                        <a16:creationId xmlns:a16="http://schemas.microsoft.com/office/drawing/2014/main" id="{A06ECD74-C0E4-41F7-5FCC-70780CB7EE64}"/>
                      </a:ext>
                    </a:extLst>
                  </p:cNvPr>
                  <p:cNvSpPr/>
                  <p:nvPr/>
                </p:nvSpPr>
                <p:spPr>
                  <a:xfrm>
                    <a:off x="3237003" y="4723122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2" name="Rectangle 361">
                    <a:extLst>
                      <a:ext uri="{FF2B5EF4-FFF2-40B4-BE49-F238E27FC236}">
                        <a16:creationId xmlns:a16="http://schemas.microsoft.com/office/drawing/2014/main" id="{0123882D-E5DD-465E-AB23-63A661A4F315}"/>
                      </a:ext>
                    </a:extLst>
                  </p:cNvPr>
                  <p:cNvSpPr/>
                  <p:nvPr/>
                </p:nvSpPr>
                <p:spPr>
                  <a:xfrm>
                    <a:off x="3415422" y="4723122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3" name="Rectangle 362">
                    <a:extLst>
                      <a:ext uri="{FF2B5EF4-FFF2-40B4-BE49-F238E27FC236}">
                        <a16:creationId xmlns:a16="http://schemas.microsoft.com/office/drawing/2014/main" id="{2A8B8737-F0FE-3701-7077-47A271E004F9}"/>
                      </a:ext>
                    </a:extLst>
                  </p:cNvPr>
                  <p:cNvSpPr/>
                  <p:nvPr/>
                </p:nvSpPr>
                <p:spPr>
                  <a:xfrm>
                    <a:off x="3593841" y="4723122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4" name="Rectangle 363">
                    <a:extLst>
                      <a:ext uri="{FF2B5EF4-FFF2-40B4-BE49-F238E27FC236}">
                        <a16:creationId xmlns:a16="http://schemas.microsoft.com/office/drawing/2014/main" id="{18872F05-F953-58AC-424E-3759A8514064}"/>
                      </a:ext>
                    </a:extLst>
                  </p:cNvPr>
                  <p:cNvSpPr/>
                  <p:nvPr/>
                </p:nvSpPr>
                <p:spPr>
                  <a:xfrm>
                    <a:off x="3772260" y="4723122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5" name="Rectangle 364">
                    <a:extLst>
                      <a:ext uri="{FF2B5EF4-FFF2-40B4-BE49-F238E27FC236}">
                        <a16:creationId xmlns:a16="http://schemas.microsoft.com/office/drawing/2014/main" id="{EC4BEF59-3439-67D6-B57F-0EACA0DB340C}"/>
                      </a:ext>
                    </a:extLst>
                  </p:cNvPr>
                  <p:cNvSpPr/>
                  <p:nvPr/>
                </p:nvSpPr>
                <p:spPr>
                  <a:xfrm>
                    <a:off x="3950679" y="4723122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6" name="Rectangle 365">
                    <a:extLst>
                      <a:ext uri="{FF2B5EF4-FFF2-40B4-BE49-F238E27FC236}">
                        <a16:creationId xmlns:a16="http://schemas.microsoft.com/office/drawing/2014/main" id="{99B13E0D-287F-A30D-2444-CDC128F675C9}"/>
                      </a:ext>
                    </a:extLst>
                  </p:cNvPr>
                  <p:cNvSpPr/>
                  <p:nvPr/>
                </p:nvSpPr>
                <p:spPr>
                  <a:xfrm>
                    <a:off x="4129098" y="4723122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7" name="Rectangle 366">
                    <a:extLst>
                      <a:ext uri="{FF2B5EF4-FFF2-40B4-BE49-F238E27FC236}">
                        <a16:creationId xmlns:a16="http://schemas.microsoft.com/office/drawing/2014/main" id="{00FC5311-B7A8-4FBD-7880-4E78577E9B50}"/>
                      </a:ext>
                    </a:extLst>
                  </p:cNvPr>
                  <p:cNvSpPr/>
                  <p:nvPr/>
                </p:nvSpPr>
                <p:spPr>
                  <a:xfrm>
                    <a:off x="4307517" y="4723122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8" name="Rectangle 367">
                    <a:extLst>
                      <a:ext uri="{FF2B5EF4-FFF2-40B4-BE49-F238E27FC236}">
                        <a16:creationId xmlns:a16="http://schemas.microsoft.com/office/drawing/2014/main" id="{A1146A5F-A17A-B41A-93F7-099D0967515C}"/>
                      </a:ext>
                    </a:extLst>
                  </p:cNvPr>
                  <p:cNvSpPr/>
                  <p:nvPr/>
                </p:nvSpPr>
                <p:spPr>
                  <a:xfrm>
                    <a:off x="4485936" y="4723122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9" name="Rectangle 368">
                    <a:extLst>
                      <a:ext uri="{FF2B5EF4-FFF2-40B4-BE49-F238E27FC236}">
                        <a16:creationId xmlns:a16="http://schemas.microsoft.com/office/drawing/2014/main" id="{34596517-C988-506D-3FBA-AF00DBE0EB8C}"/>
                      </a:ext>
                    </a:extLst>
                  </p:cNvPr>
                  <p:cNvSpPr/>
                  <p:nvPr/>
                </p:nvSpPr>
                <p:spPr>
                  <a:xfrm>
                    <a:off x="4664355" y="4723122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0" name="Rectangle 369">
                    <a:extLst>
                      <a:ext uri="{FF2B5EF4-FFF2-40B4-BE49-F238E27FC236}">
                        <a16:creationId xmlns:a16="http://schemas.microsoft.com/office/drawing/2014/main" id="{1B392AE4-9EE9-4AD3-36A3-94307964FBBF}"/>
                      </a:ext>
                    </a:extLst>
                  </p:cNvPr>
                  <p:cNvSpPr/>
                  <p:nvPr/>
                </p:nvSpPr>
                <p:spPr>
                  <a:xfrm>
                    <a:off x="4842774" y="4723122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1" name="Rectangle 370">
                    <a:extLst>
                      <a:ext uri="{FF2B5EF4-FFF2-40B4-BE49-F238E27FC236}">
                        <a16:creationId xmlns:a16="http://schemas.microsoft.com/office/drawing/2014/main" id="{F34A1F24-27F6-2616-7F04-F72A81E186AA}"/>
                      </a:ext>
                    </a:extLst>
                  </p:cNvPr>
                  <p:cNvSpPr/>
                  <p:nvPr/>
                </p:nvSpPr>
                <p:spPr>
                  <a:xfrm>
                    <a:off x="5021193" y="4723122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2" name="Rectangle 371">
                    <a:extLst>
                      <a:ext uri="{FF2B5EF4-FFF2-40B4-BE49-F238E27FC236}">
                        <a16:creationId xmlns:a16="http://schemas.microsoft.com/office/drawing/2014/main" id="{616EB627-F72D-5344-B7A1-DB8430CDD6E5}"/>
                      </a:ext>
                    </a:extLst>
                  </p:cNvPr>
                  <p:cNvSpPr/>
                  <p:nvPr/>
                </p:nvSpPr>
                <p:spPr>
                  <a:xfrm>
                    <a:off x="5199612" y="4723122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3" name="Rectangle 372">
                    <a:extLst>
                      <a:ext uri="{FF2B5EF4-FFF2-40B4-BE49-F238E27FC236}">
                        <a16:creationId xmlns:a16="http://schemas.microsoft.com/office/drawing/2014/main" id="{EC22CE3E-9181-D278-9E8A-B231B4BD9431}"/>
                      </a:ext>
                    </a:extLst>
                  </p:cNvPr>
                  <p:cNvSpPr/>
                  <p:nvPr/>
                </p:nvSpPr>
                <p:spPr>
                  <a:xfrm>
                    <a:off x="5378031" y="4723122"/>
                    <a:ext cx="178419" cy="178419"/>
                  </a:xfrm>
                  <a:prstGeom prst="rect">
                    <a:avLst/>
                  </a:prstGeom>
                  <a:solidFill>
                    <a:srgbClr val="FFC00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4" name="Rectangle 373">
                    <a:extLst>
                      <a:ext uri="{FF2B5EF4-FFF2-40B4-BE49-F238E27FC236}">
                        <a16:creationId xmlns:a16="http://schemas.microsoft.com/office/drawing/2014/main" id="{3E5AD8D1-58EC-F69F-D182-C7CF87180FA3}"/>
                      </a:ext>
                    </a:extLst>
                  </p:cNvPr>
                  <p:cNvSpPr/>
                  <p:nvPr/>
                </p:nvSpPr>
                <p:spPr>
                  <a:xfrm>
                    <a:off x="5556450" y="4723122"/>
                    <a:ext cx="178419" cy="178419"/>
                  </a:xfrm>
                  <a:prstGeom prst="rect">
                    <a:avLst/>
                  </a:prstGeom>
                  <a:solidFill>
                    <a:srgbClr val="FFC00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5" name="Rectangle 374">
                    <a:extLst>
                      <a:ext uri="{FF2B5EF4-FFF2-40B4-BE49-F238E27FC236}">
                        <a16:creationId xmlns:a16="http://schemas.microsoft.com/office/drawing/2014/main" id="{180CE97C-5567-23EF-008D-7C6D0B7D2A83}"/>
                      </a:ext>
                    </a:extLst>
                  </p:cNvPr>
                  <p:cNvSpPr/>
                  <p:nvPr/>
                </p:nvSpPr>
                <p:spPr>
                  <a:xfrm>
                    <a:off x="5734869" y="4723122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6" name="Rectangle 375">
                    <a:extLst>
                      <a:ext uri="{FF2B5EF4-FFF2-40B4-BE49-F238E27FC236}">
                        <a16:creationId xmlns:a16="http://schemas.microsoft.com/office/drawing/2014/main" id="{59A3C2B8-B954-7E23-FF95-97A12B400DCC}"/>
                      </a:ext>
                    </a:extLst>
                  </p:cNvPr>
                  <p:cNvSpPr/>
                  <p:nvPr/>
                </p:nvSpPr>
                <p:spPr>
                  <a:xfrm>
                    <a:off x="5913288" y="4723122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7" name="Rectangle 376">
                    <a:extLst>
                      <a:ext uri="{FF2B5EF4-FFF2-40B4-BE49-F238E27FC236}">
                        <a16:creationId xmlns:a16="http://schemas.microsoft.com/office/drawing/2014/main" id="{5C5F01A3-5E26-0B15-2875-0F52DCF4F47E}"/>
                      </a:ext>
                    </a:extLst>
                  </p:cNvPr>
                  <p:cNvSpPr/>
                  <p:nvPr/>
                </p:nvSpPr>
                <p:spPr>
                  <a:xfrm>
                    <a:off x="6091707" y="4723122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85F5C94F-2FDF-7ADB-0570-62F1972BEAE5}"/>
                      </a:ext>
                    </a:extLst>
                  </p:cNvPr>
                  <p:cNvSpPr/>
                  <p:nvPr/>
                </p:nvSpPr>
                <p:spPr>
                  <a:xfrm>
                    <a:off x="6270126" y="4723122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8234581F-EDBF-1113-AE77-E3BFB562AC69}"/>
                      </a:ext>
                    </a:extLst>
                  </p:cNvPr>
                  <p:cNvSpPr/>
                  <p:nvPr/>
                </p:nvSpPr>
                <p:spPr>
                  <a:xfrm>
                    <a:off x="6448545" y="4723122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Rectangle 379">
                    <a:extLst>
                      <a:ext uri="{FF2B5EF4-FFF2-40B4-BE49-F238E27FC236}">
                        <a16:creationId xmlns:a16="http://schemas.microsoft.com/office/drawing/2014/main" id="{E4A01F4E-6045-7E95-C928-C58E2330DA78}"/>
                      </a:ext>
                    </a:extLst>
                  </p:cNvPr>
                  <p:cNvSpPr/>
                  <p:nvPr/>
                </p:nvSpPr>
                <p:spPr>
                  <a:xfrm>
                    <a:off x="6626964" y="4723122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88ACFEFA-5377-8291-56DB-D4532C8418AB}"/>
                      </a:ext>
                    </a:extLst>
                  </p:cNvPr>
                  <p:cNvSpPr/>
                  <p:nvPr/>
                </p:nvSpPr>
                <p:spPr>
                  <a:xfrm>
                    <a:off x="6805383" y="4723122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54D56881-11D2-00AA-CA5A-70B11D29FCE5}"/>
                    </a:ext>
                  </a:extLst>
                </p:cNvPr>
                <p:cNvSpPr txBox="1"/>
                <p:nvPr/>
              </p:nvSpPr>
              <p:spPr>
                <a:xfrm>
                  <a:off x="2029241" y="4612255"/>
                  <a:ext cx="7060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0" i="0" u="none" strike="noStrike" err="1">
                      <a:solidFill>
                        <a:srgbClr val="000000"/>
                      </a:solidFill>
                      <a:effectLst/>
                      <a:latin typeface="Linux Libertine"/>
                    </a:rPr>
                    <a:t>Ŷ</a:t>
                  </a:r>
                  <a:r>
                    <a:rPr lang="en-GB" b="0" i="0" u="none" strike="noStrike" baseline="-25000" err="1">
                      <a:solidFill>
                        <a:srgbClr val="000000"/>
                      </a:solidFill>
                      <a:effectLst/>
                      <a:latin typeface="Linux Libertine"/>
                    </a:rPr>
                    <a:t>t</a:t>
                  </a:r>
                  <a:r>
                    <a:rPr lang="en-US"/>
                    <a:t> = </a:t>
                  </a:r>
                </a:p>
              </p:txBody>
            </p:sp>
            <p:cxnSp>
              <p:nvCxnSpPr>
                <p:cNvPr id="383" name="Straight Arrow Connector 382">
                  <a:extLst>
                    <a:ext uri="{FF2B5EF4-FFF2-40B4-BE49-F238E27FC236}">
                      <a16:creationId xmlns:a16="http://schemas.microsoft.com/office/drawing/2014/main" id="{B310B6FA-659C-5489-4B93-27A9BB17E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91136" y="4035752"/>
                  <a:ext cx="0" cy="556383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55983D6E-0042-2D3A-3E48-3129C151D109}"/>
                    </a:ext>
                  </a:extLst>
                </p:cNvPr>
                <p:cNvSpPr txBox="1"/>
                <p:nvPr/>
              </p:nvSpPr>
              <p:spPr>
                <a:xfrm>
                  <a:off x="5158329" y="4086411"/>
                  <a:ext cx="8452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/>
                    <a:t>Predict</a:t>
                  </a:r>
                </a:p>
              </p:txBody>
            </p:sp>
            <p:cxnSp>
              <p:nvCxnSpPr>
                <p:cNvPr id="385" name="Straight Arrow Connector 384">
                  <a:extLst>
                    <a:ext uri="{FF2B5EF4-FFF2-40B4-BE49-F238E27FC236}">
                      <a16:creationId xmlns:a16="http://schemas.microsoft.com/office/drawing/2014/main" id="{E65FDFE1-B021-D2F6-AB8E-97D54FF89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41565" y="4796921"/>
                  <a:ext cx="666367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EF7C90A1-6A9D-27AE-71DF-D4277DED2C6B}"/>
                    </a:ext>
                  </a:extLst>
                </p:cNvPr>
                <p:cNvSpPr txBox="1"/>
                <p:nvPr/>
              </p:nvSpPr>
              <p:spPr>
                <a:xfrm>
                  <a:off x="429953" y="4573483"/>
                  <a:ext cx="8563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/>
                    <a:t>Output</a:t>
                  </a:r>
                </a:p>
              </p:txBody>
            </p:sp>
            <p:grpSp>
              <p:nvGrpSpPr>
                <p:cNvPr id="482" name="Group 481">
                  <a:extLst>
                    <a:ext uri="{FF2B5EF4-FFF2-40B4-BE49-F238E27FC236}">
                      <a16:creationId xmlns:a16="http://schemas.microsoft.com/office/drawing/2014/main" id="{CDFDDD8C-FEFE-279A-6E38-0988A79707BB}"/>
                    </a:ext>
                  </a:extLst>
                </p:cNvPr>
                <p:cNvGrpSpPr/>
                <p:nvPr/>
              </p:nvGrpSpPr>
              <p:grpSpPr>
                <a:xfrm>
                  <a:off x="2578465" y="5723844"/>
                  <a:ext cx="2854704" cy="178419"/>
                  <a:chOff x="2578465" y="5723844"/>
                  <a:chExt cx="2854704" cy="178419"/>
                </a:xfrm>
              </p:grpSpPr>
              <p:sp>
                <p:nvSpPr>
                  <p:cNvPr id="417" name="Rectangle 416">
                    <a:extLst>
                      <a:ext uri="{FF2B5EF4-FFF2-40B4-BE49-F238E27FC236}">
                        <a16:creationId xmlns:a16="http://schemas.microsoft.com/office/drawing/2014/main" id="{04ECD41B-B400-4F9E-2E24-CC11BE144159}"/>
                      </a:ext>
                    </a:extLst>
                  </p:cNvPr>
                  <p:cNvSpPr/>
                  <p:nvPr/>
                </p:nvSpPr>
                <p:spPr>
                  <a:xfrm>
                    <a:off x="2578465" y="5723844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8" name="Rectangle 417">
                    <a:extLst>
                      <a:ext uri="{FF2B5EF4-FFF2-40B4-BE49-F238E27FC236}">
                        <a16:creationId xmlns:a16="http://schemas.microsoft.com/office/drawing/2014/main" id="{6BEFB520-4893-08FC-A26F-095BD6E0EF71}"/>
                      </a:ext>
                    </a:extLst>
                  </p:cNvPr>
                  <p:cNvSpPr/>
                  <p:nvPr/>
                </p:nvSpPr>
                <p:spPr>
                  <a:xfrm>
                    <a:off x="2756884" y="5723844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9" name="Rectangle 418">
                    <a:extLst>
                      <a:ext uri="{FF2B5EF4-FFF2-40B4-BE49-F238E27FC236}">
                        <a16:creationId xmlns:a16="http://schemas.microsoft.com/office/drawing/2014/main" id="{3BF20901-BFD2-A0A1-99C2-5B7801C740F0}"/>
                      </a:ext>
                    </a:extLst>
                  </p:cNvPr>
                  <p:cNvSpPr/>
                  <p:nvPr/>
                </p:nvSpPr>
                <p:spPr>
                  <a:xfrm>
                    <a:off x="2935303" y="5723844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0" name="Rectangle 419">
                    <a:extLst>
                      <a:ext uri="{FF2B5EF4-FFF2-40B4-BE49-F238E27FC236}">
                        <a16:creationId xmlns:a16="http://schemas.microsoft.com/office/drawing/2014/main" id="{9E22A8EE-8C10-751F-1B84-52507DEF7209}"/>
                      </a:ext>
                    </a:extLst>
                  </p:cNvPr>
                  <p:cNvSpPr/>
                  <p:nvPr/>
                </p:nvSpPr>
                <p:spPr>
                  <a:xfrm>
                    <a:off x="3113722" y="5723844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1" name="Rectangle 420">
                    <a:extLst>
                      <a:ext uri="{FF2B5EF4-FFF2-40B4-BE49-F238E27FC236}">
                        <a16:creationId xmlns:a16="http://schemas.microsoft.com/office/drawing/2014/main" id="{F1F02368-CDDA-6897-5376-95681CF22EEC}"/>
                      </a:ext>
                    </a:extLst>
                  </p:cNvPr>
                  <p:cNvSpPr/>
                  <p:nvPr/>
                </p:nvSpPr>
                <p:spPr>
                  <a:xfrm>
                    <a:off x="3292141" y="5723844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2" name="Rectangle 421">
                    <a:extLst>
                      <a:ext uri="{FF2B5EF4-FFF2-40B4-BE49-F238E27FC236}">
                        <a16:creationId xmlns:a16="http://schemas.microsoft.com/office/drawing/2014/main" id="{771AB18D-0234-B687-6DDF-1FF407BCCD46}"/>
                      </a:ext>
                    </a:extLst>
                  </p:cNvPr>
                  <p:cNvSpPr/>
                  <p:nvPr/>
                </p:nvSpPr>
                <p:spPr>
                  <a:xfrm>
                    <a:off x="3470560" y="5723844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0B58C297-CB21-251C-EA84-37FBA768EA49}"/>
                      </a:ext>
                    </a:extLst>
                  </p:cNvPr>
                  <p:cNvSpPr/>
                  <p:nvPr/>
                </p:nvSpPr>
                <p:spPr>
                  <a:xfrm>
                    <a:off x="3648979" y="5723844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D01DCE7D-24E2-9194-2042-4155445DD628}"/>
                      </a:ext>
                    </a:extLst>
                  </p:cNvPr>
                  <p:cNvSpPr/>
                  <p:nvPr/>
                </p:nvSpPr>
                <p:spPr>
                  <a:xfrm>
                    <a:off x="3827398" y="5723844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5" name="Rectangle 424">
                    <a:extLst>
                      <a:ext uri="{FF2B5EF4-FFF2-40B4-BE49-F238E27FC236}">
                        <a16:creationId xmlns:a16="http://schemas.microsoft.com/office/drawing/2014/main" id="{EE1BBD0D-89A9-409E-02EE-58AFA2C84756}"/>
                      </a:ext>
                    </a:extLst>
                  </p:cNvPr>
                  <p:cNvSpPr/>
                  <p:nvPr/>
                </p:nvSpPr>
                <p:spPr>
                  <a:xfrm>
                    <a:off x="4005817" y="5723844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6" name="Rectangle 425">
                    <a:extLst>
                      <a:ext uri="{FF2B5EF4-FFF2-40B4-BE49-F238E27FC236}">
                        <a16:creationId xmlns:a16="http://schemas.microsoft.com/office/drawing/2014/main" id="{0D3554E3-C422-5E52-5101-13CC676517E6}"/>
                      </a:ext>
                    </a:extLst>
                  </p:cNvPr>
                  <p:cNvSpPr/>
                  <p:nvPr/>
                </p:nvSpPr>
                <p:spPr>
                  <a:xfrm>
                    <a:off x="4184236" y="5723844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7" name="Rectangle 426">
                    <a:extLst>
                      <a:ext uri="{FF2B5EF4-FFF2-40B4-BE49-F238E27FC236}">
                        <a16:creationId xmlns:a16="http://schemas.microsoft.com/office/drawing/2014/main" id="{257B1AE1-5A61-7219-A978-810DFFD1C3B0}"/>
                      </a:ext>
                    </a:extLst>
                  </p:cNvPr>
                  <p:cNvSpPr/>
                  <p:nvPr/>
                </p:nvSpPr>
                <p:spPr>
                  <a:xfrm>
                    <a:off x="4362655" y="5723844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8" name="Rectangle 427">
                    <a:extLst>
                      <a:ext uri="{FF2B5EF4-FFF2-40B4-BE49-F238E27FC236}">
                        <a16:creationId xmlns:a16="http://schemas.microsoft.com/office/drawing/2014/main" id="{9D7F9DE1-B50D-A337-CE99-AE487390F46E}"/>
                      </a:ext>
                    </a:extLst>
                  </p:cNvPr>
                  <p:cNvSpPr/>
                  <p:nvPr/>
                </p:nvSpPr>
                <p:spPr>
                  <a:xfrm>
                    <a:off x="4541074" y="5723844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9" name="Rectangle 428">
                    <a:extLst>
                      <a:ext uri="{FF2B5EF4-FFF2-40B4-BE49-F238E27FC236}">
                        <a16:creationId xmlns:a16="http://schemas.microsoft.com/office/drawing/2014/main" id="{E88DDFB1-CC0D-264B-B127-73F7990CC51E}"/>
                      </a:ext>
                    </a:extLst>
                  </p:cNvPr>
                  <p:cNvSpPr/>
                  <p:nvPr/>
                </p:nvSpPr>
                <p:spPr>
                  <a:xfrm>
                    <a:off x="4719493" y="5723844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0" name="Rectangle 429">
                    <a:extLst>
                      <a:ext uri="{FF2B5EF4-FFF2-40B4-BE49-F238E27FC236}">
                        <a16:creationId xmlns:a16="http://schemas.microsoft.com/office/drawing/2014/main" id="{EB5EB8AC-7018-690A-93B8-57506B70314E}"/>
                      </a:ext>
                    </a:extLst>
                  </p:cNvPr>
                  <p:cNvSpPr/>
                  <p:nvPr/>
                </p:nvSpPr>
                <p:spPr>
                  <a:xfrm>
                    <a:off x="4897912" y="5723844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1" name="Rectangle 430">
                    <a:extLst>
                      <a:ext uri="{FF2B5EF4-FFF2-40B4-BE49-F238E27FC236}">
                        <a16:creationId xmlns:a16="http://schemas.microsoft.com/office/drawing/2014/main" id="{8CB21CB2-6933-D708-66C0-5FF7F3592C88}"/>
                      </a:ext>
                    </a:extLst>
                  </p:cNvPr>
                  <p:cNvSpPr/>
                  <p:nvPr/>
                </p:nvSpPr>
                <p:spPr>
                  <a:xfrm>
                    <a:off x="5076331" y="5723844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2" name="Rectangle 431">
                    <a:extLst>
                      <a:ext uri="{FF2B5EF4-FFF2-40B4-BE49-F238E27FC236}">
                        <a16:creationId xmlns:a16="http://schemas.microsoft.com/office/drawing/2014/main" id="{4DA94B98-0891-10CB-BF73-EBD108EAB475}"/>
                      </a:ext>
                    </a:extLst>
                  </p:cNvPr>
                  <p:cNvSpPr/>
                  <p:nvPr/>
                </p:nvSpPr>
                <p:spPr>
                  <a:xfrm>
                    <a:off x="5254750" y="5723844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42" name="TextBox 441">
                  <a:extLst>
                    <a:ext uri="{FF2B5EF4-FFF2-40B4-BE49-F238E27FC236}">
                      <a16:creationId xmlns:a16="http://schemas.microsoft.com/office/drawing/2014/main" id="{ADB71B8F-418B-B9A0-4377-AE4B6081A064}"/>
                    </a:ext>
                  </a:extLst>
                </p:cNvPr>
                <p:cNvSpPr txBox="1"/>
                <p:nvPr/>
              </p:nvSpPr>
              <p:spPr>
                <a:xfrm>
                  <a:off x="1919420" y="5624140"/>
                  <a:ext cx="7787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X</a:t>
                  </a:r>
                  <a:r>
                    <a:rPr lang="en-US" baseline="-25000"/>
                    <a:t>t+1</a:t>
                  </a:r>
                  <a:r>
                    <a:rPr lang="en-US"/>
                    <a:t> = </a:t>
                  </a:r>
                </a:p>
              </p:txBody>
            </p:sp>
            <p:grpSp>
              <p:nvGrpSpPr>
                <p:cNvPr id="443" name="Group 442">
                  <a:extLst>
                    <a:ext uri="{FF2B5EF4-FFF2-40B4-BE49-F238E27FC236}">
                      <a16:creationId xmlns:a16="http://schemas.microsoft.com/office/drawing/2014/main" id="{F9E2E338-C357-5879-088C-46B4E2B5C8E6}"/>
                    </a:ext>
                  </a:extLst>
                </p:cNvPr>
                <p:cNvGrpSpPr/>
                <p:nvPr/>
              </p:nvGrpSpPr>
              <p:grpSpPr>
                <a:xfrm>
                  <a:off x="5507512" y="5725458"/>
                  <a:ext cx="4282056" cy="178419"/>
                  <a:chOff x="6623828" y="937360"/>
                  <a:chExt cx="4282056" cy="178419"/>
                </a:xfrm>
              </p:grpSpPr>
              <p:sp>
                <p:nvSpPr>
                  <p:cNvPr id="444" name="Rectangle 443">
                    <a:extLst>
                      <a:ext uri="{FF2B5EF4-FFF2-40B4-BE49-F238E27FC236}">
                        <a16:creationId xmlns:a16="http://schemas.microsoft.com/office/drawing/2014/main" id="{DBB7FC2F-C3AC-E1E1-A36B-D515B7098D90}"/>
                      </a:ext>
                    </a:extLst>
                  </p:cNvPr>
                  <p:cNvSpPr/>
                  <p:nvPr/>
                </p:nvSpPr>
                <p:spPr>
                  <a:xfrm>
                    <a:off x="6623828" y="937360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5" name="Rectangle 444">
                    <a:extLst>
                      <a:ext uri="{FF2B5EF4-FFF2-40B4-BE49-F238E27FC236}">
                        <a16:creationId xmlns:a16="http://schemas.microsoft.com/office/drawing/2014/main" id="{052AC222-00C9-7266-C459-AE34031190D3}"/>
                      </a:ext>
                    </a:extLst>
                  </p:cNvPr>
                  <p:cNvSpPr/>
                  <p:nvPr/>
                </p:nvSpPr>
                <p:spPr>
                  <a:xfrm>
                    <a:off x="6802247" y="937360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6" name="Rectangle 445">
                    <a:extLst>
                      <a:ext uri="{FF2B5EF4-FFF2-40B4-BE49-F238E27FC236}">
                        <a16:creationId xmlns:a16="http://schemas.microsoft.com/office/drawing/2014/main" id="{E1FAFCC8-492C-3DCA-6BF3-49CC06C1DDD8}"/>
                      </a:ext>
                    </a:extLst>
                  </p:cNvPr>
                  <p:cNvSpPr/>
                  <p:nvPr/>
                </p:nvSpPr>
                <p:spPr>
                  <a:xfrm>
                    <a:off x="6980666" y="937360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7" name="Rectangle 446">
                    <a:extLst>
                      <a:ext uri="{FF2B5EF4-FFF2-40B4-BE49-F238E27FC236}">
                        <a16:creationId xmlns:a16="http://schemas.microsoft.com/office/drawing/2014/main" id="{E51ECB0E-712F-91B1-42D8-A25E1E8890BF}"/>
                      </a:ext>
                    </a:extLst>
                  </p:cNvPr>
                  <p:cNvSpPr/>
                  <p:nvPr/>
                </p:nvSpPr>
                <p:spPr>
                  <a:xfrm>
                    <a:off x="7159085" y="937360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8" name="Rectangle 447">
                    <a:extLst>
                      <a:ext uri="{FF2B5EF4-FFF2-40B4-BE49-F238E27FC236}">
                        <a16:creationId xmlns:a16="http://schemas.microsoft.com/office/drawing/2014/main" id="{A7BEDF33-BCFA-6121-442C-648B9227BD16}"/>
                      </a:ext>
                    </a:extLst>
                  </p:cNvPr>
                  <p:cNvSpPr/>
                  <p:nvPr/>
                </p:nvSpPr>
                <p:spPr>
                  <a:xfrm>
                    <a:off x="7337504" y="937360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E4B28955-F4AA-A9F6-E907-2C69F86BFB79}"/>
                      </a:ext>
                    </a:extLst>
                  </p:cNvPr>
                  <p:cNvSpPr/>
                  <p:nvPr/>
                </p:nvSpPr>
                <p:spPr>
                  <a:xfrm>
                    <a:off x="7515923" y="937360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0" name="Rectangle 449">
                    <a:extLst>
                      <a:ext uri="{FF2B5EF4-FFF2-40B4-BE49-F238E27FC236}">
                        <a16:creationId xmlns:a16="http://schemas.microsoft.com/office/drawing/2014/main" id="{CDBE777C-35E3-BE7E-E9B8-D97D0D4C2B64}"/>
                      </a:ext>
                    </a:extLst>
                  </p:cNvPr>
                  <p:cNvSpPr/>
                  <p:nvPr/>
                </p:nvSpPr>
                <p:spPr>
                  <a:xfrm>
                    <a:off x="7694342" y="937360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1" name="Rectangle 450">
                    <a:extLst>
                      <a:ext uri="{FF2B5EF4-FFF2-40B4-BE49-F238E27FC236}">
                        <a16:creationId xmlns:a16="http://schemas.microsoft.com/office/drawing/2014/main" id="{EAE84578-EA81-62B2-1711-81774C06340B}"/>
                      </a:ext>
                    </a:extLst>
                  </p:cNvPr>
                  <p:cNvSpPr/>
                  <p:nvPr/>
                </p:nvSpPr>
                <p:spPr>
                  <a:xfrm>
                    <a:off x="7872761" y="937360"/>
                    <a:ext cx="178419" cy="178419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2" name="Rectangle 451">
                    <a:extLst>
                      <a:ext uri="{FF2B5EF4-FFF2-40B4-BE49-F238E27FC236}">
                        <a16:creationId xmlns:a16="http://schemas.microsoft.com/office/drawing/2014/main" id="{B15C24F4-D368-09A9-CC54-6EC7751EEDCE}"/>
                      </a:ext>
                    </a:extLst>
                  </p:cNvPr>
                  <p:cNvSpPr/>
                  <p:nvPr/>
                </p:nvSpPr>
                <p:spPr>
                  <a:xfrm>
                    <a:off x="8051180" y="937360"/>
                    <a:ext cx="178419" cy="178419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3" name="Rectangle 452">
                    <a:extLst>
                      <a:ext uri="{FF2B5EF4-FFF2-40B4-BE49-F238E27FC236}">
                        <a16:creationId xmlns:a16="http://schemas.microsoft.com/office/drawing/2014/main" id="{06BC02E3-70A8-64DC-7E5C-C53ADA9C9883}"/>
                      </a:ext>
                    </a:extLst>
                  </p:cNvPr>
                  <p:cNvSpPr/>
                  <p:nvPr/>
                </p:nvSpPr>
                <p:spPr>
                  <a:xfrm>
                    <a:off x="8229599" y="937360"/>
                    <a:ext cx="178419" cy="178419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4" name="Rectangle 453">
                    <a:extLst>
                      <a:ext uri="{FF2B5EF4-FFF2-40B4-BE49-F238E27FC236}">
                        <a16:creationId xmlns:a16="http://schemas.microsoft.com/office/drawing/2014/main" id="{86147BC5-1FEE-2585-CAFC-A2860FE4529A}"/>
                      </a:ext>
                    </a:extLst>
                  </p:cNvPr>
                  <p:cNvSpPr/>
                  <p:nvPr/>
                </p:nvSpPr>
                <p:spPr>
                  <a:xfrm>
                    <a:off x="8408018" y="937360"/>
                    <a:ext cx="178419" cy="178419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5" name="Rectangle 454">
                    <a:extLst>
                      <a:ext uri="{FF2B5EF4-FFF2-40B4-BE49-F238E27FC236}">
                        <a16:creationId xmlns:a16="http://schemas.microsoft.com/office/drawing/2014/main" id="{DB28B69E-843B-44CB-698E-4C09BB695947}"/>
                      </a:ext>
                    </a:extLst>
                  </p:cNvPr>
                  <p:cNvSpPr/>
                  <p:nvPr/>
                </p:nvSpPr>
                <p:spPr>
                  <a:xfrm>
                    <a:off x="8586437" y="937360"/>
                    <a:ext cx="178419" cy="178419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6" name="Rectangle 455">
                    <a:extLst>
                      <a:ext uri="{FF2B5EF4-FFF2-40B4-BE49-F238E27FC236}">
                        <a16:creationId xmlns:a16="http://schemas.microsoft.com/office/drawing/2014/main" id="{1232FE60-6622-5D74-E2BB-1E7BE6EBDD08}"/>
                      </a:ext>
                    </a:extLst>
                  </p:cNvPr>
                  <p:cNvSpPr/>
                  <p:nvPr/>
                </p:nvSpPr>
                <p:spPr>
                  <a:xfrm>
                    <a:off x="8764856" y="937360"/>
                    <a:ext cx="178419" cy="178419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7" name="Rectangle 456">
                    <a:extLst>
                      <a:ext uri="{FF2B5EF4-FFF2-40B4-BE49-F238E27FC236}">
                        <a16:creationId xmlns:a16="http://schemas.microsoft.com/office/drawing/2014/main" id="{47C688B4-7C3C-FFE6-60D8-5675C0D5A5E4}"/>
                      </a:ext>
                    </a:extLst>
                  </p:cNvPr>
                  <p:cNvSpPr/>
                  <p:nvPr/>
                </p:nvSpPr>
                <p:spPr>
                  <a:xfrm>
                    <a:off x="8943275" y="937360"/>
                    <a:ext cx="178419" cy="178419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8" name="Rectangle 457">
                    <a:extLst>
                      <a:ext uri="{FF2B5EF4-FFF2-40B4-BE49-F238E27FC236}">
                        <a16:creationId xmlns:a16="http://schemas.microsoft.com/office/drawing/2014/main" id="{A43DE190-3BFB-4AA0-EC9E-332A2C07FD48}"/>
                      </a:ext>
                    </a:extLst>
                  </p:cNvPr>
                  <p:cNvSpPr/>
                  <p:nvPr/>
                </p:nvSpPr>
                <p:spPr>
                  <a:xfrm>
                    <a:off x="9121694" y="937360"/>
                    <a:ext cx="178419" cy="178419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39FBD44F-6142-B6B0-8D55-11896429BB56}"/>
                      </a:ext>
                    </a:extLst>
                  </p:cNvPr>
                  <p:cNvSpPr/>
                  <p:nvPr/>
                </p:nvSpPr>
                <p:spPr>
                  <a:xfrm>
                    <a:off x="9300113" y="937360"/>
                    <a:ext cx="178419" cy="178419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0" name="Rectangle 459">
                    <a:extLst>
                      <a:ext uri="{FF2B5EF4-FFF2-40B4-BE49-F238E27FC236}">
                        <a16:creationId xmlns:a16="http://schemas.microsoft.com/office/drawing/2014/main" id="{F1B5BDC2-3B42-8CDA-42E2-E39F728A4904}"/>
                      </a:ext>
                    </a:extLst>
                  </p:cNvPr>
                  <p:cNvSpPr/>
                  <p:nvPr/>
                </p:nvSpPr>
                <p:spPr>
                  <a:xfrm>
                    <a:off x="9478532" y="937360"/>
                    <a:ext cx="178419" cy="178419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1" name="Rectangle 460">
                    <a:extLst>
                      <a:ext uri="{FF2B5EF4-FFF2-40B4-BE49-F238E27FC236}">
                        <a16:creationId xmlns:a16="http://schemas.microsoft.com/office/drawing/2014/main" id="{1B09A87B-7513-68BC-4800-B3BF57863F25}"/>
                      </a:ext>
                    </a:extLst>
                  </p:cNvPr>
                  <p:cNvSpPr/>
                  <p:nvPr/>
                </p:nvSpPr>
                <p:spPr>
                  <a:xfrm>
                    <a:off x="9656951" y="937360"/>
                    <a:ext cx="178419" cy="178419"/>
                  </a:xfrm>
                  <a:prstGeom prst="rect">
                    <a:avLst/>
                  </a:prstGeom>
                  <a:solidFill>
                    <a:srgbClr val="FF000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5469FAC2-B36D-5A6C-DA47-CF269F6E377C}"/>
                      </a:ext>
                    </a:extLst>
                  </p:cNvPr>
                  <p:cNvSpPr/>
                  <p:nvPr/>
                </p:nvSpPr>
                <p:spPr>
                  <a:xfrm>
                    <a:off x="9835370" y="937360"/>
                    <a:ext cx="178419" cy="178419"/>
                  </a:xfrm>
                  <a:prstGeom prst="rect">
                    <a:avLst/>
                  </a:prstGeom>
                  <a:solidFill>
                    <a:srgbClr val="FF000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3" name="Rectangle 462">
                    <a:extLst>
                      <a:ext uri="{FF2B5EF4-FFF2-40B4-BE49-F238E27FC236}">
                        <a16:creationId xmlns:a16="http://schemas.microsoft.com/office/drawing/2014/main" id="{498A8E96-4BE8-A769-4AC0-E03430BF03F0}"/>
                      </a:ext>
                    </a:extLst>
                  </p:cNvPr>
                  <p:cNvSpPr/>
                  <p:nvPr/>
                </p:nvSpPr>
                <p:spPr>
                  <a:xfrm>
                    <a:off x="10013789" y="937360"/>
                    <a:ext cx="178419" cy="178419"/>
                  </a:xfrm>
                  <a:prstGeom prst="rect">
                    <a:avLst/>
                  </a:prstGeom>
                  <a:solidFill>
                    <a:srgbClr val="FF000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4" name="Rectangle 463">
                    <a:extLst>
                      <a:ext uri="{FF2B5EF4-FFF2-40B4-BE49-F238E27FC236}">
                        <a16:creationId xmlns:a16="http://schemas.microsoft.com/office/drawing/2014/main" id="{B8239F66-2D63-2EAB-AF7E-BCC118188AA7}"/>
                      </a:ext>
                    </a:extLst>
                  </p:cNvPr>
                  <p:cNvSpPr/>
                  <p:nvPr/>
                </p:nvSpPr>
                <p:spPr>
                  <a:xfrm>
                    <a:off x="10192208" y="937360"/>
                    <a:ext cx="178419" cy="178419"/>
                  </a:xfrm>
                  <a:prstGeom prst="rect">
                    <a:avLst/>
                  </a:prstGeom>
                  <a:solidFill>
                    <a:srgbClr val="FF000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17AC3C5A-6C18-22BD-8CE0-B01E9756A8D9}"/>
                      </a:ext>
                    </a:extLst>
                  </p:cNvPr>
                  <p:cNvSpPr/>
                  <p:nvPr/>
                </p:nvSpPr>
                <p:spPr>
                  <a:xfrm>
                    <a:off x="10370627" y="937360"/>
                    <a:ext cx="178419" cy="178419"/>
                  </a:xfrm>
                  <a:prstGeom prst="rect">
                    <a:avLst/>
                  </a:prstGeom>
                  <a:solidFill>
                    <a:srgbClr val="FF000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6" name="Rectangle 465">
                    <a:extLst>
                      <a:ext uri="{FF2B5EF4-FFF2-40B4-BE49-F238E27FC236}">
                        <a16:creationId xmlns:a16="http://schemas.microsoft.com/office/drawing/2014/main" id="{57AB43FD-20EB-513D-3705-3BF45A742719}"/>
                      </a:ext>
                    </a:extLst>
                  </p:cNvPr>
                  <p:cNvSpPr/>
                  <p:nvPr/>
                </p:nvSpPr>
                <p:spPr>
                  <a:xfrm>
                    <a:off x="10549046" y="937360"/>
                    <a:ext cx="178419" cy="178419"/>
                  </a:xfrm>
                  <a:prstGeom prst="rect">
                    <a:avLst/>
                  </a:prstGeom>
                  <a:solidFill>
                    <a:srgbClr val="FF000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7" name="Rectangle 466">
                    <a:extLst>
                      <a:ext uri="{FF2B5EF4-FFF2-40B4-BE49-F238E27FC236}">
                        <a16:creationId xmlns:a16="http://schemas.microsoft.com/office/drawing/2014/main" id="{5F3974A6-CF90-697E-8ECE-054F18813BD9}"/>
                      </a:ext>
                    </a:extLst>
                  </p:cNvPr>
                  <p:cNvSpPr/>
                  <p:nvPr/>
                </p:nvSpPr>
                <p:spPr>
                  <a:xfrm>
                    <a:off x="10727465" y="937360"/>
                    <a:ext cx="178419" cy="178419"/>
                  </a:xfrm>
                  <a:prstGeom prst="rect">
                    <a:avLst/>
                  </a:prstGeom>
                  <a:solidFill>
                    <a:srgbClr val="FF000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71" name="Straight Arrow Connector 470">
                  <a:extLst>
                    <a:ext uri="{FF2B5EF4-FFF2-40B4-BE49-F238E27FC236}">
                      <a16:creationId xmlns:a16="http://schemas.microsoft.com/office/drawing/2014/main" id="{10CC60F9-8AA0-7483-DCF8-A5698823AE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32381" y="3979136"/>
                  <a:ext cx="15970" cy="170991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Arrow Connector 472">
                  <a:extLst>
                    <a:ext uri="{FF2B5EF4-FFF2-40B4-BE49-F238E27FC236}">
                      <a16:creationId xmlns:a16="http://schemas.microsoft.com/office/drawing/2014/main" id="{2C54E562-A81B-7A0D-3051-6F1E2FA8D3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11876" y="3958467"/>
                  <a:ext cx="15970" cy="170991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5" name="Circular Arrow 474">
                  <a:extLst>
                    <a:ext uri="{FF2B5EF4-FFF2-40B4-BE49-F238E27FC236}">
                      <a16:creationId xmlns:a16="http://schemas.microsoft.com/office/drawing/2014/main" id="{1E33CD84-1F2C-DF5C-4434-9F1864E7AFB5}"/>
                    </a:ext>
                  </a:extLst>
                </p:cNvPr>
                <p:cNvSpPr/>
                <p:nvPr/>
              </p:nvSpPr>
              <p:spPr>
                <a:xfrm rot="5400000" flipH="1">
                  <a:off x="9457824" y="4749801"/>
                  <a:ext cx="1128643" cy="1111589"/>
                </a:xfrm>
                <a:prstGeom prst="circularArrow">
                  <a:avLst>
                    <a:gd name="adj1" fmla="val 3088"/>
                    <a:gd name="adj2" fmla="val 1142319"/>
                    <a:gd name="adj3" fmla="val 20617117"/>
                    <a:gd name="adj4" fmla="val 10851983"/>
                    <a:gd name="adj5" fmla="val 7316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7" name="Straight Arrow Connector 476">
                  <a:extLst>
                    <a:ext uri="{FF2B5EF4-FFF2-40B4-BE49-F238E27FC236}">
                      <a16:creationId xmlns:a16="http://schemas.microsoft.com/office/drawing/2014/main" id="{C238FC66-C257-2CF4-F1EF-F1C5CB95B1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15504" y="4942815"/>
                  <a:ext cx="8674" cy="72556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Arrow Connector 478">
                  <a:extLst>
                    <a:ext uri="{FF2B5EF4-FFF2-40B4-BE49-F238E27FC236}">
                      <a16:creationId xmlns:a16="http://schemas.microsoft.com/office/drawing/2014/main" id="{32B2D04B-0B1E-CD47-1B02-FBFCCAD0E2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58176" y="4942815"/>
                  <a:ext cx="8674" cy="72556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0" name="TextBox 479">
                  <a:extLst>
                    <a:ext uri="{FF2B5EF4-FFF2-40B4-BE49-F238E27FC236}">
                      <a16:creationId xmlns:a16="http://schemas.microsoft.com/office/drawing/2014/main" id="{5F8A9F1F-3D0F-ABB3-08EC-8EDD78B13CC8}"/>
                    </a:ext>
                  </a:extLst>
                </p:cNvPr>
                <p:cNvSpPr txBox="1"/>
                <p:nvPr/>
              </p:nvSpPr>
              <p:spPr>
                <a:xfrm>
                  <a:off x="8467401" y="4864661"/>
                  <a:ext cx="13510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/>
                    <a:t>Compute(t+1)</a:t>
                  </a:r>
                </a:p>
              </p:txBody>
            </p:sp>
            <p:sp>
              <p:nvSpPr>
                <p:cNvPr id="481" name="Left Brace 480">
                  <a:extLst>
                    <a:ext uri="{FF2B5EF4-FFF2-40B4-BE49-F238E27FC236}">
                      <a16:creationId xmlns:a16="http://schemas.microsoft.com/office/drawing/2014/main" id="{A9786B88-D878-E255-9510-FE85025193F1}"/>
                    </a:ext>
                  </a:extLst>
                </p:cNvPr>
                <p:cNvSpPr/>
                <p:nvPr/>
              </p:nvSpPr>
              <p:spPr>
                <a:xfrm rot="5400000">
                  <a:off x="8898473" y="4877036"/>
                  <a:ext cx="488930" cy="1134514"/>
                </a:xfrm>
                <a:prstGeom prst="leftBrace">
                  <a:avLst>
                    <a:gd name="adj1" fmla="val 8333"/>
                    <a:gd name="adj2" fmla="val 49627"/>
                  </a:avLst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FF127436-BB90-50BB-282F-C669788B49BB}"/>
                  </a:ext>
                </a:extLst>
              </p:cNvPr>
              <p:cNvSpPr/>
              <p:nvPr/>
            </p:nvSpPr>
            <p:spPr>
              <a:xfrm>
                <a:off x="825692" y="3276600"/>
                <a:ext cx="10337085" cy="33217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F50AE79E-912A-0610-DA71-6004D11B6757}"/>
                </a:ext>
              </a:extLst>
            </p:cNvPr>
            <p:cNvSpPr txBox="1"/>
            <p:nvPr/>
          </p:nvSpPr>
          <p:spPr>
            <a:xfrm>
              <a:off x="786694" y="2945374"/>
              <a:ext cx="108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/>
                <a:t>Inference</a:t>
              </a: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5A219F0C-7188-3B78-D199-35DADFD6C03C}"/>
              </a:ext>
            </a:extLst>
          </p:cNvPr>
          <p:cNvGrpSpPr/>
          <p:nvPr/>
        </p:nvGrpSpPr>
        <p:grpSpPr>
          <a:xfrm>
            <a:off x="21102" y="84107"/>
            <a:ext cx="8758769" cy="2903737"/>
            <a:chOff x="21102" y="84107"/>
            <a:chExt cx="8758769" cy="2903737"/>
          </a:xfrm>
        </p:grpSpPr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A3D52B75-8C9A-EF28-3E0B-9CDF11120483}"/>
                </a:ext>
              </a:extLst>
            </p:cNvPr>
            <p:cNvGrpSpPr/>
            <p:nvPr/>
          </p:nvGrpSpPr>
          <p:grpSpPr>
            <a:xfrm>
              <a:off x="113575" y="403336"/>
              <a:ext cx="8666296" cy="2584508"/>
              <a:chOff x="186882" y="145066"/>
              <a:chExt cx="8666296" cy="2584508"/>
            </a:xfrm>
          </p:grpSpPr>
          <p:grpSp>
            <p:nvGrpSpPr>
              <p:cNvPr id="470" name="Group 469">
                <a:extLst>
                  <a:ext uri="{FF2B5EF4-FFF2-40B4-BE49-F238E27FC236}">
                    <a16:creationId xmlns:a16="http://schemas.microsoft.com/office/drawing/2014/main" id="{9C03AD99-0C22-91F0-D7A8-0FBDEA7175D9}"/>
                  </a:ext>
                </a:extLst>
              </p:cNvPr>
              <p:cNvGrpSpPr/>
              <p:nvPr/>
            </p:nvGrpSpPr>
            <p:grpSpPr>
              <a:xfrm>
                <a:off x="289712" y="305411"/>
                <a:ext cx="8466759" cy="2263397"/>
                <a:chOff x="3582169" y="58167"/>
                <a:chExt cx="8466759" cy="2263397"/>
              </a:xfrm>
            </p:grpSpPr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2D7A8D89-D4B4-099F-C40C-0E19C2EE74B1}"/>
                    </a:ext>
                  </a:extLst>
                </p:cNvPr>
                <p:cNvSpPr txBox="1"/>
                <p:nvPr/>
              </p:nvSpPr>
              <p:spPr>
                <a:xfrm>
                  <a:off x="11519616" y="619832"/>
                  <a:ext cx="5293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/>
                    <a:t>T+6</a:t>
                  </a:r>
                </a:p>
              </p:txBody>
            </p: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58734B49-FB8C-0A80-C3ED-77846FCA7A07}"/>
                    </a:ext>
                  </a:extLst>
                </p:cNvPr>
                <p:cNvGrpSpPr/>
                <p:nvPr/>
              </p:nvGrpSpPr>
              <p:grpSpPr>
                <a:xfrm>
                  <a:off x="4027118" y="466405"/>
                  <a:ext cx="7493598" cy="178419"/>
                  <a:chOff x="1717288" y="468351"/>
                  <a:chExt cx="7493598" cy="178419"/>
                </a:xfrm>
              </p:grpSpPr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6892F564-94E5-642D-9C50-A8213AC1C150}"/>
                      </a:ext>
                    </a:extLst>
                  </p:cNvPr>
                  <p:cNvSpPr/>
                  <p:nvPr/>
                </p:nvSpPr>
                <p:spPr>
                  <a:xfrm>
                    <a:off x="1717288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6368BDF2-12F6-7E68-E186-84B41C4DD21F}"/>
                      </a:ext>
                    </a:extLst>
                  </p:cNvPr>
                  <p:cNvSpPr/>
                  <p:nvPr/>
                </p:nvSpPr>
                <p:spPr>
                  <a:xfrm>
                    <a:off x="1895707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7F13CD2C-20BD-EC4F-D3A5-40D986E3CACD}"/>
                      </a:ext>
                    </a:extLst>
                  </p:cNvPr>
                  <p:cNvSpPr/>
                  <p:nvPr/>
                </p:nvSpPr>
                <p:spPr>
                  <a:xfrm>
                    <a:off x="2074126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64C47914-55BD-C7BD-3760-FA119BC26916}"/>
                      </a:ext>
                    </a:extLst>
                  </p:cNvPr>
                  <p:cNvSpPr/>
                  <p:nvPr/>
                </p:nvSpPr>
                <p:spPr>
                  <a:xfrm>
                    <a:off x="2252545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E155255A-707E-FA09-CA1B-3976748D7172}"/>
                      </a:ext>
                    </a:extLst>
                  </p:cNvPr>
                  <p:cNvSpPr/>
                  <p:nvPr/>
                </p:nvSpPr>
                <p:spPr>
                  <a:xfrm>
                    <a:off x="2430964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4AB3EFF3-A41B-97FD-FAA6-3045C55E719C}"/>
                      </a:ext>
                    </a:extLst>
                  </p:cNvPr>
                  <p:cNvSpPr/>
                  <p:nvPr/>
                </p:nvSpPr>
                <p:spPr>
                  <a:xfrm>
                    <a:off x="2609383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0EA5F42C-A47F-8D58-44B0-7FC18F8B7353}"/>
                      </a:ext>
                    </a:extLst>
                  </p:cNvPr>
                  <p:cNvSpPr/>
                  <p:nvPr/>
                </p:nvSpPr>
                <p:spPr>
                  <a:xfrm>
                    <a:off x="2787802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969108E-067D-C540-3400-475768593D10}"/>
                      </a:ext>
                    </a:extLst>
                  </p:cNvPr>
                  <p:cNvSpPr/>
                  <p:nvPr/>
                </p:nvSpPr>
                <p:spPr>
                  <a:xfrm>
                    <a:off x="2966221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9F122D5D-3FD3-54D0-32AD-86ABA5EC9E22}"/>
                      </a:ext>
                    </a:extLst>
                  </p:cNvPr>
                  <p:cNvSpPr/>
                  <p:nvPr/>
                </p:nvSpPr>
                <p:spPr>
                  <a:xfrm>
                    <a:off x="3144640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3B429FDE-87CD-680A-9DF1-2CC00AFD3CC9}"/>
                      </a:ext>
                    </a:extLst>
                  </p:cNvPr>
                  <p:cNvSpPr/>
                  <p:nvPr/>
                </p:nvSpPr>
                <p:spPr>
                  <a:xfrm>
                    <a:off x="3323059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8335C8A3-BD93-52C4-2BB5-D12E2927526A}"/>
                      </a:ext>
                    </a:extLst>
                  </p:cNvPr>
                  <p:cNvSpPr/>
                  <p:nvPr/>
                </p:nvSpPr>
                <p:spPr>
                  <a:xfrm>
                    <a:off x="3501478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AF903FFF-A2FB-B57B-1A61-BD78F55DF178}"/>
                      </a:ext>
                    </a:extLst>
                  </p:cNvPr>
                  <p:cNvSpPr/>
                  <p:nvPr/>
                </p:nvSpPr>
                <p:spPr>
                  <a:xfrm>
                    <a:off x="3679897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531F3471-0A1B-7F68-5C2C-7A8CA6FF31CC}"/>
                      </a:ext>
                    </a:extLst>
                  </p:cNvPr>
                  <p:cNvSpPr/>
                  <p:nvPr/>
                </p:nvSpPr>
                <p:spPr>
                  <a:xfrm>
                    <a:off x="3858316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AEB49A36-5CAC-CAAB-114E-E45B222EEB60}"/>
                      </a:ext>
                    </a:extLst>
                  </p:cNvPr>
                  <p:cNvSpPr/>
                  <p:nvPr/>
                </p:nvSpPr>
                <p:spPr>
                  <a:xfrm>
                    <a:off x="4036735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D66F6C6B-0E1A-6EFE-890B-C5B78F41EAD4}"/>
                      </a:ext>
                    </a:extLst>
                  </p:cNvPr>
                  <p:cNvSpPr/>
                  <p:nvPr/>
                </p:nvSpPr>
                <p:spPr>
                  <a:xfrm>
                    <a:off x="4215154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82F0591C-8F32-2A7F-0974-E822EF6BBBB8}"/>
                      </a:ext>
                    </a:extLst>
                  </p:cNvPr>
                  <p:cNvSpPr/>
                  <p:nvPr/>
                </p:nvSpPr>
                <p:spPr>
                  <a:xfrm>
                    <a:off x="4393573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7EB9071C-5562-F26C-78B9-5686BCC4692B}"/>
                      </a:ext>
                    </a:extLst>
                  </p:cNvPr>
                  <p:cNvSpPr/>
                  <p:nvPr/>
                </p:nvSpPr>
                <p:spPr>
                  <a:xfrm>
                    <a:off x="4571992" y="468351"/>
                    <a:ext cx="178419" cy="178419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DE5BA45-406D-C084-F38B-203F84B81A7E}"/>
                      </a:ext>
                    </a:extLst>
                  </p:cNvPr>
                  <p:cNvSpPr/>
                  <p:nvPr/>
                </p:nvSpPr>
                <p:spPr>
                  <a:xfrm>
                    <a:off x="4750411" y="468351"/>
                    <a:ext cx="178419" cy="178419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585AEC3-FE20-DE7E-CF9A-4F7DA26A3B8A}"/>
                      </a:ext>
                    </a:extLst>
                  </p:cNvPr>
                  <p:cNvSpPr/>
                  <p:nvPr/>
                </p:nvSpPr>
                <p:spPr>
                  <a:xfrm>
                    <a:off x="4928830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501BC17C-6BE9-2FE7-71AC-FB2ECDC461AA}"/>
                      </a:ext>
                    </a:extLst>
                  </p:cNvPr>
                  <p:cNvSpPr/>
                  <p:nvPr/>
                </p:nvSpPr>
                <p:spPr>
                  <a:xfrm>
                    <a:off x="5107249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C4934C37-10A6-C91A-02DE-86AD5967A155}"/>
                      </a:ext>
                    </a:extLst>
                  </p:cNvPr>
                  <p:cNvSpPr/>
                  <p:nvPr/>
                </p:nvSpPr>
                <p:spPr>
                  <a:xfrm>
                    <a:off x="5285668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6CC6EAD3-5C0C-E249-7156-C4105ED13617}"/>
                      </a:ext>
                    </a:extLst>
                  </p:cNvPr>
                  <p:cNvSpPr/>
                  <p:nvPr/>
                </p:nvSpPr>
                <p:spPr>
                  <a:xfrm>
                    <a:off x="5464087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72AEDC35-F29A-751B-E204-8102E78974AA}"/>
                      </a:ext>
                    </a:extLst>
                  </p:cNvPr>
                  <p:cNvSpPr/>
                  <p:nvPr/>
                </p:nvSpPr>
                <p:spPr>
                  <a:xfrm>
                    <a:off x="5642506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7EF23CD5-8D51-AE28-1A7A-D1457B11B611}"/>
                      </a:ext>
                    </a:extLst>
                  </p:cNvPr>
                  <p:cNvSpPr/>
                  <p:nvPr/>
                </p:nvSpPr>
                <p:spPr>
                  <a:xfrm>
                    <a:off x="5820925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F8D7BFB4-1EEC-8663-F55E-ECAA2C7F9A54}"/>
                      </a:ext>
                    </a:extLst>
                  </p:cNvPr>
                  <p:cNvSpPr/>
                  <p:nvPr/>
                </p:nvSpPr>
                <p:spPr>
                  <a:xfrm>
                    <a:off x="5999344" y="468351"/>
                    <a:ext cx="178419" cy="178419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008D9FB-4F2E-290B-197E-22B6D07D6781}"/>
                      </a:ext>
                    </a:extLst>
                  </p:cNvPr>
                  <p:cNvSpPr/>
                  <p:nvPr/>
                </p:nvSpPr>
                <p:spPr>
                  <a:xfrm>
                    <a:off x="6177763" y="468351"/>
                    <a:ext cx="178419" cy="178419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9A9A26F-D0B7-AB08-D7D5-167EBA6FBE70}"/>
                      </a:ext>
                    </a:extLst>
                  </p:cNvPr>
                  <p:cNvSpPr/>
                  <p:nvPr/>
                </p:nvSpPr>
                <p:spPr>
                  <a:xfrm>
                    <a:off x="6356182" y="468351"/>
                    <a:ext cx="178419" cy="178419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CA602269-6CDA-9750-8F41-9A4AB4B4B2CC}"/>
                      </a:ext>
                    </a:extLst>
                  </p:cNvPr>
                  <p:cNvSpPr/>
                  <p:nvPr/>
                </p:nvSpPr>
                <p:spPr>
                  <a:xfrm>
                    <a:off x="6534601" y="468351"/>
                    <a:ext cx="178419" cy="178419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0F3D55EF-20B5-D699-D06E-5D3C91D2FFDB}"/>
                      </a:ext>
                    </a:extLst>
                  </p:cNvPr>
                  <p:cNvSpPr/>
                  <p:nvPr/>
                </p:nvSpPr>
                <p:spPr>
                  <a:xfrm>
                    <a:off x="6713020" y="468351"/>
                    <a:ext cx="178419" cy="178419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385954EB-84F1-68AD-5562-7223CF9E9E3C}"/>
                      </a:ext>
                    </a:extLst>
                  </p:cNvPr>
                  <p:cNvSpPr/>
                  <p:nvPr/>
                </p:nvSpPr>
                <p:spPr>
                  <a:xfrm>
                    <a:off x="6891439" y="468351"/>
                    <a:ext cx="178419" cy="178419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03F00AFA-7837-6B77-F07F-A0C472E5A2C9}"/>
                      </a:ext>
                    </a:extLst>
                  </p:cNvPr>
                  <p:cNvSpPr/>
                  <p:nvPr/>
                </p:nvSpPr>
                <p:spPr>
                  <a:xfrm>
                    <a:off x="7069858" y="468351"/>
                    <a:ext cx="178419" cy="178419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9101C0F-6283-7D77-525D-C4D081FB8B37}"/>
                      </a:ext>
                    </a:extLst>
                  </p:cNvPr>
                  <p:cNvSpPr/>
                  <p:nvPr/>
                </p:nvSpPr>
                <p:spPr>
                  <a:xfrm>
                    <a:off x="7248277" y="468351"/>
                    <a:ext cx="178419" cy="178419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39ECD84B-F23E-044D-9FDE-6AD639F0C314}"/>
                      </a:ext>
                    </a:extLst>
                  </p:cNvPr>
                  <p:cNvSpPr/>
                  <p:nvPr/>
                </p:nvSpPr>
                <p:spPr>
                  <a:xfrm>
                    <a:off x="7426696" y="468351"/>
                    <a:ext cx="178419" cy="178419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50C5B34C-A5AF-192A-09AE-60B3C332F44D}"/>
                      </a:ext>
                    </a:extLst>
                  </p:cNvPr>
                  <p:cNvSpPr/>
                  <p:nvPr/>
                </p:nvSpPr>
                <p:spPr>
                  <a:xfrm>
                    <a:off x="7605115" y="468351"/>
                    <a:ext cx="178419" cy="178419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D40EC685-1ED3-9AB3-F8A8-CAF44104259F}"/>
                      </a:ext>
                    </a:extLst>
                  </p:cNvPr>
                  <p:cNvSpPr/>
                  <p:nvPr/>
                </p:nvSpPr>
                <p:spPr>
                  <a:xfrm>
                    <a:off x="7783534" y="468351"/>
                    <a:ext cx="178419" cy="178419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A5435A32-71F7-6930-DA43-F9649C0D5EBC}"/>
                      </a:ext>
                    </a:extLst>
                  </p:cNvPr>
                  <p:cNvSpPr/>
                  <p:nvPr/>
                </p:nvSpPr>
                <p:spPr>
                  <a:xfrm>
                    <a:off x="7961953" y="468351"/>
                    <a:ext cx="178419" cy="17841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96A56E79-1B02-9F64-7DF9-A92856651A01}"/>
                      </a:ext>
                    </a:extLst>
                  </p:cNvPr>
                  <p:cNvSpPr/>
                  <p:nvPr/>
                </p:nvSpPr>
                <p:spPr>
                  <a:xfrm>
                    <a:off x="8140372" y="468351"/>
                    <a:ext cx="178419" cy="17841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C472A44F-E05F-CD6F-975D-36B2CBBC800B}"/>
                      </a:ext>
                    </a:extLst>
                  </p:cNvPr>
                  <p:cNvSpPr/>
                  <p:nvPr/>
                </p:nvSpPr>
                <p:spPr>
                  <a:xfrm>
                    <a:off x="8318791" y="468351"/>
                    <a:ext cx="178419" cy="17841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138E09EC-B61F-8808-3820-F7A02A578535}"/>
                      </a:ext>
                    </a:extLst>
                  </p:cNvPr>
                  <p:cNvSpPr/>
                  <p:nvPr/>
                </p:nvSpPr>
                <p:spPr>
                  <a:xfrm>
                    <a:off x="8497210" y="468351"/>
                    <a:ext cx="178419" cy="17841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B52BF302-0DBF-955F-5031-59C5798A6B4E}"/>
                      </a:ext>
                    </a:extLst>
                  </p:cNvPr>
                  <p:cNvSpPr/>
                  <p:nvPr/>
                </p:nvSpPr>
                <p:spPr>
                  <a:xfrm>
                    <a:off x="8675629" y="468351"/>
                    <a:ext cx="178419" cy="17841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1644A00A-136D-F08F-26FE-AFDA3842601E}"/>
                      </a:ext>
                    </a:extLst>
                  </p:cNvPr>
                  <p:cNvSpPr/>
                  <p:nvPr/>
                </p:nvSpPr>
                <p:spPr>
                  <a:xfrm>
                    <a:off x="8854048" y="468351"/>
                    <a:ext cx="178419" cy="17841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EF7059A4-285E-4537-A829-00C65F0EAB61}"/>
                      </a:ext>
                    </a:extLst>
                  </p:cNvPr>
                  <p:cNvSpPr/>
                  <p:nvPr/>
                </p:nvSpPr>
                <p:spPr>
                  <a:xfrm>
                    <a:off x="9032467" y="468351"/>
                    <a:ext cx="178419" cy="17841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8EA499B-C944-3548-FF81-AEB14323E06A}"/>
                    </a:ext>
                  </a:extLst>
                </p:cNvPr>
                <p:cNvSpPr txBox="1"/>
                <p:nvPr/>
              </p:nvSpPr>
              <p:spPr>
                <a:xfrm>
                  <a:off x="3902332" y="58167"/>
                  <a:ext cx="67730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/>
                    <a:t>ZARR:</a:t>
                  </a:r>
                </a:p>
              </p:txBody>
            </p:sp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89BEAE80-29F3-A547-BC7E-02B6C4262F45}"/>
                    </a:ext>
                  </a:extLst>
                </p:cNvPr>
                <p:cNvGrpSpPr/>
                <p:nvPr/>
              </p:nvGrpSpPr>
              <p:grpSpPr>
                <a:xfrm>
                  <a:off x="3582169" y="1561336"/>
                  <a:ext cx="7669819" cy="369332"/>
                  <a:chOff x="3583269" y="1122746"/>
                  <a:chExt cx="7669819" cy="369332"/>
                </a:xfrm>
              </p:grpSpPr>
              <p:grpSp>
                <p:nvGrpSpPr>
                  <p:cNvPr id="195" name="Group 194">
                    <a:extLst>
                      <a:ext uri="{FF2B5EF4-FFF2-40B4-BE49-F238E27FC236}">
                        <a16:creationId xmlns:a16="http://schemas.microsoft.com/office/drawing/2014/main" id="{766D4848-3D76-456A-9123-BE2C4DDF8CBB}"/>
                      </a:ext>
                    </a:extLst>
                  </p:cNvPr>
                  <p:cNvGrpSpPr/>
                  <p:nvPr/>
                </p:nvGrpSpPr>
                <p:grpSpPr>
                  <a:xfrm>
                    <a:off x="4041987" y="1219294"/>
                    <a:ext cx="7211101" cy="178419"/>
                    <a:chOff x="4041987" y="1219294"/>
                    <a:chExt cx="7211101" cy="178419"/>
                  </a:xfrm>
                </p:grpSpPr>
                <p:grpSp>
                  <p:nvGrpSpPr>
                    <p:cNvPr id="193" name="Group 192">
                      <a:extLst>
                        <a:ext uri="{FF2B5EF4-FFF2-40B4-BE49-F238E27FC236}">
                          <a16:creationId xmlns:a16="http://schemas.microsoft.com/office/drawing/2014/main" id="{5C71A9D7-4043-1807-1A3E-CAF525D1AA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41987" y="1219294"/>
                      <a:ext cx="2854704" cy="178419"/>
                      <a:chOff x="3724519" y="937360"/>
                      <a:chExt cx="2854704" cy="178419"/>
                    </a:xfrm>
                  </p:grpSpPr>
                  <p:sp>
                    <p:nvSpPr>
                      <p:cNvPr id="107" name="Rectangle 106">
                        <a:extLst>
                          <a:ext uri="{FF2B5EF4-FFF2-40B4-BE49-F238E27FC236}">
                            <a16:creationId xmlns:a16="http://schemas.microsoft.com/office/drawing/2014/main" id="{8ADA214B-86CD-F67A-5DB9-17739D59DE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24519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8" name="Rectangle 107">
                        <a:extLst>
                          <a:ext uri="{FF2B5EF4-FFF2-40B4-BE49-F238E27FC236}">
                            <a16:creationId xmlns:a16="http://schemas.microsoft.com/office/drawing/2014/main" id="{DC59A717-914C-49E3-C1A5-24F8776B0C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02938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9" name="Rectangle 108">
                        <a:extLst>
                          <a:ext uri="{FF2B5EF4-FFF2-40B4-BE49-F238E27FC236}">
                            <a16:creationId xmlns:a16="http://schemas.microsoft.com/office/drawing/2014/main" id="{14A5621C-AD82-E64F-E4C6-8D027AEAAD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81357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0" name="Rectangle 109">
                        <a:extLst>
                          <a:ext uri="{FF2B5EF4-FFF2-40B4-BE49-F238E27FC236}">
                            <a16:creationId xmlns:a16="http://schemas.microsoft.com/office/drawing/2014/main" id="{9F8C4B1F-558A-44C0-B83E-23F2656559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59776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1" name="Rectangle 110">
                        <a:extLst>
                          <a:ext uri="{FF2B5EF4-FFF2-40B4-BE49-F238E27FC236}">
                            <a16:creationId xmlns:a16="http://schemas.microsoft.com/office/drawing/2014/main" id="{54B47CBE-F55C-63BA-0088-2C8E488CC1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38195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2" name="Rectangle 111">
                        <a:extLst>
                          <a:ext uri="{FF2B5EF4-FFF2-40B4-BE49-F238E27FC236}">
                            <a16:creationId xmlns:a16="http://schemas.microsoft.com/office/drawing/2014/main" id="{83595E99-4AA4-FBAB-4D4D-0F3159F4D5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16614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3" name="Rectangle 112">
                        <a:extLst>
                          <a:ext uri="{FF2B5EF4-FFF2-40B4-BE49-F238E27FC236}">
                            <a16:creationId xmlns:a16="http://schemas.microsoft.com/office/drawing/2014/main" id="{DBA9366D-A1E3-69AB-5597-E65590812B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95033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4" name="Rectangle 113">
                        <a:extLst>
                          <a:ext uri="{FF2B5EF4-FFF2-40B4-BE49-F238E27FC236}">
                            <a16:creationId xmlns:a16="http://schemas.microsoft.com/office/drawing/2014/main" id="{E712E2E2-3A8F-50F4-9ECD-C628CFB5BD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73452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5" name="Rectangle 114">
                        <a:extLst>
                          <a:ext uri="{FF2B5EF4-FFF2-40B4-BE49-F238E27FC236}">
                            <a16:creationId xmlns:a16="http://schemas.microsoft.com/office/drawing/2014/main" id="{A63B12CE-D20E-E646-73D6-92D22D2B74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51871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6" name="Rectangle 115">
                        <a:extLst>
                          <a:ext uri="{FF2B5EF4-FFF2-40B4-BE49-F238E27FC236}">
                            <a16:creationId xmlns:a16="http://schemas.microsoft.com/office/drawing/2014/main" id="{74218AAF-8AD9-F450-DEF9-340E723C0B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30290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7" name="Rectangle 116">
                        <a:extLst>
                          <a:ext uri="{FF2B5EF4-FFF2-40B4-BE49-F238E27FC236}">
                            <a16:creationId xmlns:a16="http://schemas.microsoft.com/office/drawing/2014/main" id="{8726AAFC-69A6-2EAC-B1EE-EA58E2ACFC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8709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8" name="Rectangle 117">
                        <a:extLst>
                          <a:ext uri="{FF2B5EF4-FFF2-40B4-BE49-F238E27FC236}">
                            <a16:creationId xmlns:a16="http://schemas.microsoft.com/office/drawing/2014/main" id="{8027BE52-3753-BCB0-11C6-280DF8F6E4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7128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9" name="Rectangle 118">
                        <a:extLst>
                          <a:ext uri="{FF2B5EF4-FFF2-40B4-BE49-F238E27FC236}">
                            <a16:creationId xmlns:a16="http://schemas.microsoft.com/office/drawing/2014/main" id="{1616B240-2F8A-EF51-6E2D-4FA319226C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5547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0" name="Rectangle 119">
                        <a:extLst>
                          <a:ext uri="{FF2B5EF4-FFF2-40B4-BE49-F238E27FC236}">
                            <a16:creationId xmlns:a16="http://schemas.microsoft.com/office/drawing/2014/main" id="{345069DB-9173-2D65-0BFB-FBBDD236BC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43966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1" name="Rectangle 120">
                        <a:extLst>
                          <a:ext uri="{FF2B5EF4-FFF2-40B4-BE49-F238E27FC236}">
                            <a16:creationId xmlns:a16="http://schemas.microsoft.com/office/drawing/2014/main" id="{58585AE7-FC2A-03D9-1EC2-1DA3CDC181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22385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2" name="Rectangle 121">
                        <a:extLst>
                          <a:ext uri="{FF2B5EF4-FFF2-40B4-BE49-F238E27FC236}">
                            <a16:creationId xmlns:a16="http://schemas.microsoft.com/office/drawing/2014/main" id="{E1BAA683-9F6C-DC40-0179-478D97DDF9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0804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9E656979-0F94-CD78-D9D1-5B1E819EF1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71032" y="1219294"/>
                      <a:ext cx="4282056" cy="178419"/>
                      <a:chOff x="6623828" y="937360"/>
                      <a:chExt cx="4282056" cy="178419"/>
                    </a:xfrm>
                  </p:grpSpPr>
                  <p:sp>
                    <p:nvSpPr>
                      <p:cNvPr id="125" name="Rectangle 124">
                        <a:extLst>
                          <a:ext uri="{FF2B5EF4-FFF2-40B4-BE49-F238E27FC236}">
                            <a16:creationId xmlns:a16="http://schemas.microsoft.com/office/drawing/2014/main" id="{262BDC6F-6460-05BF-43D5-CCFB9E10A9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23828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6" name="Rectangle 125">
                        <a:extLst>
                          <a:ext uri="{FF2B5EF4-FFF2-40B4-BE49-F238E27FC236}">
                            <a16:creationId xmlns:a16="http://schemas.microsoft.com/office/drawing/2014/main" id="{897BAED6-1F51-F54C-ECB3-972CA40E95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02247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7" name="Rectangle 126">
                        <a:extLst>
                          <a:ext uri="{FF2B5EF4-FFF2-40B4-BE49-F238E27FC236}">
                            <a16:creationId xmlns:a16="http://schemas.microsoft.com/office/drawing/2014/main" id="{57EB7D34-5E62-6318-4B8B-BC415EFB92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80666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8" name="Rectangle 127">
                        <a:extLst>
                          <a:ext uri="{FF2B5EF4-FFF2-40B4-BE49-F238E27FC236}">
                            <a16:creationId xmlns:a16="http://schemas.microsoft.com/office/drawing/2014/main" id="{45DFA25F-5F43-4C94-8FC3-56E0A68FB7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59085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9" name="Rectangle 128">
                        <a:extLst>
                          <a:ext uri="{FF2B5EF4-FFF2-40B4-BE49-F238E27FC236}">
                            <a16:creationId xmlns:a16="http://schemas.microsoft.com/office/drawing/2014/main" id="{50E0DAE1-20AF-9EB3-F3B5-B26D802B17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37504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0" name="Rectangle 129">
                        <a:extLst>
                          <a:ext uri="{FF2B5EF4-FFF2-40B4-BE49-F238E27FC236}">
                            <a16:creationId xmlns:a16="http://schemas.microsoft.com/office/drawing/2014/main" id="{2B4FCEE9-92C4-3624-A2D7-BF65639156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15923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1" name="Rectangle 130">
                        <a:extLst>
                          <a:ext uri="{FF2B5EF4-FFF2-40B4-BE49-F238E27FC236}">
                            <a16:creationId xmlns:a16="http://schemas.microsoft.com/office/drawing/2014/main" id="{CF607F8B-941D-A841-ACB7-BC6D4C4A28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94342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2" name="Rectangle 131">
                        <a:extLst>
                          <a:ext uri="{FF2B5EF4-FFF2-40B4-BE49-F238E27FC236}">
                            <a16:creationId xmlns:a16="http://schemas.microsoft.com/office/drawing/2014/main" id="{2FF6A16F-176E-CEB7-0EB8-14A49835A9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2761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3" name="Rectangle 132">
                        <a:extLst>
                          <a:ext uri="{FF2B5EF4-FFF2-40B4-BE49-F238E27FC236}">
                            <a16:creationId xmlns:a16="http://schemas.microsoft.com/office/drawing/2014/main" id="{3B107419-9A34-FB1C-A3E3-E56A9C7765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51180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4" name="Rectangle 133">
                        <a:extLst>
                          <a:ext uri="{FF2B5EF4-FFF2-40B4-BE49-F238E27FC236}">
                            <a16:creationId xmlns:a16="http://schemas.microsoft.com/office/drawing/2014/main" id="{6076930D-9932-B006-57D1-0CF68C9EB5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29599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5" name="Rectangle 134">
                        <a:extLst>
                          <a:ext uri="{FF2B5EF4-FFF2-40B4-BE49-F238E27FC236}">
                            <a16:creationId xmlns:a16="http://schemas.microsoft.com/office/drawing/2014/main" id="{1C25B0B6-1E42-D9F5-3680-5D65EAFC36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08018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6" name="Rectangle 135">
                        <a:extLst>
                          <a:ext uri="{FF2B5EF4-FFF2-40B4-BE49-F238E27FC236}">
                            <a16:creationId xmlns:a16="http://schemas.microsoft.com/office/drawing/2014/main" id="{9B59ED2B-B1D8-F75E-3C89-7B0381EDA2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86437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7" name="Rectangle 136">
                        <a:extLst>
                          <a:ext uri="{FF2B5EF4-FFF2-40B4-BE49-F238E27FC236}">
                            <a16:creationId xmlns:a16="http://schemas.microsoft.com/office/drawing/2014/main" id="{F85F7442-40BA-0F60-2FD8-876D199968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64856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8" name="Rectangle 137">
                        <a:extLst>
                          <a:ext uri="{FF2B5EF4-FFF2-40B4-BE49-F238E27FC236}">
                            <a16:creationId xmlns:a16="http://schemas.microsoft.com/office/drawing/2014/main" id="{9F398A8F-A97A-9B97-F7F1-92F0082F9E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43275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9" name="Rectangle 138">
                        <a:extLst>
                          <a:ext uri="{FF2B5EF4-FFF2-40B4-BE49-F238E27FC236}">
                            <a16:creationId xmlns:a16="http://schemas.microsoft.com/office/drawing/2014/main" id="{87A9989F-BE91-DB56-FA01-05CBE37D36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21694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0" name="Rectangle 139">
                        <a:extLst>
                          <a:ext uri="{FF2B5EF4-FFF2-40B4-BE49-F238E27FC236}">
                            <a16:creationId xmlns:a16="http://schemas.microsoft.com/office/drawing/2014/main" id="{2A8F666C-292D-87F1-B812-174C797C0B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00113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1" name="Rectangle 140">
                        <a:extLst>
                          <a:ext uri="{FF2B5EF4-FFF2-40B4-BE49-F238E27FC236}">
                            <a16:creationId xmlns:a16="http://schemas.microsoft.com/office/drawing/2014/main" id="{63CFD27F-9955-4A1B-9CCC-E51E7EDFDF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78532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7030A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Rectangle 141">
                        <a:extLst>
                          <a:ext uri="{FF2B5EF4-FFF2-40B4-BE49-F238E27FC236}">
                            <a16:creationId xmlns:a16="http://schemas.microsoft.com/office/drawing/2014/main" id="{7541910C-2D18-7A07-0E58-0D8957D064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56951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3" name="Rectangle 142">
                        <a:extLst>
                          <a:ext uri="{FF2B5EF4-FFF2-40B4-BE49-F238E27FC236}">
                            <a16:creationId xmlns:a16="http://schemas.microsoft.com/office/drawing/2014/main" id="{224CB3B6-46E4-12E4-C247-038831011A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35370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4" name="Rectangle 143">
                        <a:extLst>
                          <a:ext uri="{FF2B5EF4-FFF2-40B4-BE49-F238E27FC236}">
                            <a16:creationId xmlns:a16="http://schemas.microsoft.com/office/drawing/2014/main" id="{AD0247BA-1DC3-8A4B-5AA1-0796286AAF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13789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5" name="Rectangle 144">
                        <a:extLst>
                          <a:ext uri="{FF2B5EF4-FFF2-40B4-BE49-F238E27FC236}">
                            <a16:creationId xmlns:a16="http://schemas.microsoft.com/office/drawing/2014/main" id="{6DAB569F-5D95-3A15-7EC4-40B467AD3F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92208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6" name="Rectangle 145">
                        <a:extLst>
                          <a:ext uri="{FF2B5EF4-FFF2-40B4-BE49-F238E27FC236}">
                            <a16:creationId xmlns:a16="http://schemas.microsoft.com/office/drawing/2014/main" id="{64CC72DB-EF52-4C37-B0EF-EDB445623F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70627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7" name="Rectangle 146">
                        <a:extLst>
                          <a:ext uri="{FF2B5EF4-FFF2-40B4-BE49-F238E27FC236}">
                            <a16:creationId xmlns:a16="http://schemas.microsoft.com/office/drawing/2014/main" id="{B416166F-73FA-E335-7F2C-C0C4B8E19E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549046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8" name="Rectangle 147">
                        <a:extLst>
                          <a:ext uri="{FF2B5EF4-FFF2-40B4-BE49-F238E27FC236}">
                            <a16:creationId xmlns:a16="http://schemas.microsoft.com/office/drawing/2014/main" id="{2F58F10A-AF43-3043-0F28-5486487AEC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27465" y="937360"/>
                        <a:ext cx="178419" cy="178419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AFB9758A-F1D2-AEEA-6B21-7EE8C9F65029}"/>
                      </a:ext>
                    </a:extLst>
                  </p:cNvPr>
                  <p:cNvSpPr txBox="1"/>
                  <p:nvPr/>
                </p:nvSpPr>
                <p:spPr>
                  <a:xfrm>
                    <a:off x="3583269" y="1122746"/>
                    <a:ext cx="4969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/>
                      <a:t>X = </a:t>
                    </a:r>
                  </a:p>
                </p:txBody>
              </p:sp>
            </p:grpSp>
            <p:grpSp>
              <p:nvGrpSpPr>
                <p:cNvPr id="355" name="Group 354">
                  <a:extLst>
                    <a:ext uri="{FF2B5EF4-FFF2-40B4-BE49-F238E27FC236}">
                      <a16:creationId xmlns:a16="http://schemas.microsoft.com/office/drawing/2014/main" id="{B9FAD13D-A256-2C3C-108D-F5B4C0C5FF65}"/>
                    </a:ext>
                  </a:extLst>
                </p:cNvPr>
                <p:cNvGrpSpPr/>
                <p:nvPr/>
              </p:nvGrpSpPr>
              <p:grpSpPr>
                <a:xfrm>
                  <a:off x="3583269" y="1952232"/>
                  <a:ext cx="4919193" cy="369332"/>
                  <a:chOff x="3583269" y="1952232"/>
                  <a:chExt cx="4919193" cy="369332"/>
                </a:xfrm>
              </p:grpSpPr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11DB008F-41DD-B04B-B180-27C68426DCD5}"/>
                      </a:ext>
                    </a:extLst>
                  </p:cNvPr>
                  <p:cNvSpPr/>
                  <p:nvPr/>
                </p:nvSpPr>
                <p:spPr>
                  <a:xfrm>
                    <a:off x="4041987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05E77B76-22FE-52BD-D46F-BB99FFA0EB80}"/>
                      </a:ext>
                    </a:extLst>
                  </p:cNvPr>
                  <p:cNvSpPr/>
                  <p:nvPr/>
                </p:nvSpPr>
                <p:spPr>
                  <a:xfrm>
                    <a:off x="4220406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70309BE4-AA62-FFA4-E837-267F61F39AF5}"/>
                      </a:ext>
                    </a:extLst>
                  </p:cNvPr>
                  <p:cNvSpPr/>
                  <p:nvPr/>
                </p:nvSpPr>
                <p:spPr>
                  <a:xfrm>
                    <a:off x="4398825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CC85BD84-B4C1-B4B9-2AB4-B251376A4B77}"/>
                      </a:ext>
                    </a:extLst>
                  </p:cNvPr>
                  <p:cNvSpPr/>
                  <p:nvPr/>
                </p:nvSpPr>
                <p:spPr>
                  <a:xfrm>
                    <a:off x="4577244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3E595916-99A0-829C-DEA0-6A201A5EABAD}"/>
                      </a:ext>
                    </a:extLst>
                  </p:cNvPr>
                  <p:cNvSpPr/>
                  <p:nvPr/>
                </p:nvSpPr>
                <p:spPr>
                  <a:xfrm>
                    <a:off x="4755663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91A4C254-07AA-4D0D-2BC5-13FC8D265C1C}"/>
                      </a:ext>
                    </a:extLst>
                  </p:cNvPr>
                  <p:cNvSpPr/>
                  <p:nvPr/>
                </p:nvSpPr>
                <p:spPr>
                  <a:xfrm>
                    <a:off x="4934082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2C4BAF0B-9476-1E44-0050-CDE2CAC7E6F2}"/>
                      </a:ext>
                    </a:extLst>
                  </p:cNvPr>
                  <p:cNvSpPr/>
                  <p:nvPr/>
                </p:nvSpPr>
                <p:spPr>
                  <a:xfrm>
                    <a:off x="5112501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53811CA2-2089-3A81-D02B-901A74EEB880}"/>
                      </a:ext>
                    </a:extLst>
                  </p:cNvPr>
                  <p:cNvSpPr/>
                  <p:nvPr/>
                </p:nvSpPr>
                <p:spPr>
                  <a:xfrm>
                    <a:off x="5290920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AC65884E-45B4-069A-CA18-5A6F68ADCE1A}"/>
                      </a:ext>
                    </a:extLst>
                  </p:cNvPr>
                  <p:cNvSpPr/>
                  <p:nvPr/>
                </p:nvSpPr>
                <p:spPr>
                  <a:xfrm>
                    <a:off x="5469339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CD1B5C08-2406-7610-8B7A-B0351CDE38B2}"/>
                      </a:ext>
                    </a:extLst>
                  </p:cNvPr>
                  <p:cNvSpPr/>
                  <p:nvPr/>
                </p:nvSpPr>
                <p:spPr>
                  <a:xfrm>
                    <a:off x="5647758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5C87C673-971A-A73E-43D3-1F7469D7EEA4}"/>
                      </a:ext>
                    </a:extLst>
                  </p:cNvPr>
                  <p:cNvSpPr/>
                  <p:nvPr/>
                </p:nvSpPr>
                <p:spPr>
                  <a:xfrm>
                    <a:off x="5826177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ADC6F28A-A1A8-BF9C-BCB2-D8CBB8A61115}"/>
                      </a:ext>
                    </a:extLst>
                  </p:cNvPr>
                  <p:cNvSpPr/>
                  <p:nvPr/>
                </p:nvSpPr>
                <p:spPr>
                  <a:xfrm>
                    <a:off x="6004596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BB1C1078-3433-7D24-52FA-F5815A5075D0}"/>
                      </a:ext>
                    </a:extLst>
                  </p:cNvPr>
                  <p:cNvSpPr/>
                  <p:nvPr/>
                </p:nvSpPr>
                <p:spPr>
                  <a:xfrm>
                    <a:off x="6183015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BB55DE36-221D-F598-2EE3-298963EB79F3}"/>
                      </a:ext>
                    </a:extLst>
                  </p:cNvPr>
                  <p:cNvSpPr/>
                  <p:nvPr/>
                </p:nvSpPr>
                <p:spPr>
                  <a:xfrm>
                    <a:off x="6361434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4EA8FBCB-7185-116D-AC21-0F8CF0E1BEAC}"/>
                      </a:ext>
                    </a:extLst>
                  </p:cNvPr>
                  <p:cNvSpPr/>
                  <p:nvPr/>
                </p:nvSpPr>
                <p:spPr>
                  <a:xfrm>
                    <a:off x="6539853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A88725B4-74DB-BF20-9F70-47B0B17B835D}"/>
                      </a:ext>
                    </a:extLst>
                  </p:cNvPr>
                  <p:cNvSpPr/>
                  <p:nvPr/>
                </p:nvSpPr>
                <p:spPr>
                  <a:xfrm>
                    <a:off x="6718272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FA121CF4-9F9B-CAE2-4071-DF12E32D4458}"/>
                      </a:ext>
                    </a:extLst>
                  </p:cNvPr>
                  <p:cNvSpPr/>
                  <p:nvPr/>
                </p:nvSpPr>
                <p:spPr>
                  <a:xfrm>
                    <a:off x="6896691" y="2046597"/>
                    <a:ext cx="178419" cy="178419"/>
                  </a:xfrm>
                  <a:prstGeom prst="rect">
                    <a:avLst/>
                  </a:prstGeom>
                  <a:solidFill>
                    <a:srgbClr val="FFC00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7049CE95-2BF2-EC04-F2A1-F2E93EF9F709}"/>
                      </a:ext>
                    </a:extLst>
                  </p:cNvPr>
                  <p:cNvSpPr/>
                  <p:nvPr/>
                </p:nvSpPr>
                <p:spPr>
                  <a:xfrm>
                    <a:off x="7075110" y="2046597"/>
                    <a:ext cx="178419" cy="178419"/>
                  </a:xfrm>
                  <a:prstGeom prst="rect">
                    <a:avLst/>
                  </a:prstGeom>
                  <a:solidFill>
                    <a:srgbClr val="FFC00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0E4E20A3-7010-6FA0-3D78-20CE88FF4510}"/>
                      </a:ext>
                    </a:extLst>
                  </p:cNvPr>
                  <p:cNvSpPr/>
                  <p:nvPr/>
                </p:nvSpPr>
                <p:spPr>
                  <a:xfrm>
                    <a:off x="7253529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C38EC71D-6C80-F035-46BC-7167A633BE3A}"/>
                      </a:ext>
                    </a:extLst>
                  </p:cNvPr>
                  <p:cNvSpPr/>
                  <p:nvPr/>
                </p:nvSpPr>
                <p:spPr>
                  <a:xfrm>
                    <a:off x="7431948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6CE39D2A-74CC-3E5E-7173-A6B680498DA7}"/>
                      </a:ext>
                    </a:extLst>
                  </p:cNvPr>
                  <p:cNvSpPr/>
                  <p:nvPr/>
                </p:nvSpPr>
                <p:spPr>
                  <a:xfrm>
                    <a:off x="7610367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D84A9812-9EA1-346F-4B97-75B2B9206027}"/>
                      </a:ext>
                    </a:extLst>
                  </p:cNvPr>
                  <p:cNvSpPr/>
                  <p:nvPr/>
                </p:nvSpPr>
                <p:spPr>
                  <a:xfrm>
                    <a:off x="7788786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2A40B70E-C217-CE3C-10BF-012AE5D9E77B}"/>
                      </a:ext>
                    </a:extLst>
                  </p:cNvPr>
                  <p:cNvSpPr/>
                  <p:nvPr/>
                </p:nvSpPr>
                <p:spPr>
                  <a:xfrm>
                    <a:off x="7967205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A44A6A8F-F1CF-D93A-6C44-D61A36186A92}"/>
                      </a:ext>
                    </a:extLst>
                  </p:cNvPr>
                  <p:cNvSpPr/>
                  <p:nvPr/>
                </p:nvSpPr>
                <p:spPr>
                  <a:xfrm>
                    <a:off x="8145624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D27D83C5-B932-8EB4-3B11-65FBBF0643A3}"/>
                      </a:ext>
                    </a:extLst>
                  </p:cNvPr>
                  <p:cNvSpPr/>
                  <p:nvPr/>
                </p:nvSpPr>
                <p:spPr>
                  <a:xfrm>
                    <a:off x="8324043" y="2046597"/>
                    <a:ext cx="178419" cy="178419"/>
                  </a:xfrm>
                  <a:prstGeom prst="rect">
                    <a:avLst/>
                  </a:prstGeom>
                  <a:solidFill>
                    <a:srgbClr val="00B050">
                      <a:alpha val="5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85786258-327E-8589-526E-DDA37BBEE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583269" y="1952232"/>
                    <a:ext cx="52610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/>
                      <a:t>Y = </a:t>
                    </a:r>
                  </a:p>
                </p:txBody>
              </p:sp>
            </p:grpSp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43C83140-F72C-1E27-CCBC-90A78E21FB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64319" y="1004953"/>
                  <a:ext cx="0" cy="556383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02F08CD5-82EB-0140-156D-13923A507F64}"/>
                    </a:ext>
                  </a:extLst>
                </p:cNvPr>
                <p:cNvSpPr/>
                <p:nvPr/>
              </p:nvSpPr>
              <p:spPr>
                <a:xfrm>
                  <a:off x="4026018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76CDFA81-89D9-8690-E965-596DAE3B949F}"/>
                    </a:ext>
                  </a:extLst>
                </p:cNvPr>
                <p:cNvSpPr/>
                <p:nvPr/>
              </p:nvSpPr>
              <p:spPr>
                <a:xfrm>
                  <a:off x="4204437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1E26F203-A287-2F91-80B9-D1BF96B4EEC0}"/>
                    </a:ext>
                  </a:extLst>
                </p:cNvPr>
                <p:cNvSpPr/>
                <p:nvPr/>
              </p:nvSpPr>
              <p:spPr>
                <a:xfrm>
                  <a:off x="4382856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20F7212C-C447-4EBE-A173-CD88CC395AE0}"/>
                    </a:ext>
                  </a:extLst>
                </p:cNvPr>
                <p:cNvSpPr/>
                <p:nvPr/>
              </p:nvSpPr>
              <p:spPr>
                <a:xfrm>
                  <a:off x="4561275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4B59F431-6D7F-F062-DE60-329A05A4ECF4}"/>
                    </a:ext>
                  </a:extLst>
                </p:cNvPr>
                <p:cNvSpPr/>
                <p:nvPr/>
              </p:nvSpPr>
              <p:spPr>
                <a:xfrm>
                  <a:off x="4739694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CAD558E4-BA4C-36A4-9822-AE11AB8142E9}"/>
                    </a:ext>
                  </a:extLst>
                </p:cNvPr>
                <p:cNvSpPr/>
                <p:nvPr/>
              </p:nvSpPr>
              <p:spPr>
                <a:xfrm>
                  <a:off x="4918113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7C58D26A-7017-CBF1-2546-08EBD587435A}"/>
                    </a:ext>
                  </a:extLst>
                </p:cNvPr>
                <p:cNvSpPr/>
                <p:nvPr/>
              </p:nvSpPr>
              <p:spPr>
                <a:xfrm>
                  <a:off x="5096532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91F3529F-4358-6782-134D-8695A0671759}"/>
                    </a:ext>
                  </a:extLst>
                </p:cNvPr>
                <p:cNvSpPr/>
                <p:nvPr/>
              </p:nvSpPr>
              <p:spPr>
                <a:xfrm>
                  <a:off x="5274951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26322DFE-D082-0A43-44B1-77A23D9E3571}"/>
                    </a:ext>
                  </a:extLst>
                </p:cNvPr>
                <p:cNvSpPr/>
                <p:nvPr/>
              </p:nvSpPr>
              <p:spPr>
                <a:xfrm>
                  <a:off x="5453370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C26731EB-8A08-6FAA-85CD-D917BCC065CC}"/>
                    </a:ext>
                  </a:extLst>
                </p:cNvPr>
                <p:cNvSpPr/>
                <p:nvPr/>
              </p:nvSpPr>
              <p:spPr>
                <a:xfrm>
                  <a:off x="5631789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D8D1616B-67B1-C66E-C268-5916F02653DD}"/>
                    </a:ext>
                  </a:extLst>
                </p:cNvPr>
                <p:cNvSpPr/>
                <p:nvPr/>
              </p:nvSpPr>
              <p:spPr>
                <a:xfrm>
                  <a:off x="5810208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DA8C5C3F-D96A-DB4F-E094-5AF3D83CEF33}"/>
                    </a:ext>
                  </a:extLst>
                </p:cNvPr>
                <p:cNvSpPr/>
                <p:nvPr/>
              </p:nvSpPr>
              <p:spPr>
                <a:xfrm>
                  <a:off x="5988627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D6E7E4B5-8658-CCED-802E-8E7A1D0B0DEB}"/>
                    </a:ext>
                  </a:extLst>
                </p:cNvPr>
                <p:cNvSpPr/>
                <p:nvPr/>
              </p:nvSpPr>
              <p:spPr>
                <a:xfrm>
                  <a:off x="6167046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F660A30A-170B-DB10-B95D-F0D440EE11BE}"/>
                    </a:ext>
                  </a:extLst>
                </p:cNvPr>
                <p:cNvSpPr/>
                <p:nvPr/>
              </p:nvSpPr>
              <p:spPr>
                <a:xfrm>
                  <a:off x="6345465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FAD1F393-2A7C-2F69-0C44-F9D7CDBC7099}"/>
                    </a:ext>
                  </a:extLst>
                </p:cNvPr>
                <p:cNvSpPr/>
                <p:nvPr/>
              </p:nvSpPr>
              <p:spPr>
                <a:xfrm>
                  <a:off x="6523884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EC2F6556-E516-3D1E-CB42-C6D59AD5AB29}"/>
                    </a:ext>
                  </a:extLst>
                </p:cNvPr>
                <p:cNvSpPr/>
                <p:nvPr/>
              </p:nvSpPr>
              <p:spPr>
                <a:xfrm>
                  <a:off x="6702303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59DEC5FA-6AB7-FD84-190E-70B8E356777B}"/>
                    </a:ext>
                  </a:extLst>
                </p:cNvPr>
                <p:cNvSpPr/>
                <p:nvPr/>
              </p:nvSpPr>
              <p:spPr>
                <a:xfrm>
                  <a:off x="6880722" y="715289"/>
                  <a:ext cx="178419" cy="178419"/>
                </a:xfrm>
                <a:prstGeom prst="rect">
                  <a:avLst/>
                </a:prstGeom>
                <a:solidFill>
                  <a:srgbClr val="FFC00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EC2D184E-FAA2-208D-F02B-4B6BC1645A2A}"/>
                    </a:ext>
                  </a:extLst>
                </p:cNvPr>
                <p:cNvSpPr/>
                <p:nvPr/>
              </p:nvSpPr>
              <p:spPr>
                <a:xfrm>
                  <a:off x="7059141" y="715289"/>
                  <a:ext cx="178419" cy="178419"/>
                </a:xfrm>
                <a:prstGeom prst="rect">
                  <a:avLst/>
                </a:prstGeom>
                <a:solidFill>
                  <a:srgbClr val="FFC00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3348ECB0-243C-6170-497F-E7FB3A5BC535}"/>
                    </a:ext>
                  </a:extLst>
                </p:cNvPr>
                <p:cNvSpPr/>
                <p:nvPr/>
              </p:nvSpPr>
              <p:spPr>
                <a:xfrm>
                  <a:off x="7237560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E5E05E18-9CA7-9D9F-DCF7-CC879630CFA1}"/>
                    </a:ext>
                  </a:extLst>
                </p:cNvPr>
                <p:cNvSpPr/>
                <p:nvPr/>
              </p:nvSpPr>
              <p:spPr>
                <a:xfrm>
                  <a:off x="7415979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02751C31-5EE5-9AB5-B845-755C020F1FFA}"/>
                    </a:ext>
                  </a:extLst>
                </p:cNvPr>
                <p:cNvSpPr/>
                <p:nvPr/>
              </p:nvSpPr>
              <p:spPr>
                <a:xfrm>
                  <a:off x="7594398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97894E8E-2F52-E7E7-8C33-9DBDF9F8B9A2}"/>
                    </a:ext>
                  </a:extLst>
                </p:cNvPr>
                <p:cNvSpPr/>
                <p:nvPr/>
              </p:nvSpPr>
              <p:spPr>
                <a:xfrm>
                  <a:off x="7772817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7717DA58-60C9-A662-3916-AEB821343D87}"/>
                    </a:ext>
                  </a:extLst>
                </p:cNvPr>
                <p:cNvSpPr/>
                <p:nvPr/>
              </p:nvSpPr>
              <p:spPr>
                <a:xfrm>
                  <a:off x="7951236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03E7A7BC-4C9D-AB63-8716-B52E50FB204C}"/>
                    </a:ext>
                  </a:extLst>
                </p:cNvPr>
                <p:cNvSpPr/>
                <p:nvPr/>
              </p:nvSpPr>
              <p:spPr>
                <a:xfrm>
                  <a:off x="8129655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AF07499D-5FAD-51BA-295C-F492732CB320}"/>
                    </a:ext>
                  </a:extLst>
                </p:cNvPr>
                <p:cNvSpPr/>
                <p:nvPr/>
              </p:nvSpPr>
              <p:spPr>
                <a:xfrm>
                  <a:off x="8308074" y="715289"/>
                  <a:ext cx="178419" cy="178419"/>
                </a:xfrm>
                <a:prstGeom prst="rect">
                  <a:avLst/>
                </a:prstGeom>
                <a:solidFill>
                  <a:srgbClr val="00B05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D0EBA93B-9E9E-08C3-3B84-082DF5FCCAE9}"/>
                    </a:ext>
                  </a:extLst>
                </p:cNvPr>
                <p:cNvSpPr/>
                <p:nvPr/>
              </p:nvSpPr>
              <p:spPr>
                <a:xfrm>
                  <a:off x="8486493" y="715289"/>
                  <a:ext cx="178419" cy="178419"/>
                </a:xfrm>
                <a:prstGeom prst="rect">
                  <a:avLst/>
                </a:prstGeom>
                <a:solidFill>
                  <a:srgbClr val="00B0F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C99BFB93-70D0-3E1A-F90E-2A8566265CF4}"/>
                    </a:ext>
                  </a:extLst>
                </p:cNvPr>
                <p:cNvSpPr/>
                <p:nvPr/>
              </p:nvSpPr>
              <p:spPr>
                <a:xfrm>
                  <a:off x="8664912" y="715289"/>
                  <a:ext cx="178419" cy="178419"/>
                </a:xfrm>
                <a:prstGeom prst="rect">
                  <a:avLst/>
                </a:prstGeom>
                <a:solidFill>
                  <a:srgbClr val="00B0F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575E5990-BE92-0722-D66E-A8F24D53E62F}"/>
                    </a:ext>
                  </a:extLst>
                </p:cNvPr>
                <p:cNvSpPr/>
                <p:nvPr/>
              </p:nvSpPr>
              <p:spPr>
                <a:xfrm>
                  <a:off x="8843331" y="715289"/>
                  <a:ext cx="178419" cy="178419"/>
                </a:xfrm>
                <a:prstGeom prst="rect">
                  <a:avLst/>
                </a:prstGeom>
                <a:solidFill>
                  <a:srgbClr val="00B0F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3B7B91FF-CB27-4D8C-0DF5-3B06A8AE3605}"/>
                    </a:ext>
                  </a:extLst>
                </p:cNvPr>
                <p:cNvSpPr/>
                <p:nvPr/>
              </p:nvSpPr>
              <p:spPr>
                <a:xfrm>
                  <a:off x="9021750" y="715289"/>
                  <a:ext cx="178419" cy="178419"/>
                </a:xfrm>
                <a:prstGeom prst="rect">
                  <a:avLst/>
                </a:prstGeom>
                <a:solidFill>
                  <a:srgbClr val="00B0F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CE04F015-5ED7-8F0F-8CE2-CCDC66F27778}"/>
                    </a:ext>
                  </a:extLst>
                </p:cNvPr>
                <p:cNvSpPr/>
                <p:nvPr/>
              </p:nvSpPr>
              <p:spPr>
                <a:xfrm>
                  <a:off x="9200169" y="715289"/>
                  <a:ext cx="178419" cy="178419"/>
                </a:xfrm>
                <a:prstGeom prst="rect">
                  <a:avLst/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80FE74C7-D6B8-7B3A-368D-7F34ACBD5478}"/>
                    </a:ext>
                  </a:extLst>
                </p:cNvPr>
                <p:cNvSpPr/>
                <p:nvPr/>
              </p:nvSpPr>
              <p:spPr>
                <a:xfrm>
                  <a:off x="9378588" y="715289"/>
                  <a:ext cx="178419" cy="178419"/>
                </a:xfrm>
                <a:prstGeom prst="rect">
                  <a:avLst/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6094F06E-4619-3BDA-3203-2FC34C2BFADB}"/>
                    </a:ext>
                  </a:extLst>
                </p:cNvPr>
                <p:cNvSpPr/>
                <p:nvPr/>
              </p:nvSpPr>
              <p:spPr>
                <a:xfrm>
                  <a:off x="9557007" y="715289"/>
                  <a:ext cx="178419" cy="178419"/>
                </a:xfrm>
                <a:prstGeom prst="rect">
                  <a:avLst/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F3912597-A0D0-A38E-975C-8091AA8168CA}"/>
                    </a:ext>
                  </a:extLst>
                </p:cNvPr>
                <p:cNvSpPr/>
                <p:nvPr/>
              </p:nvSpPr>
              <p:spPr>
                <a:xfrm>
                  <a:off x="9735426" y="715289"/>
                  <a:ext cx="178419" cy="178419"/>
                </a:xfrm>
                <a:prstGeom prst="rect">
                  <a:avLst/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F2FB48DC-3865-61BE-A907-A35EEB94DECF}"/>
                    </a:ext>
                  </a:extLst>
                </p:cNvPr>
                <p:cNvSpPr/>
                <p:nvPr/>
              </p:nvSpPr>
              <p:spPr>
                <a:xfrm>
                  <a:off x="9913845" y="715289"/>
                  <a:ext cx="178419" cy="178419"/>
                </a:xfrm>
                <a:prstGeom prst="rect">
                  <a:avLst/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6DFE168-34B4-C6A9-D731-2628870D1F00}"/>
                    </a:ext>
                  </a:extLst>
                </p:cNvPr>
                <p:cNvSpPr/>
                <p:nvPr/>
              </p:nvSpPr>
              <p:spPr>
                <a:xfrm>
                  <a:off x="10092264" y="715289"/>
                  <a:ext cx="178419" cy="178419"/>
                </a:xfrm>
                <a:prstGeom prst="rect">
                  <a:avLst/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46F7BAA3-9550-DEFF-2452-8FE552ED030C}"/>
                    </a:ext>
                  </a:extLst>
                </p:cNvPr>
                <p:cNvSpPr/>
                <p:nvPr/>
              </p:nvSpPr>
              <p:spPr>
                <a:xfrm>
                  <a:off x="10270683" y="715289"/>
                  <a:ext cx="178419" cy="178419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0C0B6845-F086-7A51-B069-FA8B1DEC0301}"/>
                    </a:ext>
                  </a:extLst>
                </p:cNvPr>
                <p:cNvSpPr/>
                <p:nvPr/>
              </p:nvSpPr>
              <p:spPr>
                <a:xfrm>
                  <a:off x="10449102" y="715289"/>
                  <a:ext cx="178419" cy="178419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415E7A21-9591-84E0-BB00-52C2D4576440}"/>
                    </a:ext>
                  </a:extLst>
                </p:cNvPr>
                <p:cNvSpPr/>
                <p:nvPr/>
              </p:nvSpPr>
              <p:spPr>
                <a:xfrm>
                  <a:off x="10627521" y="715289"/>
                  <a:ext cx="178419" cy="178419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837B3470-BE79-545E-DDA9-50C56AEBA23C}"/>
                    </a:ext>
                  </a:extLst>
                </p:cNvPr>
                <p:cNvSpPr/>
                <p:nvPr/>
              </p:nvSpPr>
              <p:spPr>
                <a:xfrm>
                  <a:off x="10805940" y="715289"/>
                  <a:ext cx="178419" cy="178419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C88D1670-02BB-CAB0-53FD-A9734E7234AE}"/>
                    </a:ext>
                  </a:extLst>
                </p:cNvPr>
                <p:cNvSpPr/>
                <p:nvPr/>
              </p:nvSpPr>
              <p:spPr>
                <a:xfrm>
                  <a:off x="10984359" y="715289"/>
                  <a:ext cx="178419" cy="178419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B7314967-0C02-64C1-1E3E-3314E54DCBDF}"/>
                    </a:ext>
                  </a:extLst>
                </p:cNvPr>
                <p:cNvSpPr/>
                <p:nvPr/>
              </p:nvSpPr>
              <p:spPr>
                <a:xfrm>
                  <a:off x="11162778" y="715289"/>
                  <a:ext cx="178419" cy="178419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A2FD7FE1-079F-F83C-66A7-95132E8978D0}"/>
                    </a:ext>
                  </a:extLst>
                </p:cNvPr>
                <p:cNvSpPr/>
                <p:nvPr/>
              </p:nvSpPr>
              <p:spPr>
                <a:xfrm>
                  <a:off x="11341197" y="715289"/>
                  <a:ext cx="178419" cy="178419"/>
                </a:xfrm>
                <a:prstGeom prst="rect">
                  <a:avLst/>
                </a:prstGeom>
                <a:solidFill>
                  <a:srgbClr val="FF0000">
                    <a:alpha val="5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7635F3B0-079F-D55C-2270-0569270B4E8B}"/>
                    </a:ext>
                  </a:extLst>
                </p:cNvPr>
                <p:cNvSpPr txBox="1"/>
                <p:nvPr/>
              </p:nvSpPr>
              <p:spPr>
                <a:xfrm>
                  <a:off x="11518516" y="381598"/>
                  <a:ext cx="296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/>
                    <a:t>T</a:t>
                  </a:r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AC415386-3F49-D2A1-A815-524C5F7E49FC}"/>
                    </a:ext>
                  </a:extLst>
                </p:cNvPr>
                <p:cNvSpPr txBox="1"/>
                <p:nvPr/>
              </p:nvSpPr>
              <p:spPr>
                <a:xfrm>
                  <a:off x="7231512" y="1055612"/>
                  <a:ext cx="12761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/>
                    <a:t>Data loader</a:t>
                  </a:r>
                </a:p>
              </p:txBody>
            </p:sp>
          </p:grp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ABC0FAE7-7D6F-215D-8745-FAF6CC07F508}"/>
                  </a:ext>
                </a:extLst>
              </p:cNvPr>
              <p:cNvSpPr/>
              <p:nvPr/>
            </p:nvSpPr>
            <p:spPr>
              <a:xfrm>
                <a:off x="186882" y="145066"/>
                <a:ext cx="8666296" cy="25845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FD6F43DD-10B1-61A8-FEC2-B1ED12EF39FF}"/>
                </a:ext>
              </a:extLst>
            </p:cNvPr>
            <p:cNvSpPr txBox="1"/>
            <p:nvPr/>
          </p:nvSpPr>
          <p:spPr>
            <a:xfrm>
              <a:off x="21102" y="84107"/>
              <a:ext cx="971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/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48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87D3DFD-A0D3-A295-121F-B60ECB9FF276}"/>
              </a:ext>
            </a:extLst>
          </p:cNvPr>
          <p:cNvGrpSpPr/>
          <p:nvPr/>
        </p:nvGrpSpPr>
        <p:grpSpPr>
          <a:xfrm>
            <a:off x="8982328" y="366948"/>
            <a:ext cx="3233025" cy="1357794"/>
            <a:chOff x="49396" y="0"/>
            <a:chExt cx="3233025" cy="135779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D11D812-E5A8-9156-7860-C5DFB9DD99D6}"/>
                </a:ext>
              </a:extLst>
            </p:cNvPr>
            <p:cNvGrpSpPr/>
            <p:nvPr/>
          </p:nvGrpSpPr>
          <p:grpSpPr>
            <a:xfrm>
              <a:off x="88545" y="0"/>
              <a:ext cx="1936673" cy="307777"/>
              <a:chOff x="9887415" y="49729"/>
              <a:chExt cx="1936673" cy="30777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5833153-423D-EC76-4E18-F5CEAAF4C632}"/>
                  </a:ext>
                </a:extLst>
              </p:cNvPr>
              <p:cNvSpPr/>
              <p:nvPr/>
            </p:nvSpPr>
            <p:spPr>
              <a:xfrm>
                <a:off x="9887415" y="129797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8B9966-EFEC-5F55-799B-BDC429C0D980}"/>
                  </a:ext>
                </a:extLst>
              </p:cNvPr>
              <p:cNvSpPr txBox="1"/>
              <p:nvPr/>
            </p:nvSpPr>
            <p:spPr>
              <a:xfrm>
                <a:off x="10036098" y="49729"/>
                <a:ext cx="17879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Dynamic field (e.g. </a:t>
                </a:r>
                <a:r>
                  <a:rPr lang="en-US" sz="1400" b="1"/>
                  <a:t>2t</a:t>
                </a:r>
                <a:r>
                  <a:rPr lang="en-US" sz="1400"/>
                  <a:t>)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0640313-4217-B400-702F-52370810EDCF}"/>
                </a:ext>
              </a:extLst>
            </p:cNvPr>
            <p:cNvGrpSpPr/>
            <p:nvPr/>
          </p:nvGrpSpPr>
          <p:grpSpPr>
            <a:xfrm>
              <a:off x="88545" y="258487"/>
              <a:ext cx="1830875" cy="307777"/>
              <a:chOff x="9887415" y="49729"/>
              <a:chExt cx="1830875" cy="30777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60991B9-410A-FE6A-3083-505D54E53143}"/>
                  </a:ext>
                </a:extLst>
              </p:cNvPr>
              <p:cNvSpPr/>
              <p:nvPr/>
            </p:nvSpPr>
            <p:spPr>
              <a:xfrm>
                <a:off x="9887415" y="129797"/>
                <a:ext cx="178419" cy="1784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79E7B3-501F-4D9F-57CC-B807B840ECD1}"/>
                  </a:ext>
                </a:extLst>
              </p:cNvPr>
              <p:cNvSpPr txBox="1"/>
              <p:nvPr/>
            </p:nvSpPr>
            <p:spPr>
              <a:xfrm>
                <a:off x="10036098" y="49729"/>
                <a:ext cx="16821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Output field (e.g. </a:t>
                </a:r>
                <a:r>
                  <a:rPr lang="en-US" sz="1400" b="1" err="1"/>
                  <a:t>tp</a:t>
                </a:r>
                <a:r>
                  <a:rPr lang="en-US" sz="1400"/>
                  <a:t>)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F487895-76F1-DBF5-3D94-898447AFC71F}"/>
                </a:ext>
              </a:extLst>
            </p:cNvPr>
            <p:cNvGrpSpPr/>
            <p:nvPr/>
          </p:nvGrpSpPr>
          <p:grpSpPr>
            <a:xfrm>
              <a:off x="88545" y="516974"/>
              <a:ext cx="2563575" cy="307777"/>
              <a:chOff x="9887415" y="49729"/>
              <a:chExt cx="2563575" cy="307777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A4DDEC-E901-60AC-6D65-03B395ECD135}"/>
                  </a:ext>
                </a:extLst>
              </p:cNvPr>
              <p:cNvSpPr/>
              <p:nvPr/>
            </p:nvSpPr>
            <p:spPr>
              <a:xfrm>
                <a:off x="9887415" y="129797"/>
                <a:ext cx="178419" cy="178419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D20CE3-8FA9-AB11-AEFB-1BE55CD6D556}"/>
                  </a:ext>
                </a:extLst>
              </p:cNvPr>
              <p:cNvSpPr txBox="1"/>
              <p:nvPr/>
            </p:nvSpPr>
            <p:spPr>
              <a:xfrm>
                <a:off x="10036098" y="49729"/>
                <a:ext cx="241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Constant from MARS (e.g. </a:t>
                </a:r>
                <a:r>
                  <a:rPr lang="en-US" sz="1400" b="1" err="1"/>
                  <a:t>lsm</a:t>
                </a:r>
                <a:r>
                  <a:rPr lang="en-US" sz="1400"/>
                  <a:t>)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D4A1648-B826-AD12-582C-F093AB5BA345}"/>
                </a:ext>
              </a:extLst>
            </p:cNvPr>
            <p:cNvGrpSpPr/>
            <p:nvPr/>
          </p:nvGrpSpPr>
          <p:grpSpPr>
            <a:xfrm>
              <a:off x="88545" y="783472"/>
              <a:ext cx="3193876" cy="307777"/>
              <a:chOff x="9887415" y="49729"/>
              <a:chExt cx="3193876" cy="30777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7C4AEB-EF9E-EECF-C2DC-35A7E0746D74}"/>
                  </a:ext>
                </a:extLst>
              </p:cNvPr>
              <p:cNvSpPr/>
              <p:nvPr/>
            </p:nvSpPr>
            <p:spPr>
              <a:xfrm>
                <a:off x="9887415" y="129797"/>
                <a:ext cx="178419" cy="1784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80D8C8-6236-69A6-8B95-9DEF5C5A8894}"/>
                  </a:ext>
                </a:extLst>
              </p:cNvPr>
              <p:cNvSpPr txBox="1"/>
              <p:nvPr/>
            </p:nvSpPr>
            <p:spPr>
              <a:xfrm>
                <a:off x="10036098" y="49729"/>
                <a:ext cx="30451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Computed constant (e.g. </a:t>
                </a:r>
                <a:r>
                  <a:rPr lang="en-US" sz="1400" b="1" err="1"/>
                  <a:t>cos_latitudes</a:t>
                </a:r>
                <a:r>
                  <a:rPr lang="en-US" sz="1400"/>
                  <a:t>)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5F3707D-A417-D28A-2080-C2E4EA11C265}"/>
                </a:ext>
              </a:extLst>
            </p:cNvPr>
            <p:cNvGrpSpPr/>
            <p:nvPr/>
          </p:nvGrpSpPr>
          <p:grpSpPr>
            <a:xfrm>
              <a:off x="88545" y="1050017"/>
              <a:ext cx="2059784" cy="307777"/>
              <a:chOff x="9887415" y="49729"/>
              <a:chExt cx="2059784" cy="30777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9DB4E7E-B688-F151-3DDA-335AB4941F95}"/>
                  </a:ext>
                </a:extLst>
              </p:cNvPr>
              <p:cNvSpPr/>
              <p:nvPr/>
            </p:nvSpPr>
            <p:spPr>
              <a:xfrm>
                <a:off x="9887415" y="129797"/>
                <a:ext cx="178419" cy="17841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63ECC5-84E6-94D0-EA61-83E0D33666E4}"/>
                  </a:ext>
                </a:extLst>
              </p:cNvPr>
              <p:cNvSpPr txBox="1"/>
              <p:nvPr/>
            </p:nvSpPr>
            <p:spPr>
              <a:xfrm>
                <a:off x="10036098" y="49729"/>
                <a:ext cx="19111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Forcing (e.g. </a:t>
                </a:r>
                <a:r>
                  <a:rPr lang="en-US" sz="1400" b="1"/>
                  <a:t>insolation</a:t>
                </a:r>
                <a:r>
                  <a:rPr lang="en-US" sz="1400"/>
                  <a:t>)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A4B105-B67E-7F6F-B9FD-2D38150E2BAE}"/>
                </a:ext>
              </a:extLst>
            </p:cNvPr>
            <p:cNvSpPr/>
            <p:nvPr/>
          </p:nvSpPr>
          <p:spPr>
            <a:xfrm>
              <a:off x="49396" y="29831"/>
              <a:ext cx="3177024" cy="1327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3765F-5D2F-F362-920E-3D4C451067E1}"/>
              </a:ext>
            </a:extLst>
          </p:cNvPr>
          <p:cNvSpPr/>
          <p:nvPr/>
        </p:nvSpPr>
        <p:spPr>
          <a:xfrm>
            <a:off x="2060817" y="2927768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71639E-265D-EC8E-5EAD-F39F9EB205CF}"/>
              </a:ext>
            </a:extLst>
          </p:cNvPr>
          <p:cNvSpPr/>
          <p:nvPr/>
        </p:nvSpPr>
        <p:spPr>
          <a:xfrm>
            <a:off x="2130884" y="2927770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97884A-B2A5-A9B1-B573-D150DE44E0D5}"/>
              </a:ext>
            </a:extLst>
          </p:cNvPr>
          <p:cNvSpPr/>
          <p:nvPr/>
        </p:nvSpPr>
        <p:spPr>
          <a:xfrm>
            <a:off x="2200951" y="2927770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06B5B2-F2A3-C7BE-6B39-6B77D0A3E449}"/>
              </a:ext>
            </a:extLst>
          </p:cNvPr>
          <p:cNvSpPr/>
          <p:nvPr/>
        </p:nvSpPr>
        <p:spPr>
          <a:xfrm>
            <a:off x="2271018" y="2927768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F04242-1325-6FB5-AA56-7401F584E4DD}"/>
              </a:ext>
            </a:extLst>
          </p:cNvPr>
          <p:cNvSpPr/>
          <p:nvPr/>
        </p:nvSpPr>
        <p:spPr>
          <a:xfrm>
            <a:off x="2341085" y="2927770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E1D952-B18B-5FAB-96D6-2558AF83256B}"/>
              </a:ext>
            </a:extLst>
          </p:cNvPr>
          <p:cNvSpPr/>
          <p:nvPr/>
        </p:nvSpPr>
        <p:spPr>
          <a:xfrm>
            <a:off x="2411152" y="2927768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806611-6DCC-899A-E608-F72F29B118D1}"/>
              </a:ext>
            </a:extLst>
          </p:cNvPr>
          <p:cNvSpPr/>
          <p:nvPr/>
        </p:nvSpPr>
        <p:spPr>
          <a:xfrm>
            <a:off x="2481219" y="2927770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DB48E5-ADE5-D6B7-AAB1-6D718FF01407}"/>
              </a:ext>
            </a:extLst>
          </p:cNvPr>
          <p:cNvSpPr/>
          <p:nvPr/>
        </p:nvSpPr>
        <p:spPr>
          <a:xfrm>
            <a:off x="2551286" y="2927768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5B1D11-0B86-704F-1062-C777A6689DCA}"/>
              </a:ext>
            </a:extLst>
          </p:cNvPr>
          <p:cNvSpPr/>
          <p:nvPr/>
        </p:nvSpPr>
        <p:spPr>
          <a:xfrm>
            <a:off x="2621353" y="2927768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F49F4E-9327-5AA7-1A0A-3D9741463222}"/>
              </a:ext>
            </a:extLst>
          </p:cNvPr>
          <p:cNvSpPr/>
          <p:nvPr/>
        </p:nvSpPr>
        <p:spPr>
          <a:xfrm>
            <a:off x="2691420" y="2927770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F4CF1D-BEC3-B601-898F-571198CFD358}"/>
              </a:ext>
            </a:extLst>
          </p:cNvPr>
          <p:cNvSpPr/>
          <p:nvPr/>
        </p:nvSpPr>
        <p:spPr>
          <a:xfrm>
            <a:off x="2761487" y="2927768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A68D08-D999-7978-4575-A6AAD8092B46}"/>
              </a:ext>
            </a:extLst>
          </p:cNvPr>
          <p:cNvSpPr/>
          <p:nvPr/>
        </p:nvSpPr>
        <p:spPr>
          <a:xfrm>
            <a:off x="2831554" y="2927770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18E787-8E86-0884-8B56-3AD14B89EC27}"/>
              </a:ext>
            </a:extLst>
          </p:cNvPr>
          <p:cNvSpPr/>
          <p:nvPr/>
        </p:nvSpPr>
        <p:spPr>
          <a:xfrm>
            <a:off x="2901621" y="2927770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D21D1C-399F-2B5C-05FE-60E258A44B07}"/>
              </a:ext>
            </a:extLst>
          </p:cNvPr>
          <p:cNvSpPr/>
          <p:nvPr/>
        </p:nvSpPr>
        <p:spPr>
          <a:xfrm>
            <a:off x="2971688" y="2927770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44B52A-6CB6-DDDB-A102-5F1633B7735C}"/>
              </a:ext>
            </a:extLst>
          </p:cNvPr>
          <p:cNvSpPr/>
          <p:nvPr/>
        </p:nvSpPr>
        <p:spPr>
          <a:xfrm>
            <a:off x="3041755" y="2927770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73FFA5-BA41-E5F9-B945-E275382083F8}"/>
              </a:ext>
            </a:extLst>
          </p:cNvPr>
          <p:cNvSpPr/>
          <p:nvPr/>
        </p:nvSpPr>
        <p:spPr>
          <a:xfrm>
            <a:off x="3111822" y="2927770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502DD4-16A3-F46C-ABAA-962A18EAAE44}"/>
              </a:ext>
            </a:extLst>
          </p:cNvPr>
          <p:cNvSpPr/>
          <p:nvPr/>
        </p:nvSpPr>
        <p:spPr>
          <a:xfrm>
            <a:off x="3181889" y="2927769"/>
            <a:ext cx="70067" cy="1784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D72966-3312-3B15-9CDA-A2C6DC24C550}"/>
              </a:ext>
            </a:extLst>
          </p:cNvPr>
          <p:cNvSpPr/>
          <p:nvPr/>
        </p:nvSpPr>
        <p:spPr>
          <a:xfrm>
            <a:off x="3251956" y="2927768"/>
            <a:ext cx="70067" cy="1784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E38123-8D87-644C-8CD4-4B3742FE767E}"/>
              </a:ext>
            </a:extLst>
          </p:cNvPr>
          <p:cNvSpPr/>
          <p:nvPr/>
        </p:nvSpPr>
        <p:spPr>
          <a:xfrm>
            <a:off x="3322023" y="2927770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81B03C-408E-8A66-0DC6-0110D842BE93}"/>
              </a:ext>
            </a:extLst>
          </p:cNvPr>
          <p:cNvSpPr/>
          <p:nvPr/>
        </p:nvSpPr>
        <p:spPr>
          <a:xfrm>
            <a:off x="3392090" y="2927770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312E5C-8B87-6ACD-C5BF-3A96064F2D22}"/>
              </a:ext>
            </a:extLst>
          </p:cNvPr>
          <p:cNvSpPr/>
          <p:nvPr/>
        </p:nvSpPr>
        <p:spPr>
          <a:xfrm>
            <a:off x="3462157" y="2927770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20FB1E-F6B6-7BFE-9F6F-6B2CB798706B}"/>
              </a:ext>
            </a:extLst>
          </p:cNvPr>
          <p:cNvSpPr/>
          <p:nvPr/>
        </p:nvSpPr>
        <p:spPr>
          <a:xfrm>
            <a:off x="3532224" y="2927770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BFBC8C-1A0C-2BC8-BD04-01B149A25157}"/>
              </a:ext>
            </a:extLst>
          </p:cNvPr>
          <p:cNvSpPr/>
          <p:nvPr/>
        </p:nvSpPr>
        <p:spPr>
          <a:xfrm>
            <a:off x="3602291" y="2927770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B4F1F7-CF38-4AC7-8754-C96471A8884A}"/>
              </a:ext>
            </a:extLst>
          </p:cNvPr>
          <p:cNvSpPr/>
          <p:nvPr/>
        </p:nvSpPr>
        <p:spPr>
          <a:xfrm>
            <a:off x="3672358" y="2927770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19B113-33AB-278C-D862-99ABACC1987D}"/>
              </a:ext>
            </a:extLst>
          </p:cNvPr>
          <p:cNvSpPr/>
          <p:nvPr/>
        </p:nvSpPr>
        <p:spPr>
          <a:xfrm>
            <a:off x="3742425" y="2927768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018805-F70B-C77C-7AAE-462FDDE96D16}"/>
              </a:ext>
            </a:extLst>
          </p:cNvPr>
          <p:cNvSpPr/>
          <p:nvPr/>
        </p:nvSpPr>
        <p:spPr>
          <a:xfrm>
            <a:off x="3812492" y="2927768"/>
            <a:ext cx="70067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A2F405-4C67-36DE-BF7E-B64E0E5EE769}"/>
              </a:ext>
            </a:extLst>
          </p:cNvPr>
          <p:cNvSpPr/>
          <p:nvPr/>
        </p:nvSpPr>
        <p:spPr>
          <a:xfrm>
            <a:off x="3882559" y="2927768"/>
            <a:ext cx="70067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5462D7-14F9-6BE1-2ED5-7AB4A7804294}"/>
              </a:ext>
            </a:extLst>
          </p:cNvPr>
          <p:cNvSpPr/>
          <p:nvPr/>
        </p:nvSpPr>
        <p:spPr>
          <a:xfrm>
            <a:off x="3952626" y="2927768"/>
            <a:ext cx="70067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7310765-59C3-3EE5-9FFB-F24CADC8B861}"/>
              </a:ext>
            </a:extLst>
          </p:cNvPr>
          <p:cNvSpPr/>
          <p:nvPr/>
        </p:nvSpPr>
        <p:spPr>
          <a:xfrm>
            <a:off x="4022693" y="2927768"/>
            <a:ext cx="70067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6CC513-379D-9F72-D551-F2CE620DE389}"/>
              </a:ext>
            </a:extLst>
          </p:cNvPr>
          <p:cNvSpPr/>
          <p:nvPr/>
        </p:nvSpPr>
        <p:spPr>
          <a:xfrm>
            <a:off x="4092760" y="2927768"/>
            <a:ext cx="70067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A01C86E-A577-6BAD-D52E-3AF5B128C5ED}"/>
              </a:ext>
            </a:extLst>
          </p:cNvPr>
          <p:cNvSpPr/>
          <p:nvPr/>
        </p:nvSpPr>
        <p:spPr>
          <a:xfrm>
            <a:off x="4162827" y="2927768"/>
            <a:ext cx="70067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241290-AA66-ED6F-59DF-384839011E79}"/>
              </a:ext>
            </a:extLst>
          </p:cNvPr>
          <p:cNvSpPr/>
          <p:nvPr/>
        </p:nvSpPr>
        <p:spPr>
          <a:xfrm>
            <a:off x="4232894" y="2927768"/>
            <a:ext cx="70067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3966C5F-687D-4F1D-470B-56C7C759DEFD}"/>
              </a:ext>
            </a:extLst>
          </p:cNvPr>
          <p:cNvSpPr/>
          <p:nvPr/>
        </p:nvSpPr>
        <p:spPr>
          <a:xfrm>
            <a:off x="4302961" y="2927768"/>
            <a:ext cx="70067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1AF378-9A85-33BC-CA43-88FEB0A6FB01}"/>
              </a:ext>
            </a:extLst>
          </p:cNvPr>
          <p:cNvSpPr/>
          <p:nvPr/>
        </p:nvSpPr>
        <p:spPr>
          <a:xfrm>
            <a:off x="4373028" y="2927768"/>
            <a:ext cx="70067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F6219B1-3105-E94D-C83A-3DB4E078EDA9}"/>
              </a:ext>
            </a:extLst>
          </p:cNvPr>
          <p:cNvSpPr/>
          <p:nvPr/>
        </p:nvSpPr>
        <p:spPr>
          <a:xfrm>
            <a:off x="4443095" y="2927768"/>
            <a:ext cx="70067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FD1417-633B-8375-EED6-1D3B77180C65}"/>
              </a:ext>
            </a:extLst>
          </p:cNvPr>
          <p:cNvSpPr/>
          <p:nvPr/>
        </p:nvSpPr>
        <p:spPr>
          <a:xfrm>
            <a:off x="4513162" y="2927768"/>
            <a:ext cx="70067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AE6EF9D-3AA4-AE3F-67BC-C31B760ADCE7}"/>
              </a:ext>
            </a:extLst>
          </p:cNvPr>
          <p:cNvSpPr/>
          <p:nvPr/>
        </p:nvSpPr>
        <p:spPr>
          <a:xfrm>
            <a:off x="4583229" y="2927768"/>
            <a:ext cx="70067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039486C-F6A3-E672-515A-39751B3CF5C9}"/>
              </a:ext>
            </a:extLst>
          </p:cNvPr>
          <p:cNvSpPr/>
          <p:nvPr/>
        </p:nvSpPr>
        <p:spPr>
          <a:xfrm>
            <a:off x="4653296" y="2927768"/>
            <a:ext cx="70067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93AA91D-87F0-645F-B540-DEB7075C0F24}"/>
              </a:ext>
            </a:extLst>
          </p:cNvPr>
          <p:cNvSpPr/>
          <p:nvPr/>
        </p:nvSpPr>
        <p:spPr>
          <a:xfrm>
            <a:off x="4723363" y="2927768"/>
            <a:ext cx="70067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079B23-CD7F-F6E3-AD78-1D23D05E6EE1}"/>
              </a:ext>
            </a:extLst>
          </p:cNvPr>
          <p:cNvSpPr/>
          <p:nvPr/>
        </p:nvSpPr>
        <p:spPr>
          <a:xfrm>
            <a:off x="4793430" y="2927768"/>
            <a:ext cx="70067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909C1C5-EB1E-4BAD-6D88-508E4D2DF730}"/>
              </a:ext>
            </a:extLst>
          </p:cNvPr>
          <p:cNvSpPr/>
          <p:nvPr/>
        </p:nvSpPr>
        <p:spPr>
          <a:xfrm>
            <a:off x="4863497" y="2927768"/>
            <a:ext cx="70067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1797FE-C743-5311-7D74-009EF121FE2E}"/>
              </a:ext>
            </a:extLst>
          </p:cNvPr>
          <p:cNvSpPr/>
          <p:nvPr/>
        </p:nvSpPr>
        <p:spPr>
          <a:xfrm>
            <a:off x="4933564" y="2927768"/>
            <a:ext cx="70067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7943AE-23D4-71A1-219C-F591C5C1FBF1}"/>
              </a:ext>
            </a:extLst>
          </p:cNvPr>
          <p:cNvSpPr txBox="1"/>
          <p:nvPr/>
        </p:nvSpPr>
        <p:spPr>
          <a:xfrm>
            <a:off x="1936031" y="2525142"/>
            <a:ext cx="827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ZARR 1: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2373AC9-095A-50AE-619D-92AD28581BD6}"/>
              </a:ext>
            </a:extLst>
          </p:cNvPr>
          <p:cNvGrpSpPr/>
          <p:nvPr/>
        </p:nvGrpSpPr>
        <p:grpSpPr>
          <a:xfrm>
            <a:off x="2060817" y="4123197"/>
            <a:ext cx="2929045" cy="178419"/>
            <a:chOff x="4041987" y="1219294"/>
            <a:chExt cx="7211101" cy="17841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C65455D-8CD3-3202-AFF5-725544CC04B4}"/>
                </a:ext>
              </a:extLst>
            </p:cNvPr>
            <p:cNvGrpSpPr/>
            <p:nvPr/>
          </p:nvGrpSpPr>
          <p:grpSpPr>
            <a:xfrm>
              <a:off x="4041987" y="1219294"/>
              <a:ext cx="2854704" cy="178419"/>
              <a:chOff x="3724519" y="937360"/>
              <a:chExt cx="2854704" cy="178419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913AA8D-520C-A21A-B251-9C084C955F2F}"/>
                  </a:ext>
                </a:extLst>
              </p:cNvPr>
              <p:cNvSpPr/>
              <p:nvPr/>
            </p:nvSpPr>
            <p:spPr>
              <a:xfrm>
                <a:off x="3724519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400952C-F1D2-4EBE-E008-70FA9CF56CD5}"/>
                  </a:ext>
                </a:extLst>
              </p:cNvPr>
              <p:cNvSpPr/>
              <p:nvPr/>
            </p:nvSpPr>
            <p:spPr>
              <a:xfrm>
                <a:off x="3902938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21019B7-4E72-6047-3373-0577EAB0E0AE}"/>
                  </a:ext>
                </a:extLst>
              </p:cNvPr>
              <p:cNvSpPr/>
              <p:nvPr/>
            </p:nvSpPr>
            <p:spPr>
              <a:xfrm>
                <a:off x="4081357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3A05809-E5B5-7DBF-EFC5-26EAFA9C4794}"/>
                  </a:ext>
                </a:extLst>
              </p:cNvPr>
              <p:cNvSpPr/>
              <p:nvPr/>
            </p:nvSpPr>
            <p:spPr>
              <a:xfrm>
                <a:off x="4259776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5A6C957-5CF6-B390-FA94-D017191CCA0D}"/>
                  </a:ext>
                </a:extLst>
              </p:cNvPr>
              <p:cNvSpPr/>
              <p:nvPr/>
            </p:nvSpPr>
            <p:spPr>
              <a:xfrm>
                <a:off x="4438195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38C313C-7F72-49C0-CD66-673371408AD4}"/>
                  </a:ext>
                </a:extLst>
              </p:cNvPr>
              <p:cNvSpPr/>
              <p:nvPr/>
            </p:nvSpPr>
            <p:spPr>
              <a:xfrm>
                <a:off x="4616614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933241A-2E7F-7268-442B-013582DC1A8B}"/>
                  </a:ext>
                </a:extLst>
              </p:cNvPr>
              <p:cNvSpPr/>
              <p:nvPr/>
            </p:nvSpPr>
            <p:spPr>
              <a:xfrm>
                <a:off x="4795033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430861C-301D-B268-DD25-6EC4F92FC640}"/>
                  </a:ext>
                </a:extLst>
              </p:cNvPr>
              <p:cNvSpPr/>
              <p:nvPr/>
            </p:nvSpPr>
            <p:spPr>
              <a:xfrm>
                <a:off x="4973452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E39F1C5-E3C5-9B01-CDF6-27F624B7C8B0}"/>
                  </a:ext>
                </a:extLst>
              </p:cNvPr>
              <p:cNvSpPr/>
              <p:nvPr/>
            </p:nvSpPr>
            <p:spPr>
              <a:xfrm>
                <a:off x="5151871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6C08CC1-8B71-D6D7-4221-586F4779D76D}"/>
                  </a:ext>
                </a:extLst>
              </p:cNvPr>
              <p:cNvSpPr/>
              <p:nvPr/>
            </p:nvSpPr>
            <p:spPr>
              <a:xfrm>
                <a:off x="5330290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FF7D7E43-0405-975B-35E0-D66816028C4B}"/>
                  </a:ext>
                </a:extLst>
              </p:cNvPr>
              <p:cNvSpPr/>
              <p:nvPr/>
            </p:nvSpPr>
            <p:spPr>
              <a:xfrm>
                <a:off x="5508709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1011A8D-A0F4-B706-18AD-1AF88D09304F}"/>
                  </a:ext>
                </a:extLst>
              </p:cNvPr>
              <p:cNvSpPr/>
              <p:nvPr/>
            </p:nvSpPr>
            <p:spPr>
              <a:xfrm>
                <a:off x="5687128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9F5FD48-7C5F-C9DA-94F2-92C227A43D10}"/>
                  </a:ext>
                </a:extLst>
              </p:cNvPr>
              <p:cNvSpPr/>
              <p:nvPr/>
            </p:nvSpPr>
            <p:spPr>
              <a:xfrm>
                <a:off x="5865547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8FA60D7-8ED5-AB00-5C8F-82CDD11C4F28}"/>
                  </a:ext>
                </a:extLst>
              </p:cNvPr>
              <p:cNvSpPr/>
              <p:nvPr/>
            </p:nvSpPr>
            <p:spPr>
              <a:xfrm>
                <a:off x="6043966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BB6B217-1A6F-553E-4470-41EE2CC30B28}"/>
                  </a:ext>
                </a:extLst>
              </p:cNvPr>
              <p:cNvSpPr/>
              <p:nvPr/>
            </p:nvSpPr>
            <p:spPr>
              <a:xfrm>
                <a:off x="6222385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F78B6E8-C8AF-335F-215A-D716B5DB650A}"/>
                  </a:ext>
                </a:extLst>
              </p:cNvPr>
              <p:cNvSpPr/>
              <p:nvPr/>
            </p:nvSpPr>
            <p:spPr>
              <a:xfrm>
                <a:off x="6400804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30A3A08-7101-F61A-A771-D0ED43311815}"/>
                </a:ext>
              </a:extLst>
            </p:cNvPr>
            <p:cNvGrpSpPr/>
            <p:nvPr/>
          </p:nvGrpSpPr>
          <p:grpSpPr>
            <a:xfrm>
              <a:off x="6971032" y="1219294"/>
              <a:ext cx="4282056" cy="178419"/>
              <a:chOff x="6623828" y="937360"/>
              <a:chExt cx="4282056" cy="178419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DF97DF5-0E63-5973-F240-FD5A95576192}"/>
                  </a:ext>
                </a:extLst>
              </p:cNvPr>
              <p:cNvSpPr/>
              <p:nvPr/>
            </p:nvSpPr>
            <p:spPr>
              <a:xfrm>
                <a:off x="6623828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D79BDE4-0DD8-D811-1CDF-BCC59EE3B5DE}"/>
                  </a:ext>
                </a:extLst>
              </p:cNvPr>
              <p:cNvSpPr/>
              <p:nvPr/>
            </p:nvSpPr>
            <p:spPr>
              <a:xfrm>
                <a:off x="6802247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D054224-97E9-9BCB-00BA-4323ABA5F60F}"/>
                  </a:ext>
                </a:extLst>
              </p:cNvPr>
              <p:cNvSpPr/>
              <p:nvPr/>
            </p:nvSpPr>
            <p:spPr>
              <a:xfrm>
                <a:off x="6980666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320A2B7-DF66-089C-8BAC-F04B09FBF583}"/>
                  </a:ext>
                </a:extLst>
              </p:cNvPr>
              <p:cNvSpPr/>
              <p:nvPr/>
            </p:nvSpPr>
            <p:spPr>
              <a:xfrm>
                <a:off x="7159085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AAEFF52-5EF0-E940-3A34-65E8310D5860}"/>
                  </a:ext>
                </a:extLst>
              </p:cNvPr>
              <p:cNvSpPr/>
              <p:nvPr/>
            </p:nvSpPr>
            <p:spPr>
              <a:xfrm>
                <a:off x="7337504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0C5F121-1D2A-BCAB-D78A-78FA3FE51CB3}"/>
                  </a:ext>
                </a:extLst>
              </p:cNvPr>
              <p:cNvSpPr/>
              <p:nvPr/>
            </p:nvSpPr>
            <p:spPr>
              <a:xfrm>
                <a:off x="7515923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55EB975-3D50-3739-281E-2EEF59A270EF}"/>
                  </a:ext>
                </a:extLst>
              </p:cNvPr>
              <p:cNvSpPr/>
              <p:nvPr/>
            </p:nvSpPr>
            <p:spPr>
              <a:xfrm>
                <a:off x="7694342" y="937360"/>
                <a:ext cx="178419" cy="178419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BEA8838-D250-1655-04BE-C52E2EA160CE}"/>
                  </a:ext>
                </a:extLst>
              </p:cNvPr>
              <p:cNvSpPr/>
              <p:nvPr/>
            </p:nvSpPr>
            <p:spPr>
              <a:xfrm>
                <a:off x="7872761" y="937360"/>
                <a:ext cx="178419" cy="178419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0730AC6-7786-8D8F-089B-01DEB274D0DA}"/>
                  </a:ext>
                </a:extLst>
              </p:cNvPr>
              <p:cNvSpPr/>
              <p:nvPr/>
            </p:nvSpPr>
            <p:spPr>
              <a:xfrm>
                <a:off x="8051180" y="937360"/>
                <a:ext cx="178419" cy="178419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C3AB0B6-EFD3-C11D-9FEA-C5D238D7FF4D}"/>
                  </a:ext>
                </a:extLst>
              </p:cNvPr>
              <p:cNvSpPr/>
              <p:nvPr/>
            </p:nvSpPr>
            <p:spPr>
              <a:xfrm>
                <a:off x="8229599" y="937360"/>
                <a:ext cx="178419" cy="178419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4CC7131-7A5C-09D2-431A-47456AA3FE80}"/>
                  </a:ext>
                </a:extLst>
              </p:cNvPr>
              <p:cNvSpPr/>
              <p:nvPr/>
            </p:nvSpPr>
            <p:spPr>
              <a:xfrm>
                <a:off x="8408018" y="937360"/>
                <a:ext cx="178419" cy="178419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3302C1A-F856-08CD-E1A2-47AFDE89D19A}"/>
                  </a:ext>
                </a:extLst>
              </p:cNvPr>
              <p:cNvSpPr/>
              <p:nvPr/>
            </p:nvSpPr>
            <p:spPr>
              <a:xfrm>
                <a:off x="8586437" y="937360"/>
                <a:ext cx="178419" cy="1784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C762611-020C-B0F7-9E21-C3B984E7EBB0}"/>
                  </a:ext>
                </a:extLst>
              </p:cNvPr>
              <p:cNvSpPr/>
              <p:nvPr/>
            </p:nvSpPr>
            <p:spPr>
              <a:xfrm>
                <a:off x="8764856" y="937360"/>
                <a:ext cx="178419" cy="1784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02088A5-09FA-DAD8-F78F-466330262EE3}"/>
                  </a:ext>
                </a:extLst>
              </p:cNvPr>
              <p:cNvSpPr/>
              <p:nvPr/>
            </p:nvSpPr>
            <p:spPr>
              <a:xfrm>
                <a:off x="8943275" y="937360"/>
                <a:ext cx="178419" cy="1784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E72D200-2930-5D52-1714-B9CE24AFAA0A}"/>
                  </a:ext>
                </a:extLst>
              </p:cNvPr>
              <p:cNvSpPr/>
              <p:nvPr/>
            </p:nvSpPr>
            <p:spPr>
              <a:xfrm>
                <a:off x="9121694" y="937360"/>
                <a:ext cx="178419" cy="1784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1D99EC3-EDCF-5F36-68B9-650F3F8DF4EA}"/>
                  </a:ext>
                </a:extLst>
              </p:cNvPr>
              <p:cNvSpPr/>
              <p:nvPr/>
            </p:nvSpPr>
            <p:spPr>
              <a:xfrm>
                <a:off x="9300113" y="937360"/>
                <a:ext cx="178419" cy="1784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9943C99-B7A3-3FCD-1898-484B1C1A52F5}"/>
                  </a:ext>
                </a:extLst>
              </p:cNvPr>
              <p:cNvSpPr/>
              <p:nvPr/>
            </p:nvSpPr>
            <p:spPr>
              <a:xfrm>
                <a:off x="9478532" y="937360"/>
                <a:ext cx="178419" cy="17841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123DF03-2616-6453-FDE8-9D82D4177308}"/>
                  </a:ext>
                </a:extLst>
              </p:cNvPr>
              <p:cNvSpPr/>
              <p:nvPr/>
            </p:nvSpPr>
            <p:spPr>
              <a:xfrm>
                <a:off x="9656951" y="937360"/>
                <a:ext cx="178419" cy="17841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24A0174-3D69-B83E-D051-5D3F696E4A1A}"/>
                  </a:ext>
                </a:extLst>
              </p:cNvPr>
              <p:cNvSpPr/>
              <p:nvPr/>
            </p:nvSpPr>
            <p:spPr>
              <a:xfrm>
                <a:off x="9835370" y="937360"/>
                <a:ext cx="178419" cy="17841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DD167D6-9603-D80F-7BE3-C7700D63D27F}"/>
                  </a:ext>
                </a:extLst>
              </p:cNvPr>
              <p:cNvSpPr/>
              <p:nvPr/>
            </p:nvSpPr>
            <p:spPr>
              <a:xfrm>
                <a:off x="10013789" y="937360"/>
                <a:ext cx="178419" cy="17841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649C7A8-B9B8-3C52-9F06-8162D558FE44}"/>
                  </a:ext>
                </a:extLst>
              </p:cNvPr>
              <p:cNvSpPr/>
              <p:nvPr/>
            </p:nvSpPr>
            <p:spPr>
              <a:xfrm>
                <a:off x="10192208" y="937360"/>
                <a:ext cx="178419" cy="17841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69240A2-77A0-E2D5-BD30-59357ABC074F}"/>
                  </a:ext>
                </a:extLst>
              </p:cNvPr>
              <p:cNvSpPr/>
              <p:nvPr/>
            </p:nvSpPr>
            <p:spPr>
              <a:xfrm>
                <a:off x="10370627" y="937360"/>
                <a:ext cx="178419" cy="17841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F846BAB-DF61-36DE-CD5B-52C225595C7B}"/>
                  </a:ext>
                </a:extLst>
              </p:cNvPr>
              <p:cNvSpPr/>
              <p:nvPr/>
            </p:nvSpPr>
            <p:spPr>
              <a:xfrm>
                <a:off x="10549046" y="937360"/>
                <a:ext cx="178419" cy="17841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48950E9-79EE-2205-FBF5-2B517702351B}"/>
                  </a:ext>
                </a:extLst>
              </p:cNvPr>
              <p:cNvSpPr/>
              <p:nvPr/>
            </p:nvSpPr>
            <p:spPr>
              <a:xfrm>
                <a:off x="10727465" y="937360"/>
                <a:ext cx="178419" cy="17841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8E36B2A3-38B9-5808-99FB-EE250781F049}"/>
              </a:ext>
            </a:extLst>
          </p:cNvPr>
          <p:cNvSpPr txBox="1"/>
          <p:nvPr/>
        </p:nvSpPr>
        <p:spPr>
          <a:xfrm>
            <a:off x="4308817" y="3351341"/>
            <a:ext cx="127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 loader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126125-FFB6-B628-2A92-85C94A9B444E}"/>
              </a:ext>
            </a:extLst>
          </p:cNvPr>
          <p:cNvSpPr/>
          <p:nvPr/>
        </p:nvSpPr>
        <p:spPr>
          <a:xfrm>
            <a:off x="355181" y="2315586"/>
            <a:ext cx="8666296" cy="2584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724CA93-FC69-F1E3-E043-49E3A29F16CB}"/>
              </a:ext>
            </a:extLst>
          </p:cNvPr>
          <p:cNvSpPr txBox="1"/>
          <p:nvPr/>
        </p:nvSpPr>
        <p:spPr>
          <a:xfrm>
            <a:off x="343479" y="2017519"/>
            <a:ext cx="350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Training using multiple ZARRs: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55190DF-7633-63D4-8F3C-56DBB646479B}"/>
              </a:ext>
            </a:extLst>
          </p:cNvPr>
          <p:cNvSpPr txBox="1"/>
          <p:nvPr/>
        </p:nvSpPr>
        <p:spPr>
          <a:xfrm>
            <a:off x="5590517" y="2525142"/>
            <a:ext cx="827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ZARR 2: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EEEADD8-2A0B-6454-5278-314E496BEF08}"/>
              </a:ext>
            </a:extLst>
          </p:cNvPr>
          <p:cNvSpPr/>
          <p:nvPr/>
        </p:nvSpPr>
        <p:spPr>
          <a:xfrm>
            <a:off x="5499743" y="2926115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37C52BB-54A8-3DC2-5508-FF5F6D9706E4}"/>
              </a:ext>
            </a:extLst>
          </p:cNvPr>
          <p:cNvSpPr/>
          <p:nvPr/>
        </p:nvSpPr>
        <p:spPr>
          <a:xfrm>
            <a:off x="5569810" y="2926117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A697171-284D-145B-B355-7F601D46B5E6}"/>
              </a:ext>
            </a:extLst>
          </p:cNvPr>
          <p:cNvSpPr/>
          <p:nvPr/>
        </p:nvSpPr>
        <p:spPr>
          <a:xfrm>
            <a:off x="5639877" y="2926117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0725D94-E521-9084-6003-4A760BC1CF1A}"/>
              </a:ext>
            </a:extLst>
          </p:cNvPr>
          <p:cNvSpPr/>
          <p:nvPr/>
        </p:nvSpPr>
        <p:spPr>
          <a:xfrm>
            <a:off x="5709944" y="2926115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5E71961-BF09-5F89-71E6-AC8FDFE45AD5}"/>
              </a:ext>
            </a:extLst>
          </p:cNvPr>
          <p:cNvSpPr/>
          <p:nvPr/>
        </p:nvSpPr>
        <p:spPr>
          <a:xfrm>
            <a:off x="5780011" y="2926117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3B5146-BDC0-FD25-8050-42D7D55CAC88}"/>
              </a:ext>
            </a:extLst>
          </p:cNvPr>
          <p:cNvSpPr/>
          <p:nvPr/>
        </p:nvSpPr>
        <p:spPr>
          <a:xfrm>
            <a:off x="5850078" y="2926115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F0048AD-B91D-15F1-2A95-C99FEED4EA44}"/>
              </a:ext>
            </a:extLst>
          </p:cNvPr>
          <p:cNvSpPr/>
          <p:nvPr/>
        </p:nvSpPr>
        <p:spPr>
          <a:xfrm>
            <a:off x="5920145" y="2926117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524F86F-950E-9247-9D27-7B01FB486AFB}"/>
              </a:ext>
            </a:extLst>
          </p:cNvPr>
          <p:cNvSpPr/>
          <p:nvPr/>
        </p:nvSpPr>
        <p:spPr>
          <a:xfrm>
            <a:off x="5990212" y="2926115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6BF04A5-1E52-8318-31EE-E7976AFE5DBD}"/>
              </a:ext>
            </a:extLst>
          </p:cNvPr>
          <p:cNvSpPr/>
          <p:nvPr/>
        </p:nvSpPr>
        <p:spPr>
          <a:xfrm>
            <a:off x="6060279" y="2926115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30A9116-B90C-3BDC-2099-CFE9A97208CB}"/>
              </a:ext>
            </a:extLst>
          </p:cNvPr>
          <p:cNvSpPr/>
          <p:nvPr/>
        </p:nvSpPr>
        <p:spPr>
          <a:xfrm>
            <a:off x="6130346" y="2926117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4778C09-746B-D3A1-F225-F2EBE1A20A95}"/>
              </a:ext>
            </a:extLst>
          </p:cNvPr>
          <p:cNvSpPr/>
          <p:nvPr/>
        </p:nvSpPr>
        <p:spPr>
          <a:xfrm>
            <a:off x="6200413" y="2926115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C5B1686-91B3-DE56-6B07-88C6A6DC4BF3}"/>
              </a:ext>
            </a:extLst>
          </p:cNvPr>
          <p:cNvSpPr/>
          <p:nvPr/>
        </p:nvSpPr>
        <p:spPr>
          <a:xfrm>
            <a:off x="6270480" y="2926117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B6FC507-27DA-B9CC-D85E-849847079EBD}"/>
              </a:ext>
            </a:extLst>
          </p:cNvPr>
          <p:cNvSpPr/>
          <p:nvPr/>
        </p:nvSpPr>
        <p:spPr>
          <a:xfrm>
            <a:off x="6340547" y="2926117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9DBC296-0DA6-B12E-08D5-1C411E81E819}"/>
              </a:ext>
            </a:extLst>
          </p:cNvPr>
          <p:cNvSpPr/>
          <p:nvPr/>
        </p:nvSpPr>
        <p:spPr>
          <a:xfrm>
            <a:off x="6410614" y="2926117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02F0B4B-E91B-5697-8BFE-FE2C020C1A71}"/>
              </a:ext>
            </a:extLst>
          </p:cNvPr>
          <p:cNvSpPr/>
          <p:nvPr/>
        </p:nvSpPr>
        <p:spPr>
          <a:xfrm>
            <a:off x="6480681" y="2926117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68316D3-9053-2A43-89CC-F8FBBA104B13}"/>
              </a:ext>
            </a:extLst>
          </p:cNvPr>
          <p:cNvSpPr/>
          <p:nvPr/>
        </p:nvSpPr>
        <p:spPr>
          <a:xfrm>
            <a:off x="6550748" y="2926117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AFBB2E8-EEDD-54A3-C2C7-C098F9125551}"/>
              </a:ext>
            </a:extLst>
          </p:cNvPr>
          <p:cNvSpPr/>
          <p:nvPr/>
        </p:nvSpPr>
        <p:spPr>
          <a:xfrm>
            <a:off x="6620815" y="2926116"/>
            <a:ext cx="70067" cy="1784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DFC1E78-8E24-F3FC-B362-2C5EC12B0F93}"/>
              </a:ext>
            </a:extLst>
          </p:cNvPr>
          <p:cNvSpPr/>
          <p:nvPr/>
        </p:nvSpPr>
        <p:spPr>
          <a:xfrm>
            <a:off x="6690882" y="2926115"/>
            <a:ext cx="70067" cy="1784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D671C3B-9DB1-24BD-BA38-D1319E060D3C}"/>
              </a:ext>
            </a:extLst>
          </p:cNvPr>
          <p:cNvSpPr/>
          <p:nvPr/>
        </p:nvSpPr>
        <p:spPr>
          <a:xfrm>
            <a:off x="6760949" y="2926117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0B6EB49-FE29-E06A-5093-EEBB1B8F54F4}"/>
              </a:ext>
            </a:extLst>
          </p:cNvPr>
          <p:cNvSpPr/>
          <p:nvPr/>
        </p:nvSpPr>
        <p:spPr>
          <a:xfrm>
            <a:off x="6831016" y="2926117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E484BA5-261B-0069-7D14-697B00A7E3E1}"/>
              </a:ext>
            </a:extLst>
          </p:cNvPr>
          <p:cNvSpPr/>
          <p:nvPr/>
        </p:nvSpPr>
        <p:spPr>
          <a:xfrm>
            <a:off x="6901083" y="2926117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035F4AC-49EE-2903-89D7-A5CEB9AE5CDF}"/>
              </a:ext>
            </a:extLst>
          </p:cNvPr>
          <p:cNvSpPr/>
          <p:nvPr/>
        </p:nvSpPr>
        <p:spPr>
          <a:xfrm>
            <a:off x="6971150" y="2926117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5DF4601-8118-D6D3-53B0-159CEE4914A6}"/>
              </a:ext>
            </a:extLst>
          </p:cNvPr>
          <p:cNvSpPr/>
          <p:nvPr/>
        </p:nvSpPr>
        <p:spPr>
          <a:xfrm>
            <a:off x="7041217" y="2926117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ECCBBD8-7972-2B5B-FE13-3BBC51CEF391}"/>
              </a:ext>
            </a:extLst>
          </p:cNvPr>
          <p:cNvSpPr/>
          <p:nvPr/>
        </p:nvSpPr>
        <p:spPr>
          <a:xfrm>
            <a:off x="7111284" y="2926117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24EBFF2-A7CF-3261-BAE6-B727853563B2}"/>
              </a:ext>
            </a:extLst>
          </p:cNvPr>
          <p:cNvSpPr/>
          <p:nvPr/>
        </p:nvSpPr>
        <p:spPr>
          <a:xfrm>
            <a:off x="7181351" y="2926115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25D9B8E-6D3F-4A46-DC85-9A156755D456}"/>
              </a:ext>
            </a:extLst>
          </p:cNvPr>
          <p:cNvSpPr/>
          <p:nvPr/>
        </p:nvSpPr>
        <p:spPr>
          <a:xfrm>
            <a:off x="7251418" y="2926115"/>
            <a:ext cx="70067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0A4FAC5-247E-8F58-A604-66197CF5CAD9}"/>
              </a:ext>
            </a:extLst>
          </p:cNvPr>
          <p:cNvSpPr/>
          <p:nvPr/>
        </p:nvSpPr>
        <p:spPr>
          <a:xfrm>
            <a:off x="7321485" y="2926115"/>
            <a:ext cx="70067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A664623-130C-3721-2C41-34BE15FAA3E6}"/>
              </a:ext>
            </a:extLst>
          </p:cNvPr>
          <p:cNvSpPr/>
          <p:nvPr/>
        </p:nvSpPr>
        <p:spPr>
          <a:xfrm>
            <a:off x="7391552" y="2926115"/>
            <a:ext cx="70067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6F1C489-73E5-3F43-8EFC-D7C121311A7E}"/>
              </a:ext>
            </a:extLst>
          </p:cNvPr>
          <p:cNvSpPr/>
          <p:nvPr/>
        </p:nvSpPr>
        <p:spPr>
          <a:xfrm>
            <a:off x="7461619" y="2926115"/>
            <a:ext cx="70067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FEC047B-05BC-ADDB-B75D-1B1111BF1A71}"/>
              </a:ext>
            </a:extLst>
          </p:cNvPr>
          <p:cNvSpPr/>
          <p:nvPr/>
        </p:nvSpPr>
        <p:spPr>
          <a:xfrm>
            <a:off x="7531686" y="2926115"/>
            <a:ext cx="70067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26103D0-C0B1-E039-C9C4-C3334A4C243A}"/>
              </a:ext>
            </a:extLst>
          </p:cNvPr>
          <p:cNvSpPr/>
          <p:nvPr/>
        </p:nvSpPr>
        <p:spPr>
          <a:xfrm>
            <a:off x="7601753" y="2926115"/>
            <a:ext cx="70067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6A082E5-6AD7-6670-2C8D-948F159D866F}"/>
              </a:ext>
            </a:extLst>
          </p:cNvPr>
          <p:cNvSpPr/>
          <p:nvPr/>
        </p:nvSpPr>
        <p:spPr>
          <a:xfrm>
            <a:off x="7671820" y="2926115"/>
            <a:ext cx="70067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DC1B6F4-A7B1-2C93-B6D7-BBCC642D674E}"/>
              </a:ext>
            </a:extLst>
          </p:cNvPr>
          <p:cNvSpPr/>
          <p:nvPr/>
        </p:nvSpPr>
        <p:spPr>
          <a:xfrm>
            <a:off x="7741887" y="2926115"/>
            <a:ext cx="70067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9C2DABC-EA1D-DAC3-6CB7-9E0D67B3BAD9}"/>
              </a:ext>
            </a:extLst>
          </p:cNvPr>
          <p:cNvSpPr/>
          <p:nvPr/>
        </p:nvSpPr>
        <p:spPr>
          <a:xfrm>
            <a:off x="7811954" y="2926115"/>
            <a:ext cx="70067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C8599CA-AF6D-DE8D-3F14-B4AE605F43E6}"/>
              </a:ext>
            </a:extLst>
          </p:cNvPr>
          <p:cNvSpPr/>
          <p:nvPr/>
        </p:nvSpPr>
        <p:spPr>
          <a:xfrm>
            <a:off x="7882021" y="2926115"/>
            <a:ext cx="70067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15C0698-2CAA-323D-17FC-5182DD3355D2}"/>
              </a:ext>
            </a:extLst>
          </p:cNvPr>
          <p:cNvSpPr/>
          <p:nvPr/>
        </p:nvSpPr>
        <p:spPr>
          <a:xfrm>
            <a:off x="7952088" y="2926115"/>
            <a:ext cx="70067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345555F-53FC-C1D1-F10F-309BD0DFE293}"/>
              </a:ext>
            </a:extLst>
          </p:cNvPr>
          <p:cNvSpPr/>
          <p:nvPr/>
        </p:nvSpPr>
        <p:spPr>
          <a:xfrm>
            <a:off x="8022155" y="2926115"/>
            <a:ext cx="70067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DC2A076-162E-D7AD-8409-B530F03ABC2E}"/>
              </a:ext>
            </a:extLst>
          </p:cNvPr>
          <p:cNvSpPr/>
          <p:nvPr/>
        </p:nvSpPr>
        <p:spPr>
          <a:xfrm>
            <a:off x="8092222" y="2926115"/>
            <a:ext cx="70067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BB63A88-3128-4744-BC3A-F4DEE928E31D}"/>
              </a:ext>
            </a:extLst>
          </p:cNvPr>
          <p:cNvSpPr/>
          <p:nvPr/>
        </p:nvSpPr>
        <p:spPr>
          <a:xfrm>
            <a:off x="8162289" y="2926115"/>
            <a:ext cx="70067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229490C-4116-839B-03B3-C527B2115865}"/>
              </a:ext>
            </a:extLst>
          </p:cNvPr>
          <p:cNvSpPr/>
          <p:nvPr/>
        </p:nvSpPr>
        <p:spPr>
          <a:xfrm>
            <a:off x="8232356" y="2926115"/>
            <a:ext cx="70067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54F5A50-9E56-2B87-D0CD-57E54EC6E47F}"/>
              </a:ext>
            </a:extLst>
          </p:cNvPr>
          <p:cNvSpPr/>
          <p:nvPr/>
        </p:nvSpPr>
        <p:spPr>
          <a:xfrm>
            <a:off x="8302423" y="2926115"/>
            <a:ext cx="70067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B71E310-E1EF-51EF-199C-58D67EFE44A2}"/>
              </a:ext>
            </a:extLst>
          </p:cNvPr>
          <p:cNvSpPr/>
          <p:nvPr/>
        </p:nvSpPr>
        <p:spPr>
          <a:xfrm>
            <a:off x="8372490" y="2926115"/>
            <a:ext cx="70067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FC14ADA-3390-77EA-E76F-EE76E5F610EC}"/>
              </a:ext>
            </a:extLst>
          </p:cNvPr>
          <p:cNvGrpSpPr/>
          <p:nvPr/>
        </p:nvGrpSpPr>
        <p:grpSpPr>
          <a:xfrm>
            <a:off x="5052574" y="4123197"/>
            <a:ext cx="2853054" cy="178421"/>
            <a:chOff x="4694139" y="4701008"/>
            <a:chExt cx="2853054" cy="178421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185591D-0A8D-D6B7-4084-ED0471C562E4}"/>
                </a:ext>
              </a:extLst>
            </p:cNvPr>
            <p:cNvSpPr/>
            <p:nvPr/>
          </p:nvSpPr>
          <p:spPr>
            <a:xfrm>
              <a:off x="4694139" y="4701008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7F438D5-653F-A590-2029-5825505822CA}"/>
                </a:ext>
              </a:extLst>
            </p:cNvPr>
            <p:cNvSpPr/>
            <p:nvPr/>
          </p:nvSpPr>
          <p:spPr>
            <a:xfrm>
              <a:off x="4764206" y="4701010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F696827-2866-F152-34AC-4533AB0673B2}"/>
                </a:ext>
              </a:extLst>
            </p:cNvPr>
            <p:cNvSpPr/>
            <p:nvPr/>
          </p:nvSpPr>
          <p:spPr>
            <a:xfrm>
              <a:off x="4834273" y="4701010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6049800-6031-8B3D-B08D-57DB70EC797E}"/>
                </a:ext>
              </a:extLst>
            </p:cNvPr>
            <p:cNvSpPr/>
            <p:nvPr/>
          </p:nvSpPr>
          <p:spPr>
            <a:xfrm>
              <a:off x="4904340" y="4701008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B44B00-DA7E-CEDC-1555-B2609976B811}"/>
                </a:ext>
              </a:extLst>
            </p:cNvPr>
            <p:cNvSpPr/>
            <p:nvPr/>
          </p:nvSpPr>
          <p:spPr>
            <a:xfrm>
              <a:off x="4974407" y="4701010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6857083-FDAF-C8EF-BC0D-18EF37F5CD2E}"/>
                </a:ext>
              </a:extLst>
            </p:cNvPr>
            <p:cNvSpPr/>
            <p:nvPr/>
          </p:nvSpPr>
          <p:spPr>
            <a:xfrm>
              <a:off x="5044474" y="4701008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1461E80-9017-670C-7640-B4ECAC2884B2}"/>
                </a:ext>
              </a:extLst>
            </p:cNvPr>
            <p:cNvSpPr/>
            <p:nvPr/>
          </p:nvSpPr>
          <p:spPr>
            <a:xfrm>
              <a:off x="5114541" y="4701010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64CAA1D-97AE-7283-9763-2D88D07A2A08}"/>
                </a:ext>
              </a:extLst>
            </p:cNvPr>
            <p:cNvSpPr/>
            <p:nvPr/>
          </p:nvSpPr>
          <p:spPr>
            <a:xfrm>
              <a:off x="5184608" y="4701008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FBBAD31C-E8EF-BEB9-1A1D-63A2223522BF}"/>
                </a:ext>
              </a:extLst>
            </p:cNvPr>
            <p:cNvSpPr/>
            <p:nvPr/>
          </p:nvSpPr>
          <p:spPr>
            <a:xfrm>
              <a:off x="5254675" y="4701008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AC1E3D3-8654-77C9-303C-2E6D85115E4E}"/>
                </a:ext>
              </a:extLst>
            </p:cNvPr>
            <p:cNvSpPr/>
            <p:nvPr/>
          </p:nvSpPr>
          <p:spPr>
            <a:xfrm>
              <a:off x="5324742" y="4701010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353873-D06F-D357-E775-A7501EA6CA7F}"/>
                </a:ext>
              </a:extLst>
            </p:cNvPr>
            <p:cNvSpPr/>
            <p:nvPr/>
          </p:nvSpPr>
          <p:spPr>
            <a:xfrm>
              <a:off x="5394809" y="4701008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A4A0AE6-9A7C-28D7-1FF1-E757E647631F}"/>
                </a:ext>
              </a:extLst>
            </p:cNvPr>
            <p:cNvSpPr/>
            <p:nvPr/>
          </p:nvSpPr>
          <p:spPr>
            <a:xfrm>
              <a:off x="5464876" y="4701010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65DFDD2-A9B5-6A40-B910-0ACE47C39FC7}"/>
                </a:ext>
              </a:extLst>
            </p:cNvPr>
            <p:cNvSpPr/>
            <p:nvPr/>
          </p:nvSpPr>
          <p:spPr>
            <a:xfrm>
              <a:off x="5534943" y="4701010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C09CB45-DCA9-056F-F1BA-2BD1E85A0494}"/>
                </a:ext>
              </a:extLst>
            </p:cNvPr>
            <p:cNvSpPr/>
            <p:nvPr/>
          </p:nvSpPr>
          <p:spPr>
            <a:xfrm>
              <a:off x="5605010" y="4701010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7EA0C5C-E77C-CA99-0503-D7918AB52A69}"/>
                </a:ext>
              </a:extLst>
            </p:cNvPr>
            <p:cNvSpPr/>
            <p:nvPr/>
          </p:nvSpPr>
          <p:spPr>
            <a:xfrm>
              <a:off x="5675077" y="4701010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8C607792-1F96-A2C7-55E1-BEE3C0FB1331}"/>
                </a:ext>
              </a:extLst>
            </p:cNvPr>
            <p:cNvSpPr/>
            <p:nvPr/>
          </p:nvSpPr>
          <p:spPr>
            <a:xfrm>
              <a:off x="5745144" y="4701010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E309D99C-EDA6-EB8B-2D95-EBCDC08EE9B0}"/>
                </a:ext>
              </a:extLst>
            </p:cNvPr>
            <p:cNvSpPr/>
            <p:nvPr/>
          </p:nvSpPr>
          <p:spPr>
            <a:xfrm>
              <a:off x="5865585" y="4701010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C39A2FF-E3A6-920F-9D28-BF2CF5FB7154}"/>
                </a:ext>
              </a:extLst>
            </p:cNvPr>
            <p:cNvSpPr/>
            <p:nvPr/>
          </p:nvSpPr>
          <p:spPr>
            <a:xfrm>
              <a:off x="5935652" y="4701010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DBDB693-3B4D-5BBE-E066-BB5D33A158BA}"/>
                </a:ext>
              </a:extLst>
            </p:cNvPr>
            <p:cNvSpPr/>
            <p:nvPr/>
          </p:nvSpPr>
          <p:spPr>
            <a:xfrm>
              <a:off x="6005719" y="4701010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EB3088A4-51B3-CC66-DDE2-477AA49F0917}"/>
                </a:ext>
              </a:extLst>
            </p:cNvPr>
            <p:cNvSpPr/>
            <p:nvPr/>
          </p:nvSpPr>
          <p:spPr>
            <a:xfrm>
              <a:off x="6075786" y="4701010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D82377A-6FFF-39C2-C7C6-FED55BECAED8}"/>
                </a:ext>
              </a:extLst>
            </p:cNvPr>
            <p:cNvSpPr/>
            <p:nvPr/>
          </p:nvSpPr>
          <p:spPr>
            <a:xfrm>
              <a:off x="6145853" y="4701010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E9CCF191-96E8-2C5A-EEFE-433E23F31AB2}"/>
                </a:ext>
              </a:extLst>
            </p:cNvPr>
            <p:cNvSpPr/>
            <p:nvPr/>
          </p:nvSpPr>
          <p:spPr>
            <a:xfrm>
              <a:off x="6215920" y="4701010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F084121E-0646-E423-8839-BE8B0E01D663}"/>
                </a:ext>
              </a:extLst>
            </p:cNvPr>
            <p:cNvSpPr/>
            <p:nvPr/>
          </p:nvSpPr>
          <p:spPr>
            <a:xfrm>
              <a:off x="6285987" y="4701008"/>
              <a:ext cx="70067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71BBC4DD-FC35-B430-4858-E1A45E87AB38}"/>
                </a:ext>
              </a:extLst>
            </p:cNvPr>
            <p:cNvSpPr/>
            <p:nvPr/>
          </p:nvSpPr>
          <p:spPr>
            <a:xfrm>
              <a:off x="6356054" y="4701008"/>
              <a:ext cx="70067" cy="1784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EEBCC4B9-923C-D9B5-C48E-819975E7FDFD}"/>
                </a:ext>
              </a:extLst>
            </p:cNvPr>
            <p:cNvSpPr/>
            <p:nvPr/>
          </p:nvSpPr>
          <p:spPr>
            <a:xfrm>
              <a:off x="6426121" y="4701008"/>
              <a:ext cx="70067" cy="1784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CA58F8D-53B5-3DE8-7584-30CDAC719730}"/>
                </a:ext>
              </a:extLst>
            </p:cNvPr>
            <p:cNvSpPr/>
            <p:nvPr/>
          </p:nvSpPr>
          <p:spPr>
            <a:xfrm>
              <a:off x="6496188" y="4701008"/>
              <a:ext cx="70067" cy="1784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F0B49CA-551B-1FF3-F77B-C559B79C1CF1}"/>
                </a:ext>
              </a:extLst>
            </p:cNvPr>
            <p:cNvSpPr/>
            <p:nvPr/>
          </p:nvSpPr>
          <p:spPr>
            <a:xfrm>
              <a:off x="6566255" y="4701008"/>
              <a:ext cx="70067" cy="1784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07064A9-785F-34ED-EDE8-884C85108A7D}"/>
                </a:ext>
              </a:extLst>
            </p:cNvPr>
            <p:cNvSpPr/>
            <p:nvPr/>
          </p:nvSpPr>
          <p:spPr>
            <a:xfrm>
              <a:off x="6636322" y="4701008"/>
              <a:ext cx="70067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612A8EB-4C60-1EF4-5298-BDC3CE59924E}"/>
                </a:ext>
              </a:extLst>
            </p:cNvPr>
            <p:cNvSpPr/>
            <p:nvPr/>
          </p:nvSpPr>
          <p:spPr>
            <a:xfrm>
              <a:off x="6706389" y="4701008"/>
              <a:ext cx="70067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88BEEEA-B443-A7C5-6045-95700D1F95B5}"/>
                </a:ext>
              </a:extLst>
            </p:cNvPr>
            <p:cNvSpPr/>
            <p:nvPr/>
          </p:nvSpPr>
          <p:spPr>
            <a:xfrm>
              <a:off x="6776456" y="4701008"/>
              <a:ext cx="70067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CA0D808E-9DDB-D126-7F27-D6614A2431FA}"/>
                </a:ext>
              </a:extLst>
            </p:cNvPr>
            <p:cNvSpPr/>
            <p:nvPr/>
          </p:nvSpPr>
          <p:spPr>
            <a:xfrm>
              <a:off x="6846523" y="4701008"/>
              <a:ext cx="70067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0FA9F79F-B993-1EA0-1F10-7FD83BB351F4}"/>
                </a:ext>
              </a:extLst>
            </p:cNvPr>
            <p:cNvSpPr/>
            <p:nvPr/>
          </p:nvSpPr>
          <p:spPr>
            <a:xfrm>
              <a:off x="6916590" y="4701008"/>
              <a:ext cx="70067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4258C5E-8491-6153-8BD8-0A17AB9083E9}"/>
                </a:ext>
              </a:extLst>
            </p:cNvPr>
            <p:cNvSpPr/>
            <p:nvPr/>
          </p:nvSpPr>
          <p:spPr>
            <a:xfrm>
              <a:off x="6986657" y="4701008"/>
              <a:ext cx="70067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635D927E-FFF4-FDBF-C2E8-865B2BD9F7CD}"/>
                </a:ext>
              </a:extLst>
            </p:cNvPr>
            <p:cNvSpPr/>
            <p:nvPr/>
          </p:nvSpPr>
          <p:spPr>
            <a:xfrm>
              <a:off x="7056724" y="4701008"/>
              <a:ext cx="70067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0DF3520E-1FE3-D1A9-F91B-585104DC1550}"/>
                </a:ext>
              </a:extLst>
            </p:cNvPr>
            <p:cNvSpPr/>
            <p:nvPr/>
          </p:nvSpPr>
          <p:spPr>
            <a:xfrm>
              <a:off x="7126791" y="4701008"/>
              <a:ext cx="70067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F68B3B2-1D93-59E1-39D9-A3C64158DCC3}"/>
                </a:ext>
              </a:extLst>
            </p:cNvPr>
            <p:cNvSpPr/>
            <p:nvPr/>
          </p:nvSpPr>
          <p:spPr>
            <a:xfrm>
              <a:off x="7196858" y="4701008"/>
              <a:ext cx="70067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A4C8A156-E793-6E7B-8684-391C4BCEB777}"/>
                </a:ext>
              </a:extLst>
            </p:cNvPr>
            <p:cNvSpPr/>
            <p:nvPr/>
          </p:nvSpPr>
          <p:spPr>
            <a:xfrm>
              <a:off x="7266925" y="4701008"/>
              <a:ext cx="70067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C28A6D0-C540-C240-7A9A-95E9FDBDEB53}"/>
                </a:ext>
              </a:extLst>
            </p:cNvPr>
            <p:cNvSpPr/>
            <p:nvPr/>
          </p:nvSpPr>
          <p:spPr>
            <a:xfrm>
              <a:off x="7336992" y="4701008"/>
              <a:ext cx="70067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9597392-6E1A-86F3-20BD-436479088EE1}"/>
                </a:ext>
              </a:extLst>
            </p:cNvPr>
            <p:cNvSpPr/>
            <p:nvPr/>
          </p:nvSpPr>
          <p:spPr>
            <a:xfrm>
              <a:off x="7407059" y="4701008"/>
              <a:ext cx="70067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E2350183-11C0-8EA8-42D0-16348FB5AFAA}"/>
                </a:ext>
              </a:extLst>
            </p:cNvPr>
            <p:cNvSpPr/>
            <p:nvPr/>
          </p:nvSpPr>
          <p:spPr>
            <a:xfrm>
              <a:off x="7477126" y="4701008"/>
              <a:ext cx="70067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A7B5BEB-5D5D-26E1-BB06-8A7E3194AE5F}"/>
              </a:ext>
            </a:extLst>
          </p:cNvPr>
          <p:cNvCxnSpPr>
            <a:cxnSpLocks/>
          </p:cNvCxnSpPr>
          <p:nvPr/>
        </p:nvCxnSpPr>
        <p:spPr>
          <a:xfrm>
            <a:off x="3580416" y="3254331"/>
            <a:ext cx="0" cy="5563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2DBC7C06-608B-FD83-86A6-8547B42915C3}"/>
              </a:ext>
            </a:extLst>
          </p:cNvPr>
          <p:cNvCxnSpPr>
            <a:cxnSpLocks/>
          </p:cNvCxnSpPr>
          <p:nvPr/>
        </p:nvCxnSpPr>
        <p:spPr>
          <a:xfrm>
            <a:off x="5981874" y="3230513"/>
            <a:ext cx="0" cy="5563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CBD967FD-1465-3FC4-5DD4-1E4DCBDEA2BA}"/>
              </a:ext>
            </a:extLst>
          </p:cNvPr>
          <p:cNvGrpSpPr/>
          <p:nvPr/>
        </p:nvGrpSpPr>
        <p:grpSpPr>
          <a:xfrm>
            <a:off x="2054100" y="4476931"/>
            <a:ext cx="1159540" cy="178419"/>
            <a:chOff x="3724519" y="937360"/>
            <a:chExt cx="2854704" cy="178419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BE8414FC-DA63-CECA-2486-FAA57FCE03EF}"/>
                </a:ext>
              </a:extLst>
            </p:cNvPr>
            <p:cNvSpPr/>
            <p:nvPr/>
          </p:nvSpPr>
          <p:spPr>
            <a:xfrm>
              <a:off x="3724519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921788E7-50CB-BB63-3005-E5A148D3F626}"/>
                </a:ext>
              </a:extLst>
            </p:cNvPr>
            <p:cNvSpPr/>
            <p:nvPr/>
          </p:nvSpPr>
          <p:spPr>
            <a:xfrm>
              <a:off x="3902938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0F7BAD18-24E3-3EF6-EF62-2144D4ACF2A3}"/>
                </a:ext>
              </a:extLst>
            </p:cNvPr>
            <p:cNvSpPr/>
            <p:nvPr/>
          </p:nvSpPr>
          <p:spPr>
            <a:xfrm>
              <a:off x="4081357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1D5C0EC3-A5CD-2309-22E1-028536AC4E87}"/>
                </a:ext>
              </a:extLst>
            </p:cNvPr>
            <p:cNvSpPr/>
            <p:nvPr/>
          </p:nvSpPr>
          <p:spPr>
            <a:xfrm>
              <a:off x="4259776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311ED7EB-84BA-76AB-5EC6-323D6229BE32}"/>
                </a:ext>
              </a:extLst>
            </p:cNvPr>
            <p:cNvSpPr/>
            <p:nvPr/>
          </p:nvSpPr>
          <p:spPr>
            <a:xfrm>
              <a:off x="4438195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690DC93-34CF-9E64-E0A9-48EB9C8DD3F8}"/>
                </a:ext>
              </a:extLst>
            </p:cNvPr>
            <p:cNvSpPr/>
            <p:nvPr/>
          </p:nvSpPr>
          <p:spPr>
            <a:xfrm>
              <a:off x="4616614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FFFABCA-4A14-4A8A-CCB5-7CC8AF6C776A}"/>
                </a:ext>
              </a:extLst>
            </p:cNvPr>
            <p:cNvSpPr/>
            <p:nvPr/>
          </p:nvSpPr>
          <p:spPr>
            <a:xfrm>
              <a:off x="4795033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E546C9FC-C4D1-A741-C7CE-A0D1D3163054}"/>
                </a:ext>
              </a:extLst>
            </p:cNvPr>
            <p:cNvSpPr/>
            <p:nvPr/>
          </p:nvSpPr>
          <p:spPr>
            <a:xfrm>
              <a:off x="4973452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8BC9F204-AC87-BB3B-2EBE-42DE10B53055}"/>
                </a:ext>
              </a:extLst>
            </p:cNvPr>
            <p:cNvSpPr/>
            <p:nvPr/>
          </p:nvSpPr>
          <p:spPr>
            <a:xfrm>
              <a:off x="5151871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61A3625D-EC11-062C-CB16-82C59FFCBADC}"/>
                </a:ext>
              </a:extLst>
            </p:cNvPr>
            <p:cNvSpPr/>
            <p:nvPr/>
          </p:nvSpPr>
          <p:spPr>
            <a:xfrm>
              <a:off x="5330290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68B19215-C2EC-1169-41EE-5EC1B1F91518}"/>
                </a:ext>
              </a:extLst>
            </p:cNvPr>
            <p:cNvSpPr/>
            <p:nvPr/>
          </p:nvSpPr>
          <p:spPr>
            <a:xfrm>
              <a:off x="5508709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7462F22C-9E98-F50C-A1B0-1304C49CFD45}"/>
                </a:ext>
              </a:extLst>
            </p:cNvPr>
            <p:cNvSpPr/>
            <p:nvPr/>
          </p:nvSpPr>
          <p:spPr>
            <a:xfrm>
              <a:off x="5687128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04BB406A-3475-FD42-52C2-9A260A8735BE}"/>
                </a:ext>
              </a:extLst>
            </p:cNvPr>
            <p:cNvSpPr/>
            <p:nvPr/>
          </p:nvSpPr>
          <p:spPr>
            <a:xfrm>
              <a:off x="5865547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AEA64FA7-AE0F-F47C-82C7-71E39924735C}"/>
                </a:ext>
              </a:extLst>
            </p:cNvPr>
            <p:cNvSpPr/>
            <p:nvPr/>
          </p:nvSpPr>
          <p:spPr>
            <a:xfrm>
              <a:off x="6043966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3FCD3A7-0639-13B2-EC7D-9A04ECE38694}"/>
                </a:ext>
              </a:extLst>
            </p:cNvPr>
            <p:cNvSpPr/>
            <p:nvPr/>
          </p:nvSpPr>
          <p:spPr>
            <a:xfrm>
              <a:off x="6222385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E0295BDD-51A3-F43D-D9F4-5FED00B71A40}"/>
                </a:ext>
              </a:extLst>
            </p:cNvPr>
            <p:cNvSpPr/>
            <p:nvPr/>
          </p:nvSpPr>
          <p:spPr>
            <a:xfrm>
              <a:off x="6400804" y="937360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1" name="Rectangle 210">
            <a:extLst>
              <a:ext uri="{FF2B5EF4-FFF2-40B4-BE49-F238E27FC236}">
                <a16:creationId xmlns:a16="http://schemas.microsoft.com/office/drawing/2014/main" id="{92CB5896-C2F6-B998-2E50-D211EDEDCCC6}"/>
              </a:ext>
            </a:extLst>
          </p:cNvPr>
          <p:cNvSpPr/>
          <p:nvPr/>
        </p:nvSpPr>
        <p:spPr>
          <a:xfrm>
            <a:off x="3243836" y="4476931"/>
            <a:ext cx="72471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5B6652B3-ADBB-9C26-A523-CBD2D223A7B1}"/>
              </a:ext>
            </a:extLst>
          </p:cNvPr>
          <p:cNvSpPr/>
          <p:nvPr/>
        </p:nvSpPr>
        <p:spPr>
          <a:xfrm>
            <a:off x="3316307" y="4476931"/>
            <a:ext cx="72471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FDEF422-864A-5EBD-B60B-70107C5965B9}"/>
              </a:ext>
            </a:extLst>
          </p:cNvPr>
          <p:cNvSpPr/>
          <p:nvPr/>
        </p:nvSpPr>
        <p:spPr>
          <a:xfrm>
            <a:off x="3388778" y="4476931"/>
            <a:ext cx="72471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6543B268-4FBD-9DC2-1F85-241676F52218}"/>
              </a:ext>
            </a:extLst>
          </p:cNvPr>
          <p:cNvSpPr/>
          <p:nvPr/>
        </p:nvSpPr>
        <p:spPr>
          <a:xfrm>
            <a:off x="3461250" y="4476931"/>
            <a:ext cx="72471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168D535-BCFB-314C-C154-FE7BD37744D1}"/>
              </a:ext>
            </a:extLst>
          </p:cNvPr>
          <p:cNvSpPr/>
          <p:nvPr/>
        </p:nvSpPr>
        <p:spPr>
          <a:xfrm>
            <a:off x="3533721" y="4476931"/>
            <a:ext cx="72471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02DEB467-629E-E1DB-FE29-FCAC3D9165A1}"/>
              </a:ext>
            </a:extLst>
          </p:cNvPr>
          <p:cNvSpPr/>
          <p:nvPr/>
        </p:nvSpPr>
        <p:spPr>
          <a:xfrm>
            <a:off x="3606192" y="4476931"/>
            <a:ext cx="72471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BB8091B0-0123-39FB-0BB7-A95D36F00150}"/>
              </a:ext>
            </a:extLst>
          </p:cNvPr>
          <p:cNvSpPr/>
          <p:nvPr/>
        </p:nvSpPr>
        <p:spPr>
          <a:xfrm>
            <a:off x="3678663" y="4476931"/>
            <a:ext cx="72471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383974B-0D67-96BA-0D42-EB2745257E1A}"/>
              </a:ext>
            </a:extLst>
          </p:cNvPr>
          <p:cNvSpPr/>
          <p:nvPr/>
        </p:nvSpPr>
        <p:spPr>
          <a:xfrm>
            <a:off x="5518220" y="4471322"/>
            <a:ext cx="72471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15E563FF-82F3-7ED9-5C5C-BE8F33533DE5}"/>
              </a:ext>
            </a:extLst>
          </p:cNvPr>
          <p:cNvSpPr/>
          <p:nvPr/>
        </p:nvSpPr>
        <p:spPr>
          <a:xfrm>
            <a:off x="5590692" y="4471322"/>
            <a:ext cx="72471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EFCA82E-02F6-8F93-13EC-0032C4D8A305}"/>
              </a:ext>
            </a:extLst>
          </p:cNvPr>
          <p:cNvSpPr/>
          <p:nvPr/>
        </p:nvSpPr>
        <p:spPr>
          <a:xfrm>
            <a:off x="5663163" y="4471322"/>
            <a:ext cx="72471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65E6936-520B-1FA9-C88F-3F102161B510}"/>
              </a:ext>
            </a:extLst>
          </p:cNvPr>
          <p:cNvSpPr/>
          <p:nvPr/>
        </p:nvSpPr>
        <p:spPr>
          <a:xfrm>
            <a:off x="5735634" y="4471322"/>
            <a:ext cx="72471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DC109FD-67BA-9077-6B2C-74D8134C8042}"/>
              </a:ext>
            </a:extLst>
          </p:cNvPr>
          <p:cNvSpPr/>
          <p:nvPr/>
        </p:nvSpPr>
        <p:spPr>
          <a:xfrm>
            <a:off x="5808105" y="4471322"/>
            <a:ext cx="72471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BDF7F1F2-3699-794E-655C-25628E0B4705}"/>
              </a:ext>
            </a:extLst>
          </p:cNvPr>
          <p:cNvSpPr/>
          <p:nvPr/>
        </p:nvSpPr>
        <p:spPr>
          <a:xfrm>
            <a:off x="5880576" y="4471322"/>
            <a:ext cx="72471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63F191D-3AC3-E24A-82ED-A92A69B749A5}"/>
              </a:ext>
            </a:extLst>
          </p:cNvPr>
          <p:cNvSpPr/>
          <p:nvPr/>
        </p:nvSpPr>
        <p:spPr>
          <a:xfrm>
            <a:off x="5953048" y="4471322"/>
            <a:ext cx="72471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4360AA1A-F92B-E58C-DD2F-E8DD79FDC544}"/>
              </a:ext>
            </a:extLst>
          </p:cNvPr>
          <p:cNvSpPr/>
          <p:nvPr/>
        </p:nvSpPr>
        <p:spPr>
          <a:xfrm>
            <a:off x="6025519" y="4471322"/>
            <a:ext cx="72471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A2777C4-72EA-135B-F847-480C7B671B0A}"/>
              </a:ext>
            </a:extLst>
          </p:cNvPr>
          <p:cNvSpPr/>
          <p:nvPr/>
        </p:nvSpPr>
        <p:spPr>
          <a:xfrm>
            <a:off x="6097990" y="4471322"/>
            <a:ext cx="72471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043B2474-06DB-E793-C0E6-8D6E4804FAA9}"/>
              </a:ext>
            </a:extLst>
          </p:cNvPr>
          <p:cNvSpPr/>
          <p:nvPr/>
        </p:nvSpPr>
        <p:spPr>
          <a:xfrm>
            <a:off x="6170461" y="4471322"/>
            <a:ext cx="72471" cy="1784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65E39E2-2DB8-867D-CC8D-83D34F969BC2}"/>
              </a:ext>
            </a:extLst>
          </p:cNvPr>
          <p:cNvSpPr/>
          <p:nvPr/>
        </p:nvSpPr>
        <p:spPr>
          <a:xfrm>
            <a:off x="6242933" y="4471322"/>
            <a:ext cx="72471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6A1CA2F-DDA6-8863-0F02-434DE3FD8C9B}"/>
              </a:ext>
            </a:extLst>
          </p:cNvPr>
          <p:cNvSpPr/>
          <p:nvPr/>
        </p:nvSpPr>
        <p:spPr>
          <a:xfrm>
            <a:off x="6315404" y="4471322"/>
            <a:ext cx="72471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9E1397DE-E59A-62A8-8512-512FB7D8FEFD}"/>
              </a:ext>
            </a:extLst>
          </p:cNvPr>
          <p:cNvSpPr/>
          <p:nvPr/>
        </p:nvSpPr>
        <p:spPr>
          <a:xfrm>
            <a:off x="6387875" y="4471322"/>
            <a:ext cx="72471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3DFDC06D-8B67-10C6-6358-9E12B284D8B2}"/>
              </a:ext>
            </a:extLst>
          </p:cNvPr>
          <p:cNvSpPr/>
          <p:nvPr/>
        </p:nvSpPr>
        <p:spPr>
          <a:xfrm>
            <a:off x="6460346" y="4471322"/>
            <a:ext cx="72471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76EB8AB9-BD1E-AB0E-CEAE-1847C28EB55A}"/>
              </a:ext>
            </a:extLst>
          </p:cNvPr>
          <p:cNvSpPr/>
          <p:nvPr/>
        </p:nvSpPr>
        <p:spPr>
          <a:xfrm>
            <a:off x="6532817" y="4471322"/>
            <a:ext cx="72471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9E1F1A71-8AD7-DC24-BD50-1D1EEB073300}"/>
              </a:ext>
            </a:extLst>
          </p:cNvPr>
          <p:cNvSpPr/>
          <p:nvPr/>
        </p:nvSpPr>
        <p:spPr>
          <a:xfrm>
            <a:off x="6605289" y="4471322"/>
            <a:ext cx="72471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9A850052-36CB-B5F0-BD15-63B15EAA2765}"/>
              </a:ext>
            </a:extLst>
          </p:cNvPr>
          <p:cNvSpPr/>
          <p:nvPr/>
        </p:nvSpPr>
        <p:spPr>
          <a:xfrm>
            <a:off x="6677760" y="4471322"/>
            <a:ext cx="72471" cy="1784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596AADB-3BA0-CF88-CC64-20B959E2EC6B}"/>
              </a:ext>
            </a:extLst>
          </p:cNvPr>
          <p:cNvSpPr/>
          <p:nvPr/>
        </p:nvSpPr>
        <p:spPr>
          <a:xfrm>
            <a:off x="3800479" y="4476931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8DA8DF9D-37D8-64CD-7FA4-890ED6EA59C2}"/>
              </a:ext>
            </a:extLst>
          </p:cNvPr>
          <p:cNvSpPr/>
          <p:nvPr/>
        </p:nvSpPr>
        <p:spPr>
          <a:xfrm>
            <a:off x="3870546" y="4476933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C4919023-7D68-9BB7-A0E6-4232A35FC706}"/>
              </a:ext>
            </a:extLst>
          </p:cNvPr>
          <p:cNvSpPr/>
          <p:nvPr/>
        </p:nvSpPr>
        <p:spPr>
          <a:xfrm>
            <a:off x="3940613" y="4476933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F624D218-DE87-CAC8-2F32-08B213864B4E}"/>
              </a:ext>
            </a:extLst>
          </p:cNvPr>
          <p:cNvSpPr/>
          <p:nvPr/>
        </p:nvSpPr>
        <p:spPr>
          <a:xfrm>
            <a:off x="4010680" y="4476931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9ADA09C4-B891-A460-1C1E-FB5D91BCF492}"/>
              </a:ext>
            </a:extLst>
          </p:cNvPr>
          <p:cNvSpPr/>
          <p:nvPr/>
        </p:nvSpPr>
        <p:spPr>
          <a:xfrm>
            <a:off x="4080747" y="4476933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E88FDA8E-FD39-9F5B-9D28-EE0BBDA84995}"/>
              </a:ext>
            </a:extLst>
          </p:cNvPr>
          <p:cNvSpPr/>
          <p:nvPr/>
        </p:nvSpPr>
        <p:spPr>
          <a:xfrm>
            <a:off x="4150814" y="4476931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BFF6DC0-2364-D535-48FD-1B28FDD38E65}"/>
              </a:ext>
            </a:extLst>
          </p:cNvPr>
          <p:cNvSpPr/>
          <p:nvPr/>
        </p:nvSpPr>
        <p:spPr>
          <a:xfrm>
            <a:off x="4220881" y="4476933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224A85D4-0227-8885-6E5D-963EBA2EEAC6}"/>
              </a:ext>
            </a:extLst>
          </p:cNvPr>
          <p:cNvSpPr/>
          <p:nvPr/>
        </p:nvSpPr>
        <p:spPr>
          <a:xfrm>
            <a:off x="4290948" y="4476931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BA4EA1DF-577C-6040-A9DE-70FA374B11B1}"/>
              </a:ext>
            </a:extLst>
          </p:cNvPr>
          <p:cNvSpPr/>
          <p:nvPr/>
        </p:nvSpPr>
        <p:spPr>
          <a:xfrm>
            <a:off x="4361015" y="4476931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B43030E1-B550-E29F-E84E-F78CC2902CD5}"/>
              </a:ext>
            </a:extLst>
          </p:cNvPr>
          <p:cNvSpPr/>
          <p:nvPr/>
        </p:nvSpPr>
        <p:spPr>
          <a:xfrm>
            <a:off x="4431082" y="4476933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E63C2FD-E13A-1D73-CC7C-479789BA1572}"/>
              </a:ext>
            </a:extLst>
          </p:cNvPr>
          <p:cNvSpPr/>
          <p:nvPr/>
        </p:nvSpPr>
        <p:spPr>
          <a:xfrm>
            <a:off x="4501149" y="4476931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DC78527C-D7AC-9D78-C09D-16CA703FF178}"/>
              </a:ext>
            </a:extLst>
          </p:cNvPr>
          <p:cNvSpPr/>
          <p:nvPr/>
        </p:nvSpPr>
        <p:spPr>
          <a:xfrm>
            <a:off x="4571216" y="4476933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6E9A160B-8F58-92B6-B456-D062510348DB}"/>
              </a:ext>
            </a:extLst>
          </p:cNvPr>
          <p:cNvSpPr/>
          <p:nvPr/>
        </p:nvSpPr>
        <p:spPr>
          <a:xfrm>
            <a:off x="4641283" y="4476933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7BEAB6D3-B3BE-684D-C2A2-8618FF920500}"/>
              </a:ext>
            </a:extLst>
          </p:cNvPr>
          <p:cNvSpPr/>
          <p:nvPr/>
        </p:nvSpPr>
        <p:spPr>
          <a:xfrm>
            <a:off x="4711350" y="4476933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EC0E2E2-E864-FE21-99ED-5AFE6B3AB6D2}"/>
              </a:ext>
            </a:extLst>
          </p:cNvPr>
          <p:cNvSpPr/>
          <p:nvPr/>
        </p:nvSpPr>
        <p:spPr>
          <a:xfrm>
            <a:off x="4781417" y="4476933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0D0BF56A-200E-7A94-72D4-57992CC195DB}"/>
              </a:ext>
            </a:extLst>
          </p:cNvPr>
          <p:cNvSpPr/>
          <p:nvPr/>
        </p:nvSpPr>
        <p:spPr>
          <a:xfrm>
            <a:off x="4851484" y="4476933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9C97A928-36E1-AE27-0B96-31647D7FF6FA}"/>
              </a:ext>
            </a:extLst>
          </p:cNvPr>
          <p:cNvSpPr/>
          <p:nvPr/>
        </p:nvSpPr>
        <p:spPr>
          <a:xfrm>
            <a:off x="4971925" y="4476933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B5DC265E-BD99-CA16-A34F-CA113BAB2D2A}"/>
              </a:ext>
            </a:extLst>
          </p:cNvPr>
          <p:cNvSpPr/>
          <p:nvPr/>
        </p:nvSpPr>
        <p:spPr>
          <a:xfrm>
            <a:off x="5041992" y="4476933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2F092030-8F23-930F-4130-5770D4044C5B}"/>
              </a:ext>
            </a:extLst>
          </p:cNvPr>
          <p:cNvSpPr/>
          <p:nvPr/>
        </p:nvSpPr>
        <p:spPr>
          <a:xfrm>
            <a:off x="5112059" y="4476933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9232028B-73FE-0247-7A44-059DED9097A4}"/>
              </a:ext>
            </a:extLst>
          </p:cNvPr>
          <p:cNvSpPr/>
          <p:nvPr/>
        </p:nvSpPr>
        <p:spPr>
          <a:xfrm>
            <a:off x="5182126" y="4476933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0EF806C-93F1-B6F9-B6BA-A1DD46182423}"/>
              </a:ext>
            </a:extLst>
          </p:cNvPr>
          <p:cNvSpPr/>
          <p:nvPr/>
        </p:nvSpPr>
        <p:spPr>
          <a:xfrm>
            <a:off x="5252193" y="4476933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3BC2EFA3-36A0-BB6E-73E3-AC486CA4863F}"/>
              </a:ext>
            </a:extLst>
          </p:cNvPr>
          <p:cNvSpPr/>
          <p:nvPr/>
        </p:nvSpPr>
        <p:spPr>
          <a:xfrm>
            <a:off x="5322260" y="4476933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149AEE75-7043-1C54-515B-FADB7AC09975}"/>
              </a:ext>
            </a:extLst>
          </p:cNvPr>
          <p:cNvSpPr/>
          <p:nvPr/>
        </p:nvSpPr>
        <p:spPr>
          <a:xfrm>
            <a:off x="5392327" y="4476931"/>
            <a:ext cx="70067" cy="178419"/>
          </a:xfrm>
          <a:prstGeom prst="rect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F79653A2-BF2B-B41B-0351-AFC636857289}"/>
              </a:ext>
            </a:extLst>
          </p:cNvPr>
          <p:cNvSpPr txBox="1"/>
          <p:nvPr/>
        </p:nvSpPr>
        <p:spPr>
          <a:xfrm>
            <a:off x="503035" y="4026359"/>
            <a:ext cx="1507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Actual data layout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1CD3060E-4549-2C25-FD9B-13EA7C8DC375}"/>
              </a:ext>
            </a:extLst>
          </p:cNvPr>
          <p:cNvSpPr txBox="1"/>
          <p:nvPr/>
        </p:nvSpPr>
        <p:spPr>
          <a:xfrm>
            <a:off x="507285" y="4395180"/>
            <a:ext cx="1537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View from </a:t>
            </a:r>
            <a:r>
              <a:rPr lang="en-US" sz="1400" err="1"/>
              <a:t>pytorch</a:t>
            </a:r>
            <a:endParaRPr lang="en-US" sz="1400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EAEA514A-0A1A-F9AE-F653-0B4B254038F5}"/>
              </a:ext>
            </a:extLst>
          </p:cNvPr>
          <p:cNvSpPr/>
          <p:nvPr/>
        </p:nvSpPr>
        <p:spPr>
          <a:xfrm>
            <a:off x="6805736" y="4471322"/>
            <a:ext cx="70067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7CD64693-2825-7044-7F19-F48002C35979}"/>
              </a:ext>
            </a:extLst>
          </p:cNvPr>
          <p:cNvSpPr/>
          <p:nvPr/>
        </p:nvSpPr>
        <p:spPr>
          <a:xfrm>
            <a:off x="6875803" y="4471322"/>
            <a:ext cx="70067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A2AF5785-6302-DC79-ABF0-3F6CF11DC92A}"/>
              </a:ext>
            </a:extLst>
          </p:cNvPr>
          <p:cNvSpPr/>
          <p:nvPr/>
        </p:nvSpPr>
        <p:spPr>
          <a:xfrm>
            <a:off x="6945870" y="4471322"/>
            <a:ext cx="70067" cy="178419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4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420B04-3DB8-6103-E81E-A69B27457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060924"/>
              </p:ext>
            </p:extLst>
          </p:nvPr>
        </p:nvGraphicFramePr>
        <p:xfrm>
          <a:off x="2032000" y="719666"/>
          <a:ext cx="662394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74">
                  <a:extLst>
                    <a:ext uri="{9D8B030D-6E8A-4147-A177-3AD203B41FA5}">
                      <a16:colId xmlns:a16="http://schemas.microsoft.com/office/drawing/2014/main" val="3295767728"/>
                    </a:ext>
                  </a:extLst>
                </a:gridCol>
                <a:gridCol w="2344903">
                  <a:extLst>
                    <a:ext uri="{9D8B030D-6E8A-4147-A177-3AD203B41FA5}">
                      <a16:colId xmlns:a16="http://schemas.microsoft.com/office/drawing/2014/main" val="2678592493"/>
                    </a:ext>
                  </a:extLst>
                </a:gridCol>
                <a:gridCol w="785374">
                  <a:extLst>
                    <a:ext uri="{9D8B030D-6E8A-4147-A177-3AD203B41FA5}">
                      <a16:colId xmlns:a16="http://schemas.microsoft.com/office/drawing/2014/main" val="4149449039"/>
                    </a:ext>
                  </a:extLst>
                </a:gridCol>
                <a:gridCol w="931229">
                  <a:extLst>
                    <a:ext uri="{9D8B030D-6E8A-4147-A177-3AD203B41FA5}">
                      <a16:colId xmlns:a16="http://schemas.microsoft.com/office/drawing/2014/main" val="736212562"/>
                    </a:ext>
                  </a:extLst>
                </a:gridCol>
                <a:gridCol w="1043426">
                  <a:extLst>
                    <a:ext uri="{9D8B030D-6E8A-4147-A177-3AD203B41FA5}">
                      <a16:colId xmlns:a16="http://schemas.microsoft.com/office/drawing/2014/main" val="3675836593"/>
                    </a:ext>
                  </a:extLst>
                </a:gridCol>
                <a:gridCol w="1222940">
                  <a:extLst>
                    <a:ext uri="{9D8B030D-6E8A-4147-A177-3AD203B41FA5}">
                      <a16:colId xmlns:a16="http://schemas.microsoft.com/office/drawing/2014/main" val="2630036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Computed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7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Dynamic field 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❌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Output field 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❌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7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Constant from Mars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✅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748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Computed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❌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✅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8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Forcing 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❌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❌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02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More…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49372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47398823-49E5-04B2-1E34-31E829848D29}"/>
              </a:ext>
            </a:extLst>
          </p:cNvPr>
          <p:cNvGrpSpPr/>
          <p:nvPr/>
        </p:nvGrpSpPr>
        <p:grpSpPr>
          <a:xfrm>
            <a:off x="2081477" y="1171733"/>
            <a:ext cx="232466" cy="1691746"/>
            <a:chOff x="1759665" y="1191699"/>
            <a:chExt cx="178419" cy="12284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FDE4947-C6C6-41E5-349A-1AC0413D6CF9}"/>
                </a:ext>
              </a:extLst>
            </p:cNvPr>
            <p:cNvSpPr/>
            <p:nvPr/>
          </p:nvSpPr>
          <p:spPr>
            <a:xfrm>
              <a:off x="1759665" y="1191699"/>
              <a:ext cx="178419" cy="17841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524DFB-5BDD-BA02-392F-B8F319EED969}"/>
                </a:ext>
              </a:extLst>
            </p:cNvPr>
            <p:cNvSpPr/>
            <p:nvPr/>
          </p:nvSpPr>
          <p:spPr>
            <a:xfrm>
              <a:off x="1759665" y="1450186"/>
              <a:ext cx="178419" cy="1784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8C0F8E-8CED-5726-06F0-8CB4E822161E}"/>
                </a:ext>
              </a:extLst>
            </p:cNvPr>
            <p:cNvSpPr/>
            <p:nvPr/>
          </p:nvSpPr>
          <p:spPr>
            <a:xfrm>
              <a:off x="1759665" y="1708673"/>
              <a:ext cx="178419" cy="1784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077E1B-9564-36B6-3E28-16C5DD84334C}"/>
                </a:ext>
              </a:extLst>
            </p:cNvPr>
            <p:cNvSpPr/>
            <p:nvPr/>
          </p:nvSpPr>
          <p:spPr>
            <a:xfrm>
              <a:off x="1759665" y="1975171"/>
              <a:ext cx="178419" cy="17841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C8ABE98-9CB2-72ED-7AEB-6EE111DBC616}"/>
                </a:ext>
              </a:extLst>
            </p:cNvPr>
            <p:cNvSpPr/>
            <p:nvPr/>
          </p:nvSpPr>
          <p:spPr>
            <a:xfrm>
              <a:off x="1759665" y="2241716"/>
              <a:ext cx="178419" cy="17841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104086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Macintosh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Linux Libertine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Baudouin Raoult</dc:creator>
  <cp:lastModifiedBy>Baudouin Raoult</cp:lastModifiedBy>
  <cp:revision>2</cp:revision>
  <dcterms:created xsi:type="dcterms:W3CDTF">2023-11-07T03:19:30Z</dcterms:created>
  <dcterms:modified xsi:type="dcterms:W3CDTF">2024-10-27T09:53:14Z</dcterms:modified>
</cp:coreProperties>
</file>