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96"/>
    <p:restoredTop sz="86310"/>
  </p:normalViewPr>
  <p:slideViewPr>
    <p:cSldViewPr snapToGrid="0">
      <p:cViewPr>
        <p:scale>
          <a:sx n="106" d="100"/>
          <a:sy n="106" d="100"/>
        </p:scale>
        <p:origin x="2136" y="9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D1B45-1C6B-DA4B-AE36-1EA1E4E2D5A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C07F3-38A8-6743-AE83-584559C0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C07F3-38A8-6743-AE83-584559C04C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0D8E-D6F8-7E8B-9ED7-D3B31C52E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5DBC8-EE42-0724-732D-3B5BBBAA4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B21A-652B-B8CE-6A16-633DA82B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7C01-780C-9E40-3FCF-DA686B35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0DEF-6DFC-760D-7EFB-AED8DFC0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E894-2379-6DA7-959A-CBFDE35F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44A1-6DD5-67AE-9541-8A4ECDCEF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959A-B3D4-CE0B-7737-AAABE3C1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9560-C001-B1BD-BC30-CD424480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606E-6CB1-44F1-9BE2-536C0B90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F0F3B-9DB8-3F4A-EC70-3FB8BD684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E16C7-A43D-0410-E741-CF6A9D8DA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F231-1B44-1C1B-538F-B3024F26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F03C-0B3D-F63D-9F7F-F3C97CE3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8B83-B3FA-66D8-EE26-BD1C9796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F565-286A-8468-4028-C0F8493F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9156-FF70-6B24-C94C-D624780A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F1E7-FCA1-89BA-E4D1-8AE0FCCA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DB66-5ED3-F371-112B-C0B71FDF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3C23-28CA-A570-D7F9-8A79E30F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B22C-909E-2642-760E-95682EFF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CE08D-B50A-78DB-074E-D7C0FBEE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C7EE-BDE3-3166-C2A4-5CF93C70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F55A-6FFF-2057-C112-D352D87B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65E9-53CD-D5E6-F6D4-56E3519B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5F89-9763-9C9B-38BA-7731AB87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678-78DF-899E-ED73-AECD01E7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7A539-3577-2CD9-43DB-3687A9D9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D98C-D977-C223-A82B-5D56217D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7930-5522-B9C8-4285-BDE33855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B3E68-583C-C57A-2CFA-25A0F803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55C8-8677-8BE4-4291-1511BB99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D362-31D4-4B10-6BEB-20362D38A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5378C-B2E5-2BFC-026A-E6010BC7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368A7-50A0-AE2E-A413-57F2A167D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EEEB2-3638-0CD3-33E3-28A9BBCEE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D7F03-F728-C148-2788-91FAE735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A06B-FEA2-AAFE-6763-A605A84D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2732B-B614-19E8-24CF-D46A11AB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6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C46B-1E09-EB19-4192-4F15D078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37899-8DC1-0C00-185C-5FC14174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1E328-8C6C-F295-A10B-F1A9C37B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91607-96EB-4F3B-2A8F-250E1DF0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D9FE6-E814-1AC9-6B12-858FC142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B3BBF-72CF-DE02-74C8-8416D337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B4843-B659-ED4A-33A1-518888F6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5B8D-9B4A-D1BF-4D83-F2C74989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127E-AE88-62A3-2415-141B1BE1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06065-588A-848B-415B-6902FC12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4EAA-A920-C75A-3EEF-81E46A34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594F-8B67-5D1A-F5FB-509814F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8DBC-8528-8626-6D86-04E8826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8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DA70-FFED-2C15-C358-5717EBA2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531E9-6BAB-FCB7-7DEE-AAAD9536D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8CB5-EAC9-1B0A-51E0-837B06CE4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67E53-894A-EA5E-2F1F-2C7CBA96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F77D-5B12-DE04-6011-316AB227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0472D-D55D-ED64-403A-7B0607D8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8ACDF-9D02-8396-9B6D-2EBB55C2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88601-587D-7065-0541-00CEB2C2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F56D-1A68-DC6B-9651-84E08933E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BB17-17AA-0D45-8690-908CA8595ED7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9451-844C-246F-B145-52989A18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71D3-09A2-9067-68FB-5397CC990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5B2FE-2402-D544-952D-C78843A34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53A94-1A30-8A70-E7ED-C54D2E82F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60131"/>
              </p:ext>
            </p:extLst>
          </p:nvPr>
        </p:nvGraphicFramePr>
        <p:xfrm>
          <a:off x="676165" y="540990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35E9DA-67BB-467A-2142-D0CFC2A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70868"/>
              </p:ext>
            </p:extLst>
          </p:nvPr>
        </p:nvGraphicFramePr>
        <p:xfrm>
          <a:off x="676165" y="2831026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A45617-6690-67C8-50E8-7B61CDBBF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06492"/>
              </p:ext>
            </p:extLst>
          </p:nvPr>
        </p:nvGraphicFramePr>
        <p:xfrm>
          <a:off x="6361772" y="817741"/>
          <a:ext cx="3677920" cy="361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1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6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7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7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19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1652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7F1C53-3733-0492-429E-E0799999506E}"/>
              </a:ext>
            </a:extLst>
          </p:cNvPr>
          <p:cNvSpPr txBox="1"/>
          <p:nvPr/>
        </p:nvSpPr>
        <p:spPr>
          <a:xfrm>
            <a:off x="4674857" y="2025858"/>
            <a:ext cx="136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Concatenate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C293E7-DAD9-89C5-08DC-30F1594666C2}"/>
              </a:ext>
            </a:extLst>
          </p:cNvPr>
          <p:cNvSpPr/>
          <p:nvPr/>
        </p:nvSpPr>
        <p:spPr>
          <a:xfrm>
            <a:off x="4833617" y="2416336"/>
            <a:ext cx="1048624" cy="4146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7977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53A94-1A30-8A70-E7ED-C54D2E82F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7431"/>
              </p:ext>
            </p:extLst>
          </p:nvPr>
        </p:nvGraphicFramePr>
        <p:xfrm>
          <a:off x="676165" y="540990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35E9DA-67BB-467A-2142-D0CFC2A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69256"/>
              </p:ext>
            </p:extLst>
          </p:nvPr>
        </p:nvGraphicFramePr>
        <p:xfrm>
          <a:off x="1089867" y="2863434"/>
          <a:ext cx="28505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7F1C53-3733-0492-429E-E0799999506E}"/>
              </a:ext>
            </a:extLst>
          </p:cNvPr>
          <p:cNvSpPr txBox="1"/>
          <p:nvPr/>
        </p:nvSpPr>
        <p:spPr>
          <a:xfrm>
            <a:off x="4899041" y="20470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Join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8C293E7-DAD9-89C5-08DC-30F1594666C2}"/>
              </a:ext>
            </a:extLst>
          </p:cNvPr>
          <p:cNvSpPr/>
          <p:nvPr/>
        </p:nvSpPr>
        <p:spPr>
          <a:xfrm>
            <a:off x="4652209" y="2416336"/>
            <a:ext cx="1048624" cy="4146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E0454F-A351-1ED3-D2A6-45058D6D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38778"/>
              </p:ext>
            </p:extLst>
          </p:nvPr>
        </p:nvGraphicFramePr>
        <p:xfrm>
          <a:off x="5998957" y="1696581"/>
          <a:ext cx="53327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997819570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376788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73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89DF0-7161-8D22-3E09-662FCD3E9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3646"/>
              </p:ext>
            </p:extLst>
          </p:nvPr>
        </p:nvGraphicFramePr>
        <p:xfrm>
          <a:off x="676165" y="540990"/>
          <a:ext cx="36779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FA75FE-5C9C-1DA7-CEBD-895C90049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320720"/>
              </p:ext>
            </p:extLst>
          </p:nvPr>
        </p:nvGraphicFramePr>
        <p:xfrm>
          <a:off x="1089867" y="2863434"/>
          <a:ext cx="28505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99F5E4-0977-37C5-A449-ED8D90BB9663}"/>
              </a:ext>
            </a:extLst>
          </p:cNvPr>
          <p:cNvSpPr txBox="1"/>
          <p:nvPr/>
        </p:nvSpPr>
        <p:spPr>
          <a:xfrm>
            <a:off x="4899041" y="20470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Join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EC811F7-85E8-B1E2-CEF7-BE73E125DDC8}"/>
              </a:ext>
            </a:extLst>
          </p:cNvPr>
          <p:cNvSpPr/>
          <p:nvPr/>
        </p:nvSpPr>
        <p:spPr>
          <a:xfrm>
            <a:off x="4652209" y="2416336"/>
            <a:ext cx="1048624" cy="4146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3617BA-47D3-5D04-1060-364CFD6E7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34708"/>
              </p:ext>
            </p:extLst>
          </p:nvPr>
        </p:nvGraphicFramePr>
        <p:xfrm>
          <a:off x="5998957" y="1696581"/>
          <a:ext cx="450532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17883756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3694758959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244719916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626742831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1997819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61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2000-01-02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34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3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2000-12-31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16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1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1C12E-0E54-EFC1-6B85-ED7ABADDABEE}"/>
              </a:ext>
            </a:extLst>
          </p:cNvPr>
          <p:cNvSpPr txBox="1"/>
          <p:nvPr/>
        </p:nvSpPr>
        <p:spPr>
          <a:xfrm>
            <a:off x="3842795" y="2349661"/>
            <a:ext cx="537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[ : , : , : , : 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133687-37FD-BDA3-A206-9E385676147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219691" y="1598366"/>
            <a:ext cx="958770" cy="716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3CC249-E430-3BC9-3A6C-523AA82D69ED}"/>
              </a:ext>
            </a:extLst>
          </p:cNvPr>
          <p:cNvCxnSpPr>
            <a:cxnSpLocks/>
          </p:cNvCxnSpPr>
          <p:nvPr/>
        </p:nvCxnSpPr>
        <p:spPr>
          <a:xfrm flipH="1">
            <a:off x="5974466" y="1643605"/>
            <a:ext cx="1468055" cy="671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678A7-89E8-E4B6-CE88-9DF0094646AE}"/>
              </a:ext>
            </a:extLst>
          </p:cNvPr>
          <p:cNvCxnSpPr>
            <a:cxnSpLocks/>
          </p:cNvCxnSpPr>
          <p:nvPr/>
        </p:nvCxnSpPr>
        <p:spPr>
          <a:xfrm>
            <a:off x="4363656" y="1215341"/>
            <a:ext cx="435980" cy="1099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3B1E0E-B4D5-3938-7B5C-663C47C06D86}"/>
              </a:ext>
            </a:extLst>
          </p:cNvPr>
          <p:cNvCxnSpPr>
            <a:cxnSpLocks/>
          </p:cNvCxnSpPr>
          <p:nvPr/>
        </p:nvCxnSpPr>
        <p:spPr>
          <a:xfrm flipH="1">
            <a:off x="5420811" y="1203767"/>
            <a:ext cx="654572" cy="1111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9063CC-D562-15E3-C6E0-643EEF760BBB}"/>
              </a:ext>
            </a:extLst>
          </p:cNvPr>
          <p:cNvSpPr txBox="1"/>
          <p:nvPr/>
        </p:nvSpPr>
        <p:spPr>
          <a:xfrm>
            <a:off x="6528121" y="12626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point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1D6C3-DA92-CE98-167C-C3513A7878A6}"/>
              </a:ext>
            </a:extLst>
          </p:cNvPr>
          <p:cNvSpPr txBox="1"/>
          <p:nvPr/>
        </p:nvSpPr>
        <p:spPr>
          <a:xfrm>
            <a:off x="2849783" y="1229034"/>
            <a:ext cx="7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7BFEC-514F-2744-2A7F-CB27D75912DC}"/>
              </a:ext>
            </a:extLst>
          </p:cNvPr>
          <p:cNvSpPr txBox="1"/>
          <p:nvPr/>
        </p:nvSpPr>
        <p:spPr>
          <a:xfrm>
            <a:off x="3820851" y="834435"/>
            <a:ext cx="108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443C19-0230-9AB8-2866-C6F517B68F37}"/>
              </a:ext>
            </a:extLst>
          </p:cNvPr>
          <p:cNvSpPr txBox="1"/>
          <p:nvPr/>
        </p:nvSpPr>
        <p:spPr>
          <a:xfrm>
            <a:off x="5055484" y="834435"/>
            <a:ext cx="203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Ensemble members</a:t>
            </a:r>
          </a:p>
        </p:txBody>
      </p:sp>
    </p:spTree>
    <p:extLst>
      <p:ext uri="{BB962C8B-B14F-4D97-AF65-F5344CB8AC3E}">
        <p14:creationId xmlns:p14="http://schemas.microsoft.com/office/powerpoint/2010/main" val="306624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89</Words>
  <Application>Microsoft Macintosh PowerPoint</Application>
  <PresentationFormat>Widescreen</PresentationFormat>
  <Paragraphs>78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Baudouin Raoult</dc:creator>
  <cp:lastModifiedBy>Baudouin Raoult</cp:lastModifiedBy>
  <cp:revision>5</cp:revision>
  <dcterms:created xsi:type="dcterms:W3CDTF">2023-09-21T08:55:29Z</dcterms:created>
  <dcterms:modified xsi:type="dcterms:W3CDTF">2024-03-12T14:17:11Z</dcterms:modified>
</cp:coreProperties>
</file>